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6"/>
  </p:notesMasterIdLst>
  <p:handoutMasterIdLst>
    <p:handoutMasterId r:id="rId47"/>
  </p:handoutMasterIdLst>
  <p:sldIdLst>
    <p:sldId id="259" r:id="rId2"/>
    <p:sldId id="265" r:id="rId3"/>
    <p:sldId id="295" r:id="rId4"/>
    <p:sldId id="263" r:id="rId5"/>
    <p:sldId id="269" r:id="rId6"/>
    <p:sldId id="270"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71" r:id="rId21"/>
    <p:sldId id="281" r:id="rId22"/>
    <p:sldId id="280" r:id="rId23"/>
    <p:sldId id="272" r:id="rId24"/>
    <p:sldId id="273" r:id="rId25"/>
    <p:sldId id="296" r:id="rId26"/>
    <p:sldId id="297" r:id="rId27"/>
    <p:sldId id="27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279" r:id="rId44"/>
    <p:sldId id="27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varScale="1">
        <p:scale>
          <a:sx n="86" d="100"/>
          <a:sy n="86"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handoutMaster" Target="handoutMasters/handoutMaster1.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diagrams/_rels/data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image" Target="../media/image20.png" /></Relationships>
</file>

<file path=ppt/diagrams/_rels/data4.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png" /><Relationship Id="rId1" Type="http://schemas.openxmlformats.org/officeDocument/2006/relationships/image" Target="../media/image23.jpeg" /></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image" Target="../media/image20.png" /></Relationships>
</file>

<file path=ppt/diagrams/_rels/drawing4.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png" /><Relationship Id="rId1" Type="http://schemas.openxmlformats.org/officeDocument/2006/relationships/image" Target="../media/image23.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7A4209-E097-4232-A94A-2CB06101B28B}"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AEE90214-3C98-40E0-93FE-CCD3403AD85F}">
      <dgm:prSet phldrT="[Text]"/>
      <dgm:spPr/>
      <dgm:t>
        <a:bodyPr/>
        <a:lstStyle/>
        <a:p>
          <a:r>
            <a:rPr lang="en-IN" dirty="0"/>
            <a:t>1</a:t>
          </a:r>
          <a:endParaRPr lang="en-US" dirty="0"/>
        </a:p>
      </dgm:t>
    </dgm:pt>
    <dgm:pt modelId="{88157A29-8AAF-489C-822A-1D1D514C4536}" type="parTrans" cxnId="{CE04D7FB-2C2E-4C39-B2A2-C4C7629E6196}">
      <dgm:prSet/>
      <dgm:spPr/>
      <dgm:t>
        <a:bodyPr/>
        <a:lstStyle/>
        <a:p>
          <a:endParaRPr lang="en-US"/>
        </a:p>
      </dgm:t>
    </dgm:pt>
    <dgm:pt modelId="{9BCF30BC-8B1E-4FB4-BA2A-17F52FF67671}" type="sibTrans" cxnId="{CE04D7FB-2C2E-4C39-B2A2-C4C7629E6196}">
      <dgm:prSet/>
      <dgm:spPr/>
      <dgm:t>
        <a:bodyPr/>
        <a:lstStyle/>
        <a:p>
          <a:endParaRPr lang="en-US"/>
        </a:p>
      </dgm:t>
    </dgm:pt>
    <dgm:pt modelId="{C78FFD43-155F-41A8-A238-C25120AC7F58}">
      <dgm:prSet phldrT="[Text]" custT="1"/>
      <dgm:spPr/>
      <dgm:t>
        <a:bodyPr/>
        <a:lstStyle/>
        <a:p>
          <a:pPr algn="l"/>
          <a:r>
            <a:rPr lang="en-US" altLang="en-US" sz="1100" b="1" dirty="0">
              <a:solidFill>
                <a:schemeClr val="tx2">
                  <a:lumMod val="75000"/>
                </a:schemeClr>
              </a:solidFill>
              <a:latin typeface="Times New Roman" panose="02020603050405020304" pitchFamily="18" charset="0"/>
              <a:cs typeface="Times New Roman" panose="02020603050405020304" pitchFamily="18" charset="0"/>
              <a:sym typeface="Times New Roman" pitchFamily="18" charset="0"/>
            </a:rPr>
            <a:t> ABSTRACT</a:t>
          </a:r>
          <a:endParaRPr lang="en-US" sz="1100" dirty="0">
            <a:solidFill>
              <a:schemeClr val="tx2">
                <a:lumMod val="75000"/>
              </a:schemeClr>
            </a:solidFill>
          </a:endParaRPr>
        </a:p>
      </dgm:t>
    </dgm:pt>
    <dgm:pt modelId="{FE715E8E-4E6F-4433-9301-9C903E7B2726}" type="parTrans" cxnId="{E0F5CC49-D706-4F03-B495-EDDE451022FD}">
      <dgm:prSet/>
      <dgm:spPr/>
      <dgm:t>
        <a:bodyPr/>
        <a:lstStyle/>
        <a:p>
          <a:endParaRPr lang="en-US"/>
        </a:p>
      </dgm:t>
    </dgm:pt>
    <dgm:pt modelId="{CC3DC6AD-5EC5-408F-B8C1-FC1D66047666}" type="sibTrans" cxnId="{E0F5CC49-D706-4F03-B495-EDDE451022FD}">
      <dgm:prSet/>
      <dgm:spPr/>
      <dgm:t>
        <a:bodyPr/>
        <a:lstStyle/>
        <a:p>
          <a:endParaRPr lang="en-US"/>
        </a:p>
      </dgm:t>
    </dgm:pt>
    <dgm:pt modelId="{19B3231C-6DC6-4DAB-BCC6-C7C6B37B63A2}">
      <dgm:prSet phldrT="[Text]"/>
      <dgm:spPr/>
      <dgm:t>
        <a:bodyPr/>
        <a:lstStyle/>
        <a:p>
          <a:r>
            <a:rPr lang="en-IN" dirty="0"/>
            <a:t>2</a:t>
          </a:r>
          <a:endParaRPr lang="en-US" dirty="0"/>
        </a:p>
      </dgm:t>
    </dgm:pt>
    <dgm:pt modelId="{BAE0D5FC-A3F4-4D38-BFB5-80533B492970}" type="parTrans" cxnId="{DE2B259E-44B4-4503-BD9B-7CCED6148161}">
      <dgm:prSet/>
      <dgm:spPr/>
      <dgm:t>
        <a:bodyPr/>
        <a:lstStyle/>
        <a:p>
          <a:endParaRPr lang="en-US"/>
        </a:p>
      </dgm:t>
    </dgm:pt>
    <dgm:pt modelId="{1568AC8F-2BF8-4D3D-82D0-DD3FF5FA7A83}" type="sibTrans" cxnId="{DE2B259E-44B4-4503-BD9B-7CCED6148161}">
      <dgm:prSet/>
      <dgm:spPr/>
      <dgm:t>
        <a:bodyPr/>
        <a:lstStyle/>
        <a:p>
          <a:endParaRPr lang="en-US"/>
        </a:p>
      </dgm:t>
    </dgm:pt>
    <dgm:pt modelId="{D3B72CC5-E0DC-45A9-BBD9-9AAF348AEDEA}">
      <dgm:prSet phldrT="[Text]" custT="1"/>
      <dgm:spPr/>
      <dgm:t>
        <a:bodyPr/>
        <a:lstStyle/>
        <a:p>
          <a:r>
            <a:rPr lang="en-US" sz="1100" b="1" dirty="0">
              <a:solidFill>
                <a:schemeClr val="tx2">
                  <a:lumMod val="50000"/>
                </a:schemeClr>
              </a:solidFill>
              <a:latin typeface="Times New Roman" panose="02020603050405020304" pitchFamily="18" charset="0"/>
              <a:cs typeface="Times New Roman" panose="02020603050405020304" pitchFamily="18" charset="0"/>
            </a:rPr>
            <a:t> INTRODUCTION</a:t>
          </a:r>
          <a:endParaRPr lang="en-US" sz="1100" dirty="0">
            <a:solidFill>
              <a:schemeClr val="tx2">
                <a:lumMod val="50000"/>
              </a:schemeClr>
            </a:solidFill>
          </a:endParaRPr>
        </a:p>
      </dgm:t>
    </dgm:pt>
    <dgm:pt modelId="{AA26B9CF-CB1E-4324-A8BA-26BB02EB3E64}" type="parTrans" cxnId="{7AFA8C55-AD31-422A-A82E-E79F8E9A3D2A}">
      <dgm:prSet/>
      <dgm:spPr/>
      <dgm:t>
        <a:bodyPr/>
        <a:lstStyle/>
        <a:p>
          <a:endParaRPr lang="en-US"/>
        </a:p>
      </dgm:t>
    </dgm:pt>
    <dgm:pt modelId="{8A3D154A-E1ED-4007-8DCE-84E02126B827}" type="sibTrans" cxnId="{7AFA8C55-AD31-422A-A82E-E79F8E9A3D2A}">
      <dgm:prSet/>
      <dgm:spPr/>
      <dgm:t>
        <a:bodyPr/>
        <a:lstStyle/>
        <a:p>
          <a:endParaRPr lang="en-US"/>
        </a:p>
      </dgm:t>
    </dgm:pt>
    <dgm:pt modelId="{727E091C-88C0-4D80-91D0-BDC5329E6506}">
      <dgm:prSet phldrT="[Text]"/>
      <dgm:spPr/>
      <dgm:t>
        <a:bodyPr/>
        <a:lstStyle/>
        <a:p>
          <a:r>
            <a:rPr lang="en-IN" dirty="0"/>
            <a:t>3</a:t>
          </a:r>
          <a:endParaRPr lang="en-US" dirty="0"/>
        </a:p>
      </dgm:t>
    </dgm:pt>
    <dgm:pt modelId="{7A8064B8-39FE-417E-A832-B8767F3E2140}" type="parTrans" cxnId="{333DEDA6-AC64-4219-B1A9-8752D77C0AA4}">
      <dgm:prSet/>
      <dgm:spPr/>
      <dgm:t>
        <a:bodyPr/>
        <a:lstStyle/>
        <a:p>
          <a:endParaRPr lang="en-US"/>
        </a:p>
      </dgm:t>
    </dgm:pt>
    <dgm:pt modelId="{BAC8FC1F-E321-4890-BCDE-01C92E55DEF6}" type="sibTrans" cxnId="{333DEDA6-AC64-4219-B1A9-8752D77C0AA4}">
      <dgm:prSet/>
      <dgm:spPr/>
      <dgm:t>
        <a:bodyPr/>
        <a:lstStyle/>
        <a:p>
          <a:endParaRPr lang="en-US"/>
        </a:p>
      </dgm:t>
    </dgm:pt>
    <dgm:pt modelId="{6FEF698C-D8EC-4C2D-B355-BC407DD60CC6}">
      <dgm:prSet phldrT="[Text]" custT="1"/>
      <dgm:spPr/>
      <dgm:t>
        <a:bodyPr/>
        <a:lstStyle/>
        <a:p>
          <a:r>
            <a:rPr lang="en-IN" sz="1100" b="1" dirty="0">
              <a:solidFill>
                <a:schemeClr val="tx2">
                  <a:lumMod val="50000"/>
                </a:schemeClr>
              </a:solidFill>
              <a:latin typeface="Times New Roman" pitchFamily="18" charset="0"/>
              <a:cs typeface="Times New Roman" pitchFamily="18" charset="0"/>
            </a:rPr>
            <a:t> GAMING ZONE MENU</a:t>
          </a:r>
          <a:endParaRPr lang="en-US" sz="1100" dirty="0">
            <a:solidFill>
              <a:schemeClr val="tx2">
                <a:lumMod val="50000"/>
              </a:schemeClr>
            </a:solidFill>
          </a:endParaRPr>
        </a:p>
      </dgm:t>
    </dgm:pt>
    <dgm:pt modelId="{F26F6AB8-A2E6-4A53-960F-F96705DE3B3F}" type="parTrans" cxnId="{48894E38-2D5D-4291-A5DB-674C7AD05A2D}">
      <dgm:prSet/>
      <dgm:spPr/>
      <dgm:t>
        <a:bodyPr/>
        <a:lstStyle/>
        <a:p>
          <a:endParaRPr lang="en-US"/>
        </a:p>
      </dgm:t>
    </dgm:pt>
    <dgm:pt modelId="{9E4A4260-84A8-46BC-8290-BF0EF319C972}" type="sibTrans" cxnId="{48894E38-2D5D-4291-A5DB-674C7AD05A2D}">
      <dgm:prSet/>
      <dgm:spPr/>
      <dgm:t>
        <a:bodyPr/>
        <a:lstStyle/>
        <a:p>
          <a:endParaRPr lang="en-US"/>
        </a:p>
      </dgm:t>
    </dgm:pt>
    <dgm:pt modelId="{56A695D2-7E1F-4D63-9A2B-25BE6AE75B6E}" type="pres">
      <dgm:prSet presAssocID="{367A4209-E097-4232-A94A-2CB06101B28B}" presName="Name0" presStyleCnt="0">
        <dgm:presLayoutVars>
          <dgm:dir/>
          <dgm:animLvl val="lvl"/>
          <dgm:resizeHandles val="exact"/>
        </dgm:presLayoutVars>
      </dgm:prSet>
      <dgm:spPr/>
    </dgm:pt>
    <dgm:pt modelId="{CA551C98-950B-4F48-B22A-E5C15361544C}" type="pres">
      <dgm:prSet presAssocID="{AEE90214-3C98-40E0-93FE-CCD3403AD85F}" presName="linNode" presStyleCnt="0"/>
      <dgm:spPr/>
    </dgm:pt>
    <dgm:pt modelId="{051C4196-6468-4240-B503-78E42185CAE0}" type="pres">
      <dgm:prSet presAssocID="{AEE90214-3C98-40E0-93FE-CCD3403AD85F}" presName="parentText" presStyleLbl="node1" presStyleIdx="0" presStyleCnt="3" custScaleX="32277" custScaleY="69344">
        <dgm:presLayoutVars>
          <dgm:chMax val="1"/>
          <dgm:bulletEnabled val="1"/>
        </dgm:presLayoutVars>
      </dgm:prSet>
      <dgm:spPr/>
    </dgm:pt>
    <dgm:pt modelId="{7A44924D-59BA-4269-81E0-D02A7C45D41F}" type="pres">
      <dgm:prSet presAssocID="{AEE90214-3C98-40E0-93FE-CCD3403AD85F}" presName="descendantText" presStyleLbl="alignAccFollowNode1" presStyleIdx="0" presStyleCnt="3" custScaleX="115776" custScaleY="51449" custLinFactNeighborX="-25660" custLinFactNeighborY="5781">
        <dgm:presLayoutVars>
          <dgm:bulletEnabled val="1"/>
        </dgm:presLayoutVars>
      </dgm:prSet>
      <dgm:spPr/>
    </dgm:pt>
    <dgm:pt modelId="{213013C5-B3CA-4CEA-BF5F-C7EA6EDF816C}" type="pres">
      <dgm:prSet presAssocID="{9BCF30BC-8B1E-4FB4-BA2A-17F52FF67671}" presName="sp" presStyleCnt="0"/>
      <dgm:spPr/>
    </dgm:pt>
    <dgm:pt modelId="{79A40691-CD37-4027-8BC5-EC9C40E2C08F}" type="pres">
      <dgm:prSet presAssocID="{19B3231C-6DC6-4DAB-BCC6-C7C6B37B63A2}" presName="linNode" presStyleCnt="0"/>
      <dgm:spPr/>
    </dgm:pt>
    <dgm:pt modelId="{556A14EB-02AD-4F0B-AE8B-86BD6C1A6C89}" type="pres">
      <dgm:prSet presAssocID="{19B3231C-6DC6-4DAB-BCC6-C7C6B37B63A2}" presName="parentText" presStyleLbl="node1" presStyleIdx="1" presStyleCnt="3" custScaleX="32277" custScaleY="62474">
        <dgm:presLayoutVars>
          <dgm:chMax val="1"/>
          <dgm:bulletEnabled val="1"/>
        </dgm:presLayoutVars>
      </dgm:prSet>
      <dgm:spPr/>
    </dgm:pt>
    <dgm:pt modelId="{F435072A-914A-45D0-AB23-4C9055EE533F}" type="pres">
      <dgm:prSet presAssocID="{19B3231C-6DC6-4DAB-BCC6-C7C6B37B63A2}" presName="descendantText" presStyleLbl="alignAccFollowNode1" presStyleIdx="1" presStyleCnt="3" custScaleX="115776" custScaleY="52954" custLinFactNeighborX="-25660" custLinFactNeighborY="3824">
        <dgm:presLayoutVars>
          <dgm:bulletEnabled val="1"/>
        </dgm:presLayoutVars>
      </dgm:prSet>
      <dgm:spPr/>
    </dgm:pt>
    <dgm:pt modelId="{39702F6E-08CF-49FD-ADE8-0E2DF8089327}" type="pres">
      <dgm:prSet presAssocID="{1568AC8F-2BF8-4D3D-82D0-DD3FF5FA7A83}" presName="sp" presStyleCnt="0"/>
      <dgm:spPr/>
    </dgm:pt>
    <dgm:pt modelId="{768E4FC0-1DFB-4B98-BBBD-F4A638EC96DA}" type="pres">
      <dgm:prSet presAssocID="{727E091C-88C0-4D80-91D0-BDC5329E6506}" presName="linNode" presStyleCnt="0"/>
      <dgm:spPr/>
    </dgm:pt>
    <dgm:pt modelId="{2BBFC82E-BD81-404C-87D5-BE6F56D10BDA}" type="pres">
      <dgm:prSet presAssocID="{727E091C-88C0-4D80-91D0-BDC5329E6506}" presName="parentText" presStyleLbl="node1" presStyleIdx="2" presStyleCnt="3" custScaleX="32277" custScaleY="67864">
        <dgm:presLayoutVars>
          <dgm:chMax val="1"/>
          <dgm:bulletEnabled val="1"/>
        </dgm:presLayoutVars>
      </dgm:prSet>
      <dgm:spPr/>
    </dgm:pt>
    <dgm:pt modelId="{287D9230-03B9-4AC1-8724-144555219E0F}" type="pres">
      <dgm:prSet presAssocID="{727E091C-88C0-4D80-91D0-BDC5329E6506}" presName="descendantText" presStyleLbl="alignAccFollowNode1" presStyleIdx="2" presStyleCnt="3" custScaleX="115776" custScaleY="55680" custLinFactNeighborX="-25660" custLinFactNeighborY="1867">
        <dgm:presLayoutVars>
          <dgm:bulletEnabled val="1"/>
        </dgm:presLayoutVars>
      </dgm:prSet>
      <dgm:spPr/>
    </dgm:pt>
  </dgm:ptLst>
  <dgm:cxnLst>
    <dgm:cxn modelId="{6CC7F623-7CE7-4B39-A50B-0B2D5D18B178}" type="presOf" srcId="{367A4209-E097-4232-A94A-2CB06101B28B}" destId="{56A695D2-7E1F-4D63-9A2B-25BE6AE75B6E}" srcOrd="0" destOrd="0" presId="urn:microsoft.com/office/officeart/2005/8/layout/vList5"/>
    <dgm:cxn modelId="{48894E38-2D5D-4291-A5DB-674C7AD05A2D}" srcId="{727E091C-88C0-4D80-91D0-BDC5329E6506}" destId="{6FEF698C-D8EC-4C2D-B355-BC407DD60CC6}" srcOrd="0" destOrd="0" parTransId="{F26F6AB8-A2E6-4A53-960F-F96705DE3B3F}" sibTransId="{9E4A4260-84A8-46BC-8290-BF0EF319C972}"/>
    <dgm:cxn modelId="{B11A283E-2756-42F1-A33D-B242A4F3BCDE}" type="presOf" srcId="{727E091C-88C0-4D80-91D0-BDC5329E6506}" destId="{2BBFC82E-BD81-404C-87D5-BE6F56D10BDA}" srcOrd="0" destOrd="0" presId="urn:microsoft.com/office/officeart/2005/8/layout/vList5"/>
    <dgm:cxn modelId="{45D09941-F191-4795-8330-0D7AF7D12031}" type="presOf" srcId="{AEE90214-3C98-40E0-93FE-CCD3403AD85F}" destId="{051C4196-6468-4240-B503-78E42185CAE0}" srcOrd="0" destOrd="0" presId="urn:microsoft.com/office/officeart/2005/8/layout/vList5"/>
    <dgm:cxn modelId="{E0F5CC49-D706-4F03-B495-EDDE451022FD}" srcId="{AEE90214-3C98-40E0-93FE-CCD3403AD85F}" destId="{C78FFD43-155F-41A8-A238-C25120AC7F58}" srcOrd="0" destOrd="0" parTransId="{FE715E8E-4E6F-4433-9301-9C903E7B2726}" sibTransId="{CC3DC6AD-5EC5-408F-B8C1-FC1D66047666}"/>
    <dgm:cxn modelId="{7AFA8C55-AD31-422A-A82E-E79F8E9A3D2A}" srcId="{19B3231C-6DC6-4DAB-BCC6-C7C6B37B63A2}" destId="{D3B72CC5-E0DC-45A9-BBD9-9AAF348AEDEA}" srcOrd="0" destOrd="0" parTransId="{AA26B9CF-CB1E-4324-A8BA-26BB02EB3E64}" sibTransId="{8A3D154A-E1ED-4007-8DCE-84E02126B827}"/>
    <dgm:cxn modelId="{7450509C-4E1B-431C-B678-953FA781F367}" type="presOf" srcId="{C78FFD43-155F-41A8-A238-C25120AC7F58}" destId="{7A44924D-59BA-4269-81E0-D02A7C45D41F}" srcOrd="0" destOrd="0" presId="urn:microsoft.com/office/officeart/2005/8/layout/vList5"/>
    <dgm:cxn modelId="{DE2B259E-44B4-4503-BD9B-7CCED6148161}" srcId="{367A4209-E097-4232-A94A-2CB06101B28B}" destId="{19B3231C-6DC6-4DAB-BCC6-C7C6B37B63A2}" srcOrd="1" destOrd="0" parTransId="{BAE0D5FC-A3F4-4D38-BFB5-80533B492970}" sibTransId="{1568AC8F-2BF8-4D3D-82D0-DD3FF5FA7A83}"/>
    <dgm:cxn modelId="{40FB4CA1-809E-4E5C-82F5-22CA7EEDDD49}" type="presOf" srcId="{D3B72CC5-E0DC-45A9-BBD9-9AAF348AEDEA}" destId="{F435072A-914A-45D0-AB23-4C9055EE533F}" srcOrd="0" destOrd="0" presId="urn:microsoft.com/office/officeart/2005/8/layout/vList5"/>
    <dgm:cxn modelId="{333DEDA6-AC64-4219-B1A9-8752D77C0AA4}" srcId="{367A4209-E097-4232-A94A-2CB06101B28B}" destId="{727E091C-88C0-4D80-91D0-BDC5329E6506}" srcOrd="2" destOrd="0" parTransId="{7A8064B8-39FE-417E-A832-B8767F3E2140}" sibTransId="{BAC8FC1F-E321-4890-BCDE-01C92E55DEF6}"/>
    <dgm:cxn modelId="{7AC098B6-8844-4E2C-9A02-EC60223656D3}" type="presOf" srcId="{6FEF698C-D8EC-4C2D-B355-BC407DD60CC6}" destId="{287D9230-03B9-4AC1-8724-144555219E0F}" srcOrd="0" destOrd="0" presId="urn:microsoft.com/office/officeart/2005/8/layout/vList5"/>
    <dgm:cxn modelId="{ABB51ABF-98FC-4AFF-823B-7AA9B7BC867C}" type="presOf" srcId="{19B3231C-6DC6-4DAB-BCC6-C7C6B37B63A2}" destId="{556A14EB-02AD-4F0B-AE8B-86BD6C1A6C89}" srcOrd="0" destOrd="0" presId="urn:microsoft.com/office/officeart/2005/8/layout/vList5"/>
    <dgm:cxn modelId="{CE04D7FB-2C2E-4C39-B2A2-C4C7629E6196}" srcId="{367A4209-E097-4232-A94A-2CB06101B28B}" destId="{AEE90214-3C98-40E0-93FE-CCD3403AD85F}" srcOrd="0" destOrd="0" parTransId="{88157A29-8AAF-489C-822A-1D1D514C4536}" sibTransId="{9BCF30BC-8B1E-4FB4-BA2A-17F52FF67671}"/>
    <dgm:cxn modelId="{1776051E-1707-4F9A-8543-62309F5C08FE}" type="presParOf" srcId="{56A695D2-7E1F-4D63-9A2B-25BE6AE75B6E}" destId="{CA551C98-950B-4F48-B22A-E5C15361544C}" srcOrd="0" destOrd="0" presId="urn:microsoft.com/office/officeart/2005/8/layout/vList5"/>
    <dgm:cxn modelId="{01CA82F2-F703-4446-8CBB-A4DFFFA4E0B0}" type="presParOf" srcId="{CA551C98-950B-4F48-B22A-E5C15361544C}" destId="{051C4196-6468-4240-B503-78E42185CAE0}" srcOrd="0" destOrd="0" presId="urn:microsoft.com/office/officeart/2005/8/layout/vList5"/>
    <dgm:cxn modelId="{9FAC2B58-347F-4FDE-8F09-295514B26C79}" type="presParOf" srcId="{CA551C98-950B-4F48-B22A-E5C15361544C}" destId="{7A44924D-59BA-4269-81E0-D02A7C45D41F}" srcOrd="1" destOrd="0" presId="urn:microsoft.com/office/officeart/2005/8/layout/vList5"/>
    <dgm:cxn modelId="{A5A272D1-0D28-4587-996F-A5B177350FE6}" type="presParOf" srcId="{56A695D2-7E1F-4D63-9A2B-25BE6AE75B6E}" destId="{213013C5-B3CA-4CEA-BF5F-C7EA6EDF816C}" srcOrd="1" destOrd="0" presId="urn:microsoft.com/office/officeart/2005/8/layout/vList5"/>
    <dgm:cxn modelId="{54BC91C3-2616-42F7-A3E5-CDC2AFDB2F3D}" type="presParOf" srcId="{56A695D2-7E1F-4D63-9A2B-25BE6AE75B6E}" destId="{79A40691-CD37-4027-8BC5-EC9C40E2C08F}" srcOrd="2" destOrd="0" presId="urn:microsoft.com/office/officeart/2005/8/layout/vList5"/>
    <dgm:cxn modelId="{89F75E2C-7BEE-4CE7-9C88-6C599E2DD310}" type="presParOf" srcId="{79A40691-CD37-4027-8BC5-EC9C40E2C08F}" destId="{556A14EB-02AD-4F0B-AE8B-86BD6C1A6C89}" srcOrd="0" destOrd="0" presId="urn:microsoft.com/office/officeart/2005/8/layout/vList5"/>
    <dgm:cxn modelId="{11F3E029-8B91-47F0-9434-052D049AE785}" type="presParOf" srcId="{79A40691-CD37-4027-8BC5-EC9C40E2C08F}" destId="{F435072A-914A-45D0-AB23-4C9055EE533F}" srcOrd="1" destOrd="0" presId="urn:microsoft.com/office/officeart/2005/8/layout/vList5"/>
    <dgm:cxn modelId="{10DE8C6B-A0FB-4259-8C98-FFD3416930C5}" type="presParOf" srcId="{56A695D2-7E1F-4D63-9A2B-25BE6AE75B6E}" destId="{39702F6E-08CF-49FD-ADE8-0E2DF8089327}" srcOrd="3" destOrd="0" presId="urn:microsoft.com/office/officeart/2005/8/layout/vList5"/>
    <dgm:cxn modelId="{25514805-9885-486B-90E2-2AC5CCEE4A3A}" type="presParOf" srcId="{56A695D2-7E1F-4D63-9A2B-25BE6AE75B6E}" destId="{768E4FC0-1DFB-4B98-BBBD-F4A638EC96DA}" srcOrd="4" destOrd="0" presId="urn:microsoft.com/office/officeart/2005/8/layout/vList5"/>
    <dgm:cxn modelId="{45B1B201-AA5D-4D0D-BBAD-13A4CB24EE3E}" type="presParOf" srcId="{768E4FC0-1DFB-4B98-BBBD-F4A638EC96DA}" destId="{2BBFC82E-BD81-404C-87D5-BE6F56D10BDA}" srcOrd="0" destOrd="0" presId="urn:microsoft.com/office/officeart/2005/8/layout/vList5"/>
    <dgm:cxn modelId="{E810FEBE-D0DD-48DE-881D-51B4DCEEEA02}" type="presParOf" srcId="{768E4FC0-1DFB-4B98-BBBD-F4A638EC96DA}" destId="{287D9230-03B9-4AC1-8724-144555219E0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8F3210-C58E-4BB2-9C2E-F20366AF772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B1F637A-A8F4-40D1-9BE5-C874F25A5E24}">
      <dgm:prSet phldrT="[Text]"/>
      <dgm:spPr/>
      <dgm:t>
        <a:bodyPr/>
        <a:lstStyle/>
        <a:p>
          <a:r>
            <a:rPr lang="en-IN" dirty="0"/>
            <a:t>4</a:t>
          </a:r>
          <a:endParaRPr lang="en-US" dirty="0"/>
        </a:p>
      </dgm:t>
    </dgm:pt>
    <dgm:pt modelId="{25AEF8A8-AEEA-4CFE-8303-DB5C894019F4}" type="parTrans" cxnId="{B1FDBF67-192E-49FA-BBB1-4B69946EB015}">
      <dgm:prSet/>
      <dgm:spPr/>
      <dgm:t>
        <a:bodyPr/>
        <a:lstStyle/>
        <a:p>
          <a:endParaRPr lang="en-US"/>
        </a:p>
      </dgm:t>
    </dgm:pt>
    <dgm:pt modelId="{FFB6AC67-6E5D-4159-8820-4E40B35B7C5F}" type="sibTrans" cxnId="{B1FDBF67-192E-49FA-BBB1-4B69946EB015}">
      <dgm:prSet/>
      <dgm:spPr/>
      <dgm:t>
        <a:bodyPr/>
        <a:lstStyle/>
        <a:p>
          <a:endParaRPr lang="en-US"/>
        </a:p>
      </dgm:t>
    </dgm:pt>
    <dgm:pt modelId="{04A3563A-006C-4AFF-A504-4A80299B0D79}">
      <dgm:prSet phldrT="[Text]" custT="1"/>
      <dgm:spPr/>
      <dgm:t>
        <a:bodyPr/>
        <a:lstStyle/>
        <a:p>
          <a:r>
            <a:rPr lang="en-IN" sz="1100" b="1" dirty="0">
              <a:solidFill>
                <a:schemeClr val="tx2">
                  <a:lumMod val="50000"/>
                </a:schemeClr>
              </a:solidFill>
              <a:latin typeface="Times New Roman" pitchFamily="18" charset="0"/>
              <a:cs typeface="Times New Roman" pitchFamily="18" charset="0"/>
            </a:rPr>
            <a:t> PROJECT PROPOSAL</a:t>
          </a:r>
          <a:endParaRPr lang="en-US" sz="1100" b="1" dirty="0">
            <a:solidFill>
              <a:schemeClr val="tx2">
                <a:lumMod val="50000"/>
              </a:schemeClr>
            </a:solidFill>
            <a:latin typeface="Times New Roman" pitchFamily="18" charset="0"/>
            <a:cs typeface="Times New Roman" pitchFamily="18" charset="0"/>
          </a:endParaRPr>
        </a:p>
      </dgm:t>
    </dgm:pt>
    <dgm:pt modelId="{1CEA2FFC-3EE5-4256-9FAA-31366E3EBC2D}" type="parTrans" cxnId="{4452406F-6961-4986-851A-C6490740326C}">
      <dgm:prSet/>
      <dgm:spPr/>
      <dgm:t>
        <a:bodyPr/>
        <a:lstStyle/>
        <a:p>
          <a:endParaRPr lang="en-US"/>
        </a:p>
      </dgm:t>
    </dgm:pt>
    <dgm:pt modelId="{8F0169F9-E66F-43EA-8772-CDF3F8766DDA}" type="sibTrans" cxnId="{4452406F-6961-4986-851A-C6490740326C}">
      <dgm:prSet/>
      <dgm:spPr/>
      <dgm:t>
        <a:bodyPr/>
        <a:lstStyle/>
        <a:p>
          <a:endParaRPr lang="en-US"/>
        </a:p>
      </dgm:t>
    </dgm:pt>
    <dgm:pt modelId="{1F86FB40-39C3-4105-AE49-C5605BD0D2F3}">
      <dgm:prSet phldrT="[Text]"/>
      <dgm:spPr/>
      <dgm:t>
        <a:bodyPr/>
        <a:lstStyle/>
        <a:p>
          <a:r>
            <a:rPr lang="en-IN" dirty="0"/>
            <a:t>5</a:t>
          </a:r>
          <a:endParaRPr lang="en-US" dirty="0"/>
        </a:p>
      </dgm:t>
    </dgm:pt>
    <dgm:pt modelId="{FC74BBD6-D8B9-43B3-8D71-2E5F15B28750}" type="parTrans" cxnId="{C31F7AB3-77FE-4BCC-8771-AF01677E07C9}">
      <dgm:prSet/>
      <dgm:spPr/>
      <dgm:t>
        <a:bodyPr/>
        <a:lstStyle/>
        <a:p>
          <a:endParaRPr lang="en-US"/>
        </a:p>
      </dgm:t>
    </dgm:pt>
    <dgm:pt modelId="{DEBC49DE-ED2B-47B0-ACD6-37CD7CD67416}" type="sibTrans" cxnId="{C31F7AB3-77FE-4BCC-8771-AF01677E07C9}">
      <dgm:prSet/>
      <dgm:spPr/>
      <dgm:t>
        <a:bodyPr/>
        <a:lstStyle/>
        <a:p>
          <a:endParaRPr lang="en-US"/>
        </a:p>
      </dgm:t>
    </dgm:pt>
    <dgm:pt modelId="{481BA9AF-69F8-42D1-85AA-43EB1FCC33B4}">
      <dgm:prSet phldrT="[Text]" custT="1"/>
      <dgm:spPr/>
      <dgm:t>
        <a:bodyPr/>
        <a:lstStyle/>
        <a:p>
          <a:r>
            <a:rPr lang="en-US" sz="1100" b="1" dirty="0">
              <a:solidFill>
                <a:schemeClr val="tx2">
                  <a:lumMod val="50000"/>
                </a:schemeClr>
              </a:solidFill>
              <a:latin typeface="Times New Roman" pitchFamily="18" charset="0"/>
              <a:cs typeface="Times New Roman" pitchFamily="18" charset="0"/>
            </a:rPr>
            <a:t> SOFTWARE &amp; MODULE</a:t>
          </a:r>
          <a:endParaRPr lang="en-US" sz="1100" b="1" dirty="0">
            <a:solidFill>
              <a:schemeClr val="tx2">
                <a:lumMod val="50000"/>
              </a:schemeClr>
            </a:solidFill>
            <a:latin typeface="Calibri" pitchFamily="34" charset="0"/>
            <a:cs typeface="Calibri" pitchFamily="34" charset="0"/>
          </a:endParaRPr>
        </a:p>
      </dgm:t>
    </dgm:pt>
    <dgm:pt modelId="{6345D84B-5DCE-4DD1-A8A4-ADFBB98EA82C}" type="parTrans" cxnId="{F0895394-3D71-465B-9B3E-DA0973752718}">
      <dgm:prSet/>
      <dgm:spPr/>
      <dgm:t>
        <a:bodyPr/>
        <a:lstStyle/>
        <a:p>
          <a:endParaRPr lang="en-US"/>
        </a:p>
      </dgm:t>
    </dgm:pt>
    <dgm:pt modelId="{7FD3224D-FBFF-425B-8A9C-0748E297139C}" type="sibTrans" cxnId="{F0895394-3D71-465B-9B3E-DA0973752718}">
      <dgm:prSet/>
      <dgm:spPr/>
      <dgm:t>
        <a:bodyPr/>
        <a:lstStyle/>
        <a:p>
          <a:endParaRPr lang="en-US"/>
        </a:p>
      </dgm:t>
    </dgm:pt>
    <dgm:pt modelId="{8D7D079E-E8D4-472D-B3AF-C4F73420138D}">
      <dgm:prSet phldrT="[Text]"/>
      <dgm:spPr/>
      <dgm:t>
        <a:bodyPr/>
        <a:lstStyle/>
        <a:p>
          <a:r>
            <a:rPr lang="en-IN" dirty="0"/>
            <a:t>6</a:t>
          </a:r>
          <a:endParaRPr lang="en-US" dirty="0"/>
        </a:p>
      </dgm:t>
    </dgm:pt>
    <dgm:pt modelId="{05121AAF-E4B3-446A-90BB-55FD747720D2}" type="parTrans" cxnId="{C3F1C86E-1690-454A-9D80-CEA26DC118F9}">
      <dgm:prSet/>
      <dgm:spPr/>
      <dgm:t>
        <a:bodyPr/>
        <a:lstStyle/>
        <a:p>
          <a:endParaRPr lang="en-US"/>
        </a:p>
      </dgm:t>
    </dgm:pt>
    <dgm:pt modelId="{3E1EACE6-5178-4B36-B2CC-C95AEB6C9AB6}" type="sibTrans" cxnId="{C3F1C86E-1690-454A-9D80-CEA26DC118F9}">
      <dgm:prSet/>
      <dgm:spPr/>
      <dgm:t>
        <a:bodyPr/>
        <a:lstStyle/>
        <a:p>
          <a:endParaRPr lang="en-US"/>
        </a:p>
      </dgm:t>
    </dgm:pt>
    <dgm:pt modelId="{B98B7644-9693-4A43-94BE-A97404FD2381}">
      <dgm:prSet phldrT="[Text]" custT="1"/>
      <dgm:spPr/>
      <dgm:t>
        <a:bodyPr/>
        <a:lstStyle/>
        <a:p>
          <a:r>
            <a:rPr lang="en-IN" sz="1100" b="1" dirty="0">
              <a:solidFill>
                <a:schemeClr val="tx2">
                  <a:lumMod val="50000"/>
                </a:schemeClr>
              </a:solidFill>
              <a:latin typeface="Times New Roman" pitchFamily="18" charset="0"/>
              <a:cs typeface="Times New Roman" pitchFamily="18" charset="0"/>
            </a:rPr>
            <a:t> FINAL OVERVIEW</a:t>
          </a:r>
          <a:endParaRPr lang="en-US" sz="1100" b="1" dirty="0">
            <a:solidFill>
              <a:schemeClr val="tx2">
                <a:lumMod val="50000"/>
              </a:schemeClr>
            </a:solidFill>
            <a:latin typeface="Times New Roman" pitchFamily="18" charset="0"/>
            <a:cs typeface="Times New Roman" pitchFamily="18" charset="0"/>
          </a:endParaRPr>
        </a:p>
      </dgm:t>
    </dgm:pt>
    <dgm:pt modelId="{9DABB859-F4F4-44B6-8F5B-41A94943B8D6}" type="parTrans" cxnId="{B86C0E06-3A51-48C7-A0A7-5A9F1981EA75}">
      <dgm:prSet/>
      <dgm:spPr/>
      <dgm:t>
        <a:bodyPr/>
        <a:lstStyle/>
        <a:p>
          <a:endParaRPr lang="en-US"/>
        </a:p>
      </dgm:t>
    </dgm:pt>
    <dgm:pt modelId="{F53CFC8E-64F0-4F69-9C83-7BA74F9A7031}" type="sibTrans" cxnId="{B86C0E06-3A51-48C7-A0A7-5A9F1981EA75}">
      <dgm:prSet/>
      <dgm:spPr/>
      <dgm:t>
        <a:bodyPr/>
        <a:lstStyle/>
        <a:p>
          <a:endParaRPr lang="en-US"/>
        </a:p>
      </dgm:t>
    </dgm:pt>
    <dgm:pt modelId="{798F4A05-E38C-44C4-9348-2471C8DBD431}" type="pres">
      <dgm:prSet presAssocID="{908F3210-C58E-4BB2-9C2E-F20366AF7729}" presName="Name0" presStyleCnt="0">
        <dgm:presLayoutVars>
          <dgm:dir/>
          <dgm:animLvl val="lvl"/>
          <dgm:resizeHandles val="exact"/>
        </dgm:presLayoutVars>
      </dgm:prSet>
      <dgm:spPr/>
    </dgm:pt>
    <dgm:pt modelId="{05B01403-3D26-44A2-B6CC-114CDEFC9CD6}" type="pres">
      <dgm:prSet presAssocID="{AB1F637A-A8F4-40D1-9BE5-C874F25A5E24}" presName="linNode" presStyleCnt="0"/>
      <dgm:spPr/>
    </dgm:pt>
    <dgm:pt modelId="{0172C79F-6F46-428D-9669-A9D8B1E8CCE7}" type="pres">
      <dgm:prSet presAssocID="{AB1F637A-A8F4-40D1-9BE5-C874F25A5E24}" presName="parentText" presStyleLbl="node1" presStyleIdx="0" presStyleCnt="3" custScaleX="32277" custScaleY="95856">
        <dgm:presLayoutVars>
          <dgm:chMax val="1"/>
          <dgm:bulletEnabled val="1"/>
        </dgm:presLayoutVars>
      </dgm:prSet>
      <dgm:spPr/>
    </dgm:pt>
    <dgm:pt modelId="{9BE23946-C6D5-4EFC-A97C-48EAF9EE3674}" type="pres">
      <dgm:prSet presAssocID="{AB1F637A-A8F4-40D1-9BE5-C874F25A5E24}" presName="descendantText" presStyleLbl="alignAccFollowNode1" presStyleIdx="0" presStyleCnt="3" custScaleX="115776" custScaleY="76310" custLinFactNeighborX="-25660" custLinFactNeighborY="4941">
        <dgm:presLayoutVars>
          <dgm:bulletEnabled val="1"/>
        </dgm:presLayoutVars>
      </dgm:prSet>
      <dgm:spPr/>
    </dgm:pt>
    <dgm:pt modelId="{181047AA-CC60-4C23-AFF8-1D8E6B21643F}" type="pres">
      <dgm:prSet presAssocID="{FFB6AC67-6E5D-4159-8820-4E40B35B7C5F}" presName="sp" presStyleCnt="0"/>
      <dgm:spPr/>
    </dgm:pt>
    <dgm:pt modelId="{7C1B62BA-7045-4B6D-8B13-2DA10A028779}" type="pres">
      <dgm:prSet presAssocID="{1F86FB40-39C3-4105-AE49-C5605BD0D2F3}" presName="linNode" presStyleCnt="0"/>
      <dgm:spPr/>
    </dgm:pt>
    <dgm:pt modelId="{BEF6E1A0-CDF1-412B-834A-02A3ECB4C01C}" type="pres">
      <dgm:prSet presAssocID="{1F86FB40-39C3-4105-AE49-C5605BD0D2F3}" presName="parentText" presStyleLbl="node1" presStyleIdx="1" presStyleCnt="3" custScaleX="32277">
        <dgm:presLayoutVars>
          <dgm:chMax val="1"/>
          <dgm:bulletEnabled val="1"/>
        </dgm:presLayoutVars>
      </dgm:prSet>
      <dgm:spPr/>
    </dgm:pt>
    <dgm:pt modelId="{EF0B90B6-AD7A-44DC-A66B-0551FED3CBA8}" type="pres">
      <dgm:prSet presAssocID="{1F86FB40-39C3-4105-AE49-C5605BD0D2F3}" presName="descendantText" presStyleLbl="alignAccFollowNode1" presStyleIdx="1" presStyleCnt="3" custScaleX="115776" custScaleY="76308" custLinFactNeighborX="-25660" custLinFactNeighborY="-2892">
        <dgm:presLayoutVars>
          <dgm:bulletEnabled val="1"/>
        </dgm:presLayoutVars>
      </dgm:prSet>
      <dgm:spPr/>
    </dgm:pt>
    <dgm:pt modelId="{501904D6-D824-4F4F-BFAE-831FC2C568A7}" type="pres">
      <dgm:prSet presAssocID="{DEBC49DE-ED2B-47B0-ACD6-37CD7CD67416}" presName="sp" presStyleCnt="0"/>
      <dgm:spPr/>
    </dgm:pt>
    <dgm:pt modelId="{0D686365-79A7-478A-94BB-F7175373ED1B}" type="pres">
      <dgm:prSet presAssocID="{8D7D079E-E8D4-472D-B3AF-C4F73420138D}" presName="linNode" presStyleCnt="0"/>
      <dgm:spPr/>
    </dgm:pt>
    <dgm:pt modelId="{E468AD53-C74C-4835-8012-141FBA1AA3B2}" type="pres">
      <dgm:prSet presAssocID="{8D7D079E-E8D4-472D-B3AF-C4F73420138D}" presName="parentText" presStyleLbl="node1" presStyleIdx="2" presStyleCnt="3" custScaleX="32277">
        <dgm:presLayoutVars>
          <dgm:chMax val="1"/>
          <dgm:bulletEnabled val="1"/>
        </dgm:presLayoutVars>
      </dgm:prSet>
      <dgm:spPr/>
    </dgm:pt>
    <dgm:pt modelId="{6DD34579-F809-4C8D-8E4E-F4B248432536}" type="pres">
      <dgm:prSet presAssocID="{8D7D079E-E8D4-472D-B3AF-C4F73420138D}" presName="descendantText" presStyleLbl="alignAccFollowNode1" presStyleIdx="2" presStyleCnt="3" custScaleX="115776" custScaleY="76309" custLinFactNeighborX="-25660" custLinFactNeighborY="-10726">
        <dgm:presLayoutVars>
          <dgm:bulletEnabled val="1"/>
        </dgm:presLayoutVars>
      </dgm:prSet>
      <dgm:spPr/>
    </dgm:pt>
  </dgm:ptLst>
  <dgm:cxnLst>
    <dgm:cxn modelId="{B86C0E06-3A51-48C7-A0A7-5A9F1981EA75}" srcId="{8D7D079E-E8D4-472D-B3AF-C4F73420138D}" destId="{B98B7644-9693-4A43-94BE-A97404FD2381}" srcOrd="0" destOrd="0" parTransId="{9DABB859-F4F4-44B6-8F5B-41A94943B8D6}" sibTransId="{F53CFC8E-64F0-4F69-9C83-7BA74F9A7031}"/>
    <dgm:cxn modelId="{B1FDBF67-192E-49FA-BBB1-4B69946EB015}" srcId="{908F3210-C58E-4BB2-9C2E-F20366AF7729}" destId="{AB1F637A-A8F4-40D1-9BE5-C874F25A5E24}" srcOrd="0" destOrd="0" parTransId="{25AEF8A8-AEEA-4CFE-8303-DB5C894019F4}" sibTransId="{FFB6AC67-6E5D-4159-8820-4E40B35B7C5F}"/>
    <dgm:cxn modelId="{7EEA306A-FF8C-474B-BBEA-3E68BC7AD711}" type="presOf" srcId="{481BA9AF-69F8-42D1-85AA-43EB1FCC33B4}" destId="{EF0B90B6-AD7A-44DC-A66B-0551FED3CBA8}" srcOrd="0" destOrd="0" presId="urn:microsoft.com/office/officeart/2005/8/layout/vList5"/>
    <dgm:cxn modelId="{C3F1C86E-1690-454A-9D80-CEA26DC118F9}" srcId="{908F3210-C58E-4BB2-9C2E-F20366AF7729}" destId="{8D7D079E-E8D4-472D-B3AF-C4F73420138D}" srcOrd="2" destOrd="0" parTransId="{05121AAF-E4B3-446A-90BB-55FD747720D2}" sibTransId="{3E1EACE6-5178-4B36-B2CC-C95AEB6C9AB6}"/>
    <dgm:cxn modelId="{4452406F-6961-4986-851A-C6490740326C}" srcId="{AB1F637A-A8F4-40D1-9BE5-C874F25A5E24}" destId="{04A3563A-006C-4AFF-A504-4A80299B0D79}" srcOrd="0" destOrd="0" parTransId="{1CEA2FFC-3EE5-4256-9FAA-31366E3EBC2D}" sibTransId="{8F0169F9-E66F-43EA-8772-CDF3F8766DDA}"/>
    <dgm:cxn modelId="{BE16327C-CB29-4C22-B6BE-DF3D8B3A1305}" type="presOf" srcId="{AB1F637A-A8F4-40D1-9BE5-C874F25A5E24}" destId="{0172C79F-6F46-428D-9669-A9D8B1E8CCE7}" srcOrd="0" destOrd="0" presId="urn:microsoft.com/office/officeart/2005/8/layout/vList5"/>
    <dgm:cxn modelId="{35CFF07E-2AF0-40D4-AB1D-897D0B7E77A7}" type="presOf" srcId="{908F3210-C58E-4BB2-9C2E-F20366AF7729}" destId="{798F4A05-E38C-44C4-9348-2471C8DBD431}" srcOrd="0" destOrd="0" presId="urn:microsoft.com/office/officeart/2005/8/layout/vList5"/>
    <dgm:cxn modelId="{C42F0992-F9DE-49B7-8E11-B26E2FF60D6E}" type="presOf" srcId="{04A3563A-006C-4AFF-A504-4A80299B0D79}" destId="{9BE23946-C6D5-4EFC-A97C-48EAF9EE3674}" srcOrd="0" destOrd="0" presId="urn:microsoft.com/office/officeart/2005/8/layout/vList5"/>
    <dgm:cxn modelId="{F0895394-3D71-465B-9B3E-DA0973752718}" srcId="{1F86FB40-39C3-4105-AE49-C5605BD0D2F3}" destId="{481BA9AF-69F8-42D1-85AA-43EB1FCC33B4}" srcOrd="0" destOrd="0" parTransId="{6345D84B-5DCE-4DD1-A8A4-ADFBB98EA82C}" sibTransId="{7FD3224D-FBFF-425B-8A9C-0748E297139C}"/>
    <dgm:cxn modelId="{C31F7AB3-77FE-4BCC-8771-AF01677E07C9}" srcId="{908F3210-C58E-4BB2-9C2E-F20366AF7729}" destId="{1F86FB40-39C3-4105-AE49-C5605BD0D2F3}" srcOrd="1" destOrd="0" parTransId="{FC74BBD6-D8B9-43B3-8D71-2E5F15B28750}" sibTransId="{DEBC49DE-ED2B-47B0-ACD6-37CD7CD67416}"/>
    <dgm:cxn modelId="{DF11DEB8-78E6-48C5-8979-921167A0DC12}" type="presOf" srcId="{1F86FB40-39C3-4105-AE49-C5605BD0D2F3}" destId="{BEF6E1A0-CDF1-412B-834A-02A3ECB4C01C}" srcOrd="0" destOrd="0" presId="urn:microsoft.com/office/officeart/2005/8/layout/vList5"/>
    <dgm:cxn modelId="{3C11E7C8-ACC9-4DD6-B808-66D6B99047CF}" type="presOf" srcId="{B98B7644-9693-4A43-94BE-A97404FD2381}" destId="{6DD34579-F809-4C8D-8E4E-F4B248432536}" srcOrd="0" destOrd="0" presId="urn:microsoft.com/office/officeart/2005/8/layout/vList5"/>
    <dgm:cxn modelId="{E5317CE3-6A2D-4006-864C-F40ED781494E}" type="presOf" srcId="{8D7D079E-E8D4-472D-B3AF-C4F73420138D}" destId="{E468AD53-C74C-4835-8012-141FBA1AA3B2}" srcOrd="0" destOrd="0" presId="urn:microsoft.com/office/officeart/2005/8/layout/vList5"/>
    <dgm:cxn modelId="{93A8E37D-6D12-4DF1-A50B-B80F0540ADB6}" type="presParOf" srcId="{798F4A05-E38C-44C4-9348-2471C8DBD431}" destId="{05B01403-3D26-44A2-B6CC-114CDEFC9CD6}" srcOrd="0" destOrd="0" presId="urn:microsoft.com/office/officeart/2005/8/layout/vList5"/>
    <dgm:cxn modelId="{C00298D4-67D8-41DD-A7C0-625EE0B2F626}" type="presParOf" srcId="{05B01403-3D26-44A2-B6CC-114CDEFC9CD6}" destId="{0172C79F-6F46-428D-9669-A9D8B1E8CCE7}" srcOrd="0" destOrd="0" presId="urn:microsoft.com/office/officeart/2005/8/layout/vList5"/>
    <dgm:cxn modelId="{1A4D2EE6-1FA1-46CD-A29F-82356783A822}" type="presParOf" srcId="{05B01403-3D26-44A2-B6CC-114CDEFC9CD6}" destId="{9BE23946-C6D5-4EFC-A97C-48EAF9EE3674}" srcOrd="1" destOrd="0" presId="urn:microsoft.com/office/officeart/2005/8/layout/vList5"/>
    <dgm:cxn modelId="{3549FBF3-778D-4D17-A8AC-98DD3A462BFB}" type="presParOf" srcId="{798F4A05-E38C-44C4-9348-2471C8DBD431}" destId="{181047AA-CC60-4C23-AFF8-1D8E6B21643F}" srcOrd="1" destOrd="0" presId="urn:microsoft.com/office/officeart/2005/8/layout/vList5"/>
    <dgm:cxn modelId="{14D5D9F8-AA33-4D5B-BB45-AF0A3834FF48}" type="presParOf" srcId="{798F4A05-E38C-44C4-9348-2471C8DBD431}" destId="{7C1B62BA-7045-4B6D-8B13-2DA10A028779}" srcOrd="2" destOrd="0" presId="urn:microsoft.com/office/officeart/2005/8/layout/vList5"/>
    <dgm:cxn modelId="{9E6353D8-2C32-42CA-8277-C624C14CAC3C}" type="presParOf" srcId="{7C1B62BA-7045-4B6D-8B13-2DA10A028779}" destId="{BEF6E1A0-CDF1-412B-834A-02A3ECB4C01C}" srcOrd="0" destOrd="0" presId="urn:microsoft.com/office/officeart/2005/8/layout/vList5"/>
    <dgm:cxn modelId="{79295507-E2D8-4D2C-8652-424A79393A5E}" type="presParOf" srcId="{7C1B62BA-7045-4B6D-8B13-2DA10A028779}" destId="{EF0B90B6-AD7A-44DC-A66B-0551FED3CBA8}" srcOrd="1" destOrd="0" presId="urn:microsoft.com/office/officeart/2005/8/layout/vList5"/>
    <dgm:cxn modelId="{30D778D3-08FF-4A01-A507-31A9C59E31F9}" type="presParOf" srcId="{798F4A05-E38C-44C4-9348-2471C8DBD431}" destId="{501904D6-D824-4F4F-BFAE-831FC2C568A7}" srcOrd="3" destOrd="0" presId="urn:microsoft.com/office/officeart/2005/8/layout/vList5"/>
    <dgm:cxn modelId="{287DE9B9-F1F2-4E11-A137-A34D24837EC8}" type="presParOf" srcId="{798F4A05-E38C-44C4-9348-2471C8DBD431}" destId="{0D686365-79A7-478A-94BB-F7175373ED1B}" srcOrd="4" destOrd="0" presId="urn:microsoft.com/office/officeart/2005/8/layout/vList5"/>
    <dgm:cxn modelId="{17A49E22-B3F3-4684-A6B4-9945D9476BBF}" type="presParOf" srcId="{0D686365-79A7-478A-94BB-F7175373ED1B}" destId="{E468AD53-C74C-4835-8012-141FBA1AA3B2}" srcOrd="0" destOrd="0" presId="urn:microsoft.com/office/officeart/2005/8/layout/vList5"/>
    <dgm:cxn modelId="{82F73600-E62F-4A91-9227-C839DEA1A00E}" type="presParOf" srcId="{0D686365-79A7-478A-94BB-F7175373ED1B}" destId="{6DD34579-F809-4C8D-8E4E-F4B24843253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B46288-5B5B-4312-AE0C-95E59D98231E}" type="doc">
      <dgm:prSet loTypeId="urn:microsoft.com/office/officeart/2005/8/layout/pList2" loCatId="list" qsTypeId="urn:microsoft.com/office/officeart/2005/8/quickstyle/simple1" qsCatId="simple" csTypeId="urn:microsoft.com/office/officeart/2005/8/colors/accent1_2" csCatId="accent1" phldr="1"/>
      <dgm:spPr/>
    </dgm:pt>
    <dgm:pt modelId="{DA635284-7346-469B-BC59-55E815D714C1}">
      <dgm:prSet phldrT="[Text]" custT="1"/>
      <dgm:spPr/>
      <dgm:t>
        <a:bodyPr/>
        <a:lstStyle/>
        <a:p>
          <a:r>
            <a:rPr lang="en-US" sz="1300" dirty="0">
              <a:latin typeface="Cambria" pitchFamily="18" charset="0"/>
              <a:ea typeface="Cambria" pitchFamily="18" charset="0"/>
            </a:rPr>
            <a:t>Visual Studio Code, also commonly referred to as VS Code, is a source-code editor made by Microsoft for Windows, Linux and macOS. Features include support for debugging, syntax highlighting, intelligent code completion, snippets, code refactoring, and embedded Git.</a:t>
          </a:r>
        </a:p>
      </dgm:t>
    </dgm:pt>
    <dgm:pt modelId="{A216E36C-09B9-4713-8006-2558A2626BB0}" type="parTrans" cxnId="{D1ACA811-172F-4190-AAF8-F71D5EC090AC}">
      <dgm:prSet/>
      <dgm:spPr/>
      <dgm:t>
        <a:bodyPr/>
        <a:lstStyle/>
        <a:p>
          <a:endParaRPr lang="en-US"/>
        </a:p>
      </dgm:t>
    </dgm:pt>
    <dgm:pt modelId="{BA3AB2A9-DD29-4650-B539-0454A45AA5A4}" type="sibTrans" cxnId="{D1ACA811-172F-4190-AAF8-F71D5EC090AC}">
      <dgm:prSet/>
      <dgm:spPr/>
      <dgm:t>
        <a:bodyPr/>
        <a:lstStyle/>
        <a:p>
          <a:endParaRPr lang="en-US"/>
        </a:p>
      </dgm:t>
    </dgm:pt>
    <dgm:pt modelId="{2ED3959C-BD40-4C3B-A87E-AADEF8D0DF2F}">
      <dgm:prSet phldrT="[Text]" custT="1"/>
      <dgm:spPr/>
      <dgm:t>
        <a:bodyPr/>
        <a:lstStyle/>
        <a:p>
          <a:r>
            <a:rPr lang="en-US" sz="1300" dirty="0">
              <a:latin typeface="Cambria" pitchFamily="18" charset="0"/>
              <a:ea typeface="Cambria" pitchFamily="18" charset="0"/>
            </a:rPr>
            <a:t>Sublime Text is a shareware cross-platform source code editor. It natively supports many programming languages and markup languages. Users can expand its functionality with plug-in, typically community-built and maintained under free-software licenses. </a:t>
          </a:r>
        </a:p>
      </dgm:t>
    </dgm:pt>
    <dgm:pt modelId="{AAFF160D-C867-4C2D-B950-693B35058F1E}" type="parTrans" cxnId="{6E570D98-B427-42EC-B241-77F8EF00A6C0}">
      <dgm:prSet/>
      <dgm:spPr/>
      <dgm:t>
        <a:bodyPr/>
        <a:lstStyle/>
        <a:p>
          <a:endParaRPr lang="en-US"/>
        </a:p>
      </dgm:t>
    </dgm:pt>
    <dgm:pt modelId="{232E1773-03C4-4809-BADF-9BC03EB5D889}" type="sibTrans" cxnId="{6E570D98-B427-42EC-B241-77F8EF00A6C0}">
      <dgm:prSet/>
      <dgm:spPr/>
      <dgm:t>
        <a:bodyPr/>
        <a:lstStyle/>
        <a:p>
          <a:endParaRPr lang="en-US"/>
        </a:p>
      </dgm:t>
    </dgm:pt>
    <dgm:pt modelId="{881EB388-7B5B-47ED-AB1C-89817BACD548}">
      <dgm:prSet custT="1"/>
      <dgm:spPr/>
      <dgm:t>
        <a:bodyPr/>
        <a:lstStyle/>
        <a:p>
          <a:r>
            <a:rPr lang="en-US" sz="1300" dirty="0">
              <a:latin typeface="Cambria" pitchFamily="18" charset="0"/>
              <a:ea typeface="Cambria" pitchFamily="18" charset="0"/>
            </a:rPr>
            <a:t>Python 3.10.0 is the newest major release of the Python programming language, and it contains many new features and optimizations.</a:t>
          </a:r>
        </a:p>
      </dgm:t>
    </dgm:pt>
    <dgm:pt modelId="{A4C50C1F-CF3C-4A3E-9E6C-DCFE697BE807}" type="parTrans" cxnId="{8D8E3E81-8B08-4FBB-B304-890E8D0795A0}">
      <dgm:prSet/>
      <dgm:spPr/>
      <dgm:t>
        <a:bodyPr/>
        <a:lstStyle/>
        <a:p>
          <a:endParaRPr lang="en-US"/>
        </a:p>
      </dgm:t>
    </dgm:pt>
    <dgm:pt modelId="{8DAC96D5-5098-4C35-A6D0-54CC28846B10}" type="sibTrans" cxnId="{8D8E3E81-8B08-4FBB-B304-890E8D0795A0}">
      <dgm:prSet/>
      <dgm:spPr/>
      <dgm:t>
        <a:bodyPr/>
        <a:lstStyle/>
        <a:p>
          <a:endParaRPr lang="en-US"/>
        </a:p>
      </dgm:t>
    </dgm:pt>
    <dgm:pt modelId="{FB8548B7-3A95-4909-8B38-89D4E898EE20}" type="pres">
      <dgm:prSet presAssocID="{8FB46288-5B5B-4312-AE0C-95E59D98231E}" presName="Name0" presStyleCnt="0">
        <dgm:presLayoutVars>
          <dgm:dir/>
          <dgm:resizeHandles val="exact"/>
        </dgm:presLayoutVars>
      </dgm:prSet>
      <dgm:spPr/>
    </dgm:pt>
    <dgm:pt modelId="{44AC842D-BEFB-42C4-836E-7F4C754FFCA8}" type="pres">
      <dgm:prSet presAssocID="{8FB46288-5B5B-4312-AE0C-95E59D98231E}" presName="bkgdShp" presStyleLbl="alignAccFollowNode1" presStyleIdx="0" presStyleCnt="1" custLinFactNeighborX="3093"/>
      <dgm:spPr/>
    </dgm:pt>
    <dgm:pt modelId="{96568680-1417-4814-86D1-19777DB2CC42}" type="pres">
      <dgm:prSet presAssocID="{8FB46288-5B5B-4312-AE0C-95E59D98231E}" presName="linComp" presStyleCnt="0"/>
      <dgm:spPr/>
    </dgm:pt>
    <dgm:pt modelId="{3A31DA20-26CE-4FBD-868F-1DBD7FDBE6D8}" type="pres">
      <dgm:prSet presAssocID="{881EB388-7B5B-47ED-AB1C-89817BACD548}" presName="compNode" presStyleCnt="0"/>
      <dgm:spPr/>
    </dgm:pt>
    <dgm:pt modelId="{CDD522D6-4648-457A-A632-EAC09578C5E4}" type="pres">
      <dgm:prSet presAssocID="{881EB388-7B5B-47ED-AB1C-89817BACD548}" presName="node" presStyleLbl="node1" presStyleIdx="0" presStyleCnt="3" custLinFactNeighborX="3086" custLinFactNeighborY="-303">
        <dgm:presLayoutVars>
          <dgm:bulletEnabled val="1"/>
        </dgm:presLayoutVars>
      </dgm:prSet>
      <dgm:spPr/>
    </dgm:pt>
    <dgm:pt modelId="{77182A76-0EB3-4C22-95B4-D5323B33C1C2}" type="pres">
      <dgm:prSet presAssocID="{881EB388-7B5B-47ED-AB1C-89817BACD548}" presName="invisiNode" presStyleLbl="node1" presStyleIdx="0" presStyleCnt="3"/>
      <dgm:spPr/>
    </dgm:pt>
    <dgm:pt modelId="{377262F6-624F-4850-B5BD-F80F5EDF5EFC}" type="pres">
      <dgm:prSet presAssocID="{881EB388-7B5B-47ED-AB1C-89817BACD548}" presName="imagNode" presStyleLbl="fgImgPlace1" presStyleIdx="0" presStyleCnt="3" custLinFactNeighborX="424" custLinFactNeighborY="-1731"/>
      <dgm:spPr>
        <a:blipFill rotWithShape="0">
          <a:blip xmlns:r="http://schemas.openxmlformats.org/officeDocument/2006/relationships" r:embed="rId1"/>
          <a:stretch>
            <a:fillRect/>
          </a:stretch>
        </a:blipFill>
      </dgm:spPr>
    </dgm:pt>
    <dgm:pt modelId="{BC6A6E6B-F9E8-4E98-B131-E7D34E6C952E}" type="pres">
      <dgm:prSet presAssocID="{8DAC96D5-5098-4C35-A6D0-54CC28846B10}" presName="sibTrans" presStyleLbl="sibTrans2D1" presStyleIdx="0" presStyleCnt="0"/>
      <dgm:spPr/>
    </dgm:pt>
    <dgm:pt modelId="{5D011B6A-5B06-4032-9EF6-9BBB28A1A27F}" type="pres">
      <dgm:prSet presAssocID="{DA635284-7346-469B-BC59-55E815D714C1}" presName="compNode" presStyleCnt="0"/>
      <dgm:spPr/>
    </dgm:pt>
    <dgm:pt modelId="{F9581A31-7C8F-4367-8CB4-926C1394AEE2}" type="pres">
      <dgm:prSet presAssocID="{DA635284-7346-469B-BC59-55E815D714C1}" presName="node" presStyleLbl="node1" presStyleIdx="1" presStyleCnt="3">
        <dgm:presLayoutVars>
          <dgm:bulletEnabled val="1"/>
        </dgm:presLayoutVars>
      </dgm:prSet>
      <dgm:spPr/>
    </dgm:pt>
    <dgm:pt modelId="{38784867-C7FA-48F3-B760-F111A6C2290E}" type="pres">
      <dgm:prSet presAssocID="{DA635284-7346-469B-BC59-55E815D714C1}" presName="invisiNode" presStyleLbl="node1" presStyleIdx="1" presStyleCnt="3"/>
      <dgm:spPr/>
    </dgm:pt>
    <dgm:pt modelId="{F8472833-E2F1-4B3D-B20F-AA15A37DEEA7}" type="pres">
      <dgm:prSet presAssocID="{DA635284-7346-469B-BC59-55E815D714C1}" presName="imagNode" presStyleLbl="fgImgPlace1" presStyleIdx="1" presStyleCnt="3"/>
      <dgm:spPr>
        <a:blipFill rotWithShape="0">
          <a:blip xmlns:r="http://schemas.openxmlformats.org/officeDocument/2006/relationships" r:embed="rId2"/>
          <a:stretch>
            <a:fillRect/>
          </a:stretch>
        </a:blipFill>
      </dgm:spPr>
    </dgm:pt>
    <dgm:pt modelId="{F445411E-A585-4CAF-B73B-1CA5CC56CCA6}" type="pres">
      <dgm:prSet presAssocID="{BA3AB2A9-DD29-4650-B539-0454A45AA5A4}" presName="sibTrans" presStyleLbl="sibTrans2D1" presStyleIdx="0" presStyleCnt="0"/>
      <dgm:spPr/>
    </dgm:pt>
    <dgm:pt modelId="{D2700675-1BD0-4D0E-BA83-82711E93349D}" type="pres">
      <dgm:prSet presAssocID="{2ED3959C-BD40-4C3B-A87E-AADEF8D0DF2F}" presName="compNode" presStyleCnt="0"/>
      <dgm:spPr/>
    </dgm:pt>
    <dgm:pt modelId="{3C9A6898-173B-41FA-9C83-3F6D51AD3180}" type="pres">
      <dgm:prSet presAssocID="{2ED3959C-BD40-4C3B-A87E-AADEF8D0DF2F}" presName="node" presStyleLbl="node1" presStyleIdx="2" presStyleCnt="3">
        <dgm:presLayoutVars>
          <dgm:bulletEnabled val="1"/>
        </dgm:presLayoutVars>
      </dgm:prSet>
      <dgm:spPr/>
    </dgm:pt>
    <dgm:pt modelId="{62973D8F-98D7-419B-B6FE-C0D9C324FD42}" type="pres">
      <dgm:prSet presAssocID="{2ED3959C-BD40-4C3B-A87E-AADEF8D0DF2F}" presName="invisiNode" presStyleLbl="node1" presStyleIdx="2" presStyleCnt="3"/>
      <dgm:spPr/>
    </dgm:pt>
    <dgm:pt modelId="{1CDDACF8-F369-491A-85FF-92C9072720E2}" type="pres">
      <dgm:prSet presAssocID="{2ED3959C-BD40-4C3B-A87E-AADEF8D0DF2F}" presName="imagNode" presStyleLbl="fgImgPlace1" presStyleIdx="2" presStyleCnt="3"/>
      <dgm:spPr>
        <a:blipFill rotWithShape="0">
          <a:blip xmlns:r="http://schemas.openxmlformats.org/officeDocument/2006/relationships" r:embed="rId3"/>
          <a:stretch>
            <a:fillRect/>
          </a:stretch>
        </a:blipFill>
      </dgm:spPr>
    </dgm:pt>
  </dgm:ptLst>
  <dgm:cxnLst>
    <dgm:cxn modelId="{9B9BB103-DC5A-45B3-87A9-DDD2D644CA56}" type="presOf" srcId="{2ED3959C-BD40-4C3B-A87E-AADEF8D0DF2F}" destId="{3C9A6898-173B-41FA-9C83-3F6D51AD3180}" srcOrd="0" destOrd="0" presId="urn:microsoft.com/office/officeart/2005/8/layout/pList2"/>
    <dgm:cxn modelId="{D1ACA811-172F-4190-AAF8-F71D5EC090AC}" srcId="{8FB46288-5B5B-4312-AE0C-95E59D98231E}" destId="{DA635284-7346-469B-BC59-55E815D714C1}" srcOrd="1" destOrd="0" parTransId="{A216E36C-09B9-4713-8006-2558A2626BB0}" sibTransId="{BA3AB2A9-DD29-4650-B539-0454A45AA5A4}"/>
    <dgm:cxn modelId="{6FAA3D65-7B3C-493C-8F8C-31F5CE4B5377}" type="presOf" srcId="{881EB388-7B5B-47ED-AB1C-89817BACD548}" destId="{CDD522D6-4648-457A-A632-EAC09578C5E4}" srcOrd="0" destOrd="0" presId="urn:microsoft.com/office/officeart/2005/8/layout/pList2"/>
    <dgm:cxn modelId="{8D8E3E81-8B08-4FBB-B304-890E8D0795A0}" srcId="{8FB46288-5B5B-4312-AE0C-95E59D98231E}" destId="{881EB388-7B5B-47ED-AB1C-89817BACD548}" srcOrd="0" destOrd="0" parTransId="{A4C50C1F-CF3C-4A3E-9E6C-DCFE697BE807}" sibTransId="{8DAC96D5-5098-4C35-A6D0-54CC28846B10}"/>
    <dgm:cxn modelId="{4A5AFB93-AD6E-4DBE-87E2-12F89F076877}" type="presOf" srcId="{BA3AB2A9-DD29-4650-B539-0454A45AA5A4}" destId="{F445411E-A585-4CAF-B73B-1CA5CC56CCA6}" srcOrd="0" destOrd="0" presId="urn:microsoft.com/office/officeart/2005/8/layout/pList2"/>
    <dgm:cxn modelId="{6E570D98-B427-42EC-B241-77F8EF00A6C0}" srcId="{8FB46288-5B5B-4312-AE0C-95E59D98231E}" destId="{2ED3959C-BD40-4C3B-A87E-AADEF8D0DF2F}" srcOrd="2" destOrd="0" parTransId="{AAFF160D-C867-4C2D-B950-693B35058F1E}" sibTransId="{232E1773-03C4-4809-BADF-9BC03EB5D889}"/>
    <dgm:cxn modelId="{6B7222B3-53D9-4724-AE7C-FE5D373F4AC0}" type="presOf" srcId="{8DAC96D5-5098-4C35-A6D0-54CC28846B10}" destId="{BC6A6E6B-F9E8-4E98-B131-E7D34E6C952E}" srcOrd="0" destOrd="0" presId="urn:microsoft.com/office/officeart/2005/8/layout/pList2"/>
    <dgm:cxn modelId="{F6C2E7B7-4DC2-46A0-8ACF-A62BBB965063}" type="presOf" srcId="{DA635284-7346-469B-BC59-55E815D714C1}" destId="{F9581A31-7C8F-4367-8CB4-926C1394AEE2}" srcOrd="0" destOrd="0" presId="urn:microsoft.com/office/officeart/2005/8/layout/pList2"/>
    <dgm:cxn modelId="{648C0DD3-3F98-407F-82C2-76157E9C79A7}" type="presOf" srcId="{8FB46288-5B5B-4312-AE0C-95E59D98231E}" destId="{FB8548B7-3A95-4909-8B38-89D4E898EE20}" srcOrd="0" destOrd="0" presId="urn:microsoft.com/office/officeart/2005/8/layout/pList2"/>
    <dgm:cxn modelId="{4C940311-5A3F-4455-BEE2-429FA2504665}" type="presParOf" srcId="{FB8548B7-3A95-4909-8B38-89D4E898EE20}" destId="{44AC842D-BEFB-42C4-836E-7F4C754FFCA8}" srcOrd="0" destOrd="0" presId="urn:microsoft.com/office/officeart/2005/8/layout/pList2"/>
    <dgm:cxn modelId="{A9DC10A4-DAB6-4F89-9FC2-B063C847F963}" type="presParOf" srcId="{FB8548B7-3A95-4909-8B38-89D4E898EE20}" destId="{96568680-1417-4814-86D1-19777DB2CC42}" srcOrd="1" destOrd="0" presId="urn:microsoft.com/office/officeart/2005/8/layout/pList2"/>
    <dgm:cxn modelId="{069FBFE6-3FF6-46E2-AD74-DDDE33DB47D4}" type="presParOf" srcId="{96568680-1417-4814-86D1-19777DB2CC42}" destId="{3A31DA20-26CE-4FBD-868F-1DBD7FDBE6D8}" srcOrd="0" destOrd="0" presId="urn:microsoft.com/office/officeart/2005/8/layout/pList2"/>
    <dgm:cxn modelId="{38A140BB-A5C8-43F0-B863-427F10B8FE26}" type="presParOf" srcId="{3A31DA20-26CE-4FBD-868F-1DBD7FDBE6D8}" destId="{CDD522D6-4648-457A-A632-EAC09578C5E4}" srcOrd="0" destOrd="0" presId="urn:microsoft.com/office/officeart/2005/8/layout/pList2"/>
    <dgm:cxn modelId="{1E1D0F0D-387D-4BAC-A251-7A1DEE18D36C}" type="presParOf" srcId="{3A31DA20-26CE-4FBD-868F-1DBD7FDBE6D8}" destId="{77182A76-0EB3-4C22-95B4-D5323B33C1C2}" srcOrd="1" destOrd="0" presId="urn:microsoft.com/office/officeart/2005/8/layout/pList2"/>
    <dgm:cxn modelId="{B5375368-1FE9-4B9F-8C4B-5788AF4EDF97}" type="presParOf" srcId="{3A31DA20-26CE-4FBD-868F-1DBD7FDBE6D8}" destId="{377262F6-624F-4850-B5BD-F80F5EDF5EFC}" srcOrd="2" destOrd="0" presId="urn:microsoft.com/office/officeart/2005/8/layout/pList2"/>
    <dgm:cxn modelId="{B532F7C4-CDE9-4157-BFF0-75140A604E64}" type="presParOf" srcId="{96568680-1417-4814-86D1-19777DB2CC42}" destId="{BC6A6E6B-F9E8-4E98-B131-E7D34E6C952E}" srcOrd="1" destOrd="0" presId="urn:microsoft.com/office/officeart/2005/8/layout/pList2"/>
    <dgm:cxn modelId="{D660596A-E372-4476-B312-77ED08B18F5E}" type="presParOf" srcId="{96568680-1417-4814-86D1-19777DB2CC42}" destId="{5D011B6A-5B06-4032-9EF6-9BBB28A1A27F}" srcOrd="2" destOrd="0" presId="urn:microsoft.com/office/officeart/2005/8/layout/pList2"/>
    <dgm:cxn modelId="{C4007ABA-63A5-443A-B05A-4D13B9B9874E}" type="presParOf" srcId="{5D011B6A-5B06-4032-9EF6-9BBB28A1A27F}" destId="{F9581A31-7C8F-4367-8CB4-926C1394AEE2}" srcOrd="0" destOrd="0" presId="urn:microsoft.com/office/officeart/2005/8/layout/pList2"/>
    <dgm:cxn modelId="{CC1398E4-04F9-4DF1-99C8-94E90551F6A4}" type="presParOf" srcId="{5D011B6A-5B06-4032-9EF6-9BBB28A1A27F}" destId="{38784867-C7FA-48F3-B760-F111A6C2290E}" srcOrd="1" destOrd="0" presId="urn:microsoft.com/office/officeart/2005/8/layout/pList2"/>
    <dgm:cxn modelId="{7785A816-6D66-483D-8E10-88FA3C4CA565}" type="presParOf" srcId="{5D011B6A-5B06-4032-9EF6-9BBB28A1A27F}" destId="{F8472833-E2F1-4B3D-B20F-AA15A37DEEA7}" srcOrd="2" destOrd="0" presId="urn:microsoft.com/office/officeart/2005/8/layout/pList2"/>
    <dgm:cxn modelId="{FB95653F-587C-4E2A-9900-21D28A5F5009}" type="presParOf" srcId="{96568680-1417-4814-86D1-19777DB2CC42}" destId="{F445411E-A585-4CAF-B73B-1CA5CC56CCA6}" srcOrd="3" destOrd="0" presId="urn:microsoft.com/office/officeart/2005/8/layout/pList2"/>
    <dgm:cxn modelId="{B520B8CA-9BCF-4E4C-A01B-8161F6AF13EA}" type="presParOf" srcId="{96568680-1417-4814-86D1-19777DB2CC42}" destId="{D2700675-1BD0-4D0E-BA83-82711E93349D}" srcOrd="4" destOrd="0" presId="urn:microsoft.com/office/officeart/2005/8/layout/pList2"/>
    <dgm:cxn modelId="{05B302D3-910E-4D65-B21A-DCFC79F411B9}" type="presParOf" srcId="{D2700675-1BD0-4D0E-BA83-82711E93349D}" destId="{3C9A6898-173B-41FA-9C83-3F6D51AD3180}" srcOrd="0" destOrd="0" presId="urn:microsoft.com/office/officeart/2005/8/layout/pList2"/>
    <dgm:cxn modelId="{9D312803-8392-4B6D-B4BE-EE15D4984216}" type="presParOf" srcId="{D2700675-1BD0-4D0E-BA83-82711E93349D}" destId="{62973D8F-98D7-419B-B6FE-C0D9C324FD42}" srcOrd="1" destOrd="0" presId="urn:microsoft.com/office/officeart/2005/8/layout/pList2"/>
    <dgm:cxn modelId="{298628A8-7571-4089-842B-B4E690C52F45}" type="presParOf" srcId="{D2700675-1BD0-4D0E-BA83-82711E93349D}" destId="{1CDDACF8-F369-491A-85FF-92C9072720E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F70705-BB4B-4E57-95EE-EDCF12CC0E9A}" type="doc">
      <dgm:prSet loTypeId="urn:microsoft.com/office/officeart/2005/8/layout/hList7" loCatId="process" qsTypeId="urn:microsoft.com/office/officeart/2005/8/quickstyle/simple1" qsCatId="simple" csTypeId="urn:microsoft.com/office/officeart/2005/8/colors/colorful4" csCatId="colorful" phldr="1"/>
      <dgm:spPr/>
    </dgm:pt>
    <dgm:pt modelId="{FD1354D6-5BBA-4C47-B8FC-F8C3657DC42E}">
      <dgm:prSet phldrT="[Text]" custT="1"/>
      <dgm:spPr/>
      <dgm:t>
        <a:bodyPr/>
        <a:lstStyle/>
        <a:p>
          <a:endParaRPr lang="en-US" sz="1100" dirty="0"/>
        </a:p>
        <a:p>
          <a:r>
            <a:rPr lang="en-US" sz="1200" b="1" dirty="0">
              <a:latin typeface="Cambria" pitchFamily="18" charset="0"/>
              <a:ea typeface="Cambria" pitchFamily="18" charset="0"/>
            </a:rPr>
            <a:t>TKINTER</a:t>
          </a:r>
        </a:p>
        <a:p>
          <a:r>
            <a:rPr lang="en-US" sz="1400" dirty="0">
              <a:latin typeface="Cambria" pitchFamily="18" charset="0"/>
              <a:ea typeface="Cambria" pitchFamily="18" charset="0"/>
            </a:rPr>
            <a:t>Tkinter is a standard GUI (graphical user interface) package. Python when combined with Tkinter provides a fast and easy way to create GUI applications.</a:t>
          </a:r>
        </a:p>
      </dgm:t>
    </dgm:pt>
    <dgm:pt modelId="{448DABD8-A33F-4F80-9139-1D16128B1640}" type="parTrans" cxnId="{2016A89E-979C-404D-A5CA-540BEE003361}">
      <dgm:prSet/>
      <dgm:spPr/>
      <dgm:t>
        <a:bodyPr/>
        <a:lstStyle/>
        <a:p>
          <a:endParaRPr lang="en-US"/>
        </a:p>
      </dgm:t>
    </dgm:pt>
    <dgm:pt modelId="{8EE2F0BF-09FF-4BE4-8377-FBD8634032EF}" type="sibTrans" cxnId="{2016A89E-979C-404D-A5CA-540BEE003361}">
      <dgm:prSet/>
      <dgm:spPr/>
      <dgm:t>
        <a:bodyPr/>
        <a:lstStyle/>
        <a:p>
          <a:endParaRPr lang="en-US"/>
        </a:p>
      </dgm:t>
    </dgm:pt>
    <dgm:pt modelId="{2C1290A5-2214-417F-8465-3F26B5B30A82}">
      <dgm:prSet phldrT="[Text]" custT="1"/>
      <dgm:spPr/>
      <dgm:t>
        <a:bodyPr/>
        <a:lstStyle/>
        <a:p>
          <a:endParaRPr lang="en-US" sz="1200" b="1" dirty="0">
            <a:latin typeface="Cambria" pitchFamily="18" charset="0"/>
            <a:ea typeface="Cambria" pitchFamily="18" charset="0"/>
          </a:endParaRPr>
        </a:p>
        <a:p>
          <a:r>
            <a:rPr lang="en-US" sz="1200" b="1" dirty="0">
              <a:latin typeface="Cambria" pitchFamily="18" charset="0"/>
              <a:ea typeface="Cambria" pitchFamily="18" charset="0"/>
            </a:rPr>
            <a:t>PYGAME </a:t>
          </a:r>
        </a:p>
        <a:p>
          <a:r>
            <a:rPr lang="en-IN" sz="1400" baseline="0" dirty="0">
              <a:latin typeface="Cambria" pitchFamily="18" charset="0"/>
              <a:ea typeface="Cambria" pitchFamily="18" charset="0"/>
            </a:rPr>
            <a:t>Pygame</a:t>
          </a:r>
          <a:r>
            <a:rPr lang="en-US" sz="1400" dirty="0">
              <a:latin typeface="Cambria" pitchFamily="18" charset="0"/>
              <a:ea typeface="Cambria" pitchFamily="18" charset="0"/>
            </a:rPr>
            <a:t> is a cross-platform set of Python modules designed for writing video games. It includes computer graphics and sound libraries designed to be used with the Python.</a:t>
          </a:r>
        </a:p>
      </dgm:t>
    </dgm:pt>
    <dgm:pt modelId="{2343436D-EE0E-4ACD-9A99-C38F53CB6276}" type="parTrans" cxnId="{CE45DD40-9483-4461-A98B-AF9A077302F8}">
      <dgm:prSet/>
      <dgm:spPr/>
      <dgm:t>
        <a:bodyPr/>
        <a:lstStyle/>
        <a:p>
          <a:endParaRPr lang="en-US"/>
        </a:p>
      </dgm:t>
    </dgm:pt>
    <dgm:pt modelId="{0EC404F0-ED83-472D-AB38-DBB8A0EA45F0}" type="sibTrans" cxnId="{CE45DD40-9483-4461-A98B-AF9A077302F8}">
      <dgm:prSet/>
      <dgm:spPr/>
      <dgm:t>
        <a:bodyPr/>
        <a:lstStyle/>
        <a:p>
          <a:endParaRPr lang="en-US"/>
        </a:p>
      </dgm:t>
    </dgm:pt>
    <dgm:pt modelId="{378A8FFF-BFAD-4377-8430-96FE83A3D37F}">
      <dgm:prSet phldrT="[Text]" custT="1"/>
      <dgm:spPr>
        <a:solidFill>
          <a:schemeClr val="accent5"/>
        </a:solidFill>
      </dgm:spPr>
      <dgm:t>
        <a:bodyPr/>
        <a:lstStyle/>
        <a:p>
          <a:r>
            <a:rPr lang="en-US" sz="1400" b="1" dirty="0">
              <a:latin typeface="Cambria" pitchFamily="18" charset="0"/>
              <a:ea typeface="Cambria" pitchFamily="18" charset="0"/>
            </a:rPr>
            <a:t>FREE GAMES</a:t>
          </a:r>
        </a:p>
        <a:p>
          <a:r>
            <a:rPr lang="en-US" sz="1400" dirty="0">
              <a:latin typeface="Cambria" pitchFamily="18" charset="0"/>
              <a:ea typeface="Cambria" pitchFamily="18" charset="0"/>
            </a:rPr>
            <a:t>Free Python Games is an Apache2 licensed collection of free Python games intended for education and fun.</a:t>
          </a:r>
        </a:p>
      </dgm:t>
    </dgm:pt>
    <dgm:pt modelId="{690F3B93-3A3C-48B0-BD18-D5E08E4DD152}" type="parTrans" cxnId="{7E138D69-AFC5-4809-9825-0F7425136A48}">
      <dgm:prSet/>
      <dgm:spPr/>
      <dgm:t>
        <a:bodyPr/>
        <a:lstStyle/>
        <a:p>
          <a:endParaRPr lang="en-US"/>
        </a:p>
      </dgm:t>
    </dgm:pt>
    <dgm:pt modelId="{800DDB68-14E9-4420-9361-0FFEB275E12B}" type="sibTrans" cxnId="{7E138D69-AFC5-4809-9825-0F7425136A48}">
      <dgm:prSet/>
      <dgm:spPr/>
      <dgm:t>
        <a:bodyPr/>
        <a:lstStyle/>
        <a:p>
          <a:endParaRPr lang="en-US"/>
        </a:p>
      </dgm:t>
    </dgm:pt>
    <dgm:pt modelId="{5B90C8C5-1650-4FB2-A206-A6BA1EF8FC3F}" type="pres">
      <dgm:prSet presAssocID="{5DF70705-BB4B-4E57-95EE-EDCF12CC0E9A}" presName="Name0" presStyleCnt="0">
        <dgm:presLayoutVars>
          <dgm:dir/>
          <dgm:resizeHandles val="exact"/>
        </dgm:presLayoutVars>
      </dgm:prSet>
      <dgm:spPr/>
    </dgm:pt>
    <dgm:pt modelId="{7897332A-7ECB-433A-B2DF-F0974330A672}" type="pres">
      <dgm:prSet presAssocID="{5DF70705-BB4B-4E57-95EE-EDCF12CC0E9A}" presName="fgShape" presStyleLbl="fgShp" presStyleIdx="0" presStyleCnt="1" custScaleX="97454" custLinFactNeighborX="102" custLinFactNeighborY="17452"/>
      <dgm:spPr/>
    </dgm:pt>
    <dgm:pt modelId="{2EE9D911-B574-4004-8EDF-D2DFABAE8272}" type="pres">
      <dgm:prSet presAssocID="{5DF70705-BB4B-4E57-95EE-EDCF12CC0E9A}" presName="linComp" presStyleCnt="0"/>
      <dgm:spPr/>
    </dgm:pt>
    <dgm:pt modelId="{9B2EFC15-CC30-43F9-9B14-20FB77C8F7D4}" type="pres">
      <dgm:prSet presAssocID="{FD1354D6-5BBA-4C47-B8FC-F8C3657DC42E}" presName="compNode" presStyleCnt="0"/>
      <dgm:spPr/>
    </dgm:pt>
    <dgm:pt modelId="{8B7E007A-C493-4A47-ABE2-579BFBC2EE8C}" type="pres">
      <dgm:prSet presAssocID="{FD1354D6-5BBA-4C47-B8FC-F8C3657DC42E}" presName="bkgdShape" presStyleLbl="node1" presStyleIdx="0" presStyleCnt="3"/>
      <dgm:spPr/>
    </dgm:pt>
    <dgm:pt modelId="{C8B218A5-94B1-48B7-997D-8EC3D371245C}" type="pres">
      <dgm:prSet presAssocID="{FD1354D6-5BBA-4C47-B8FC-F8C3657DC42E}" presName="nodeTx" presStyleLbl="node1" presStyleIdx="0" presStyleCnt="3">
        <dgm:presLayoutVars>
          <dgm:bulletEnabled val="1"/>
        </dgm:presLayoutVars>
      </dgm:prSet>
      <dgm:spPr/>
    </dgm:pt>
    <dgm:pt modelId="{45236A43-EF87-4CA7-96D4-78D6934217DA}" type="pres">
      <dgm:prSet presAssocID="{FD1354D6-5BBA-4C47-B8FC-F8C3657DC42E}" presName="invisiNode" presStyleLbl="node1" presStyleIdx="0" presStyleCnt="3"/>
      <dgm:spPr/>
    </dgm:pt>
    <dgm:pt modelId="{6970489F-6F26-470B-B6AB-36B039A33C0C}" type="pres">
      <dgm:prSet presAssocID="{FD1354D6-5BBA-4C47-B8FC-F8C3657DC42E}" presName="imagNode" presStyleLbl="fgImgPlace1" presStyleIdx="0" presStyleCnt="3"/>
      <dgm:spPr>
        <a:blipFill rotWithShape="0">
          <a:blip xmlns:r="http://schemas.openxmlformats.org/officeDocument/2006/relationships" r:embed="rId1"/>
          <a:stretch>
            <a:fillRect/>
          </a:stretch>
        </a:blipFill>
      </dgm:spPr>
    </dgm:pt>
    <dgm:pt modelId="{6259E58B-1BC0-43FD-B69D-9BD6CD5BE052}" type="pres">
      <dgm:prSet presAssocID="{8EE2F0BF-09FF-4BE4-8377-FBD8634032EF}" presName="sibTrans" presStyleLbl="sibTrans2D1" presStyleIdx="0" presStyleCnt="0"/>
      <dgm:spPr/>
    </dgm:pt>
    <dgm:pt modelId="{4FE2DFF9-3239-4081-9944-0EABFD3A1CD5}" type="pres">
      <dgm:prSet presAssocID="{2C1290A5-2214-417F-8465-3F26B5B30A82}" presName="compNode" presStyleCnt="0"/>
      <dgm:spPr/>
    </dgm:pt>
    <dgm:pt modelId="{E6A2A4C4-DC1D-4D64-BB15-2707A4F39C62}" type="pres">
      <dgm:prSet presAssocID="{2C1290A5-2214-417F-8465-3F26B5B30A82}" presName="bkgdShape" presStyleLbl="node1" presStyleIdx="1" presStyleCnt="3"/>
      <dgm:spPr/>
    </dgm:pt>
    <dgm:pt modelId="{9BBDAAD4-4F9E-4F05-8207-6BCDC9B4EA4E}" type="pres">
      <dgm:prSet presAssocID="{2C1290A5-2214-417F-8465-3F26B5B30A82}" presName="nodeTx" presStyleLbl="node1" presStyleIdx="1" presStyleCnt="3">
        <dgm:presLayoutVars>
          <dgm:bulletEnabled val="1"/>
        </dgm:presLayoutVars>
      </dgm:prSet>
      <dgm:spPr/>
    </dgm:pt>
    <dgm:pt modelId="{201D83C3-08CA-4E9C-8B48-FD0A49269536}" type="pres">
      <dgm:prSet presAssocID="{2C1290A5-2214-417F-8465-3F26B5B30A82}" presName="invisiNode" presStyleLbl="node1" presStyleIdx="1" presStyleCnt="3"/>
      <dgm:spPr/>
    </dgm:pt>
    <dgm:pt modelId="{FEF903B3-A0ED-46A3-8315-72C16CAAEC77}" type="pres">
      <dgm:prSet presAssocID="{2C1290A5-2214-417F-8465-3F26B5B30A82}" presName="imagNode" presStyleLbl="fgImgPlace1" presStyleIdx="1" presStyleCnt="3"/>
      <dgm:spPr>
        <a:blipFill rotWithShape="0">
          <a:blip xmlns:r="http://schemas.openxmlformats.org/officeDocument/2006/relationships" r:embed="rId2"/>
          <a:stretch>
            <a:fillRect/>
          </a:stretch>
        </a:blipFill>
      </dgm:spPr>
    </dgm:pt>
    <dgm:pt modelId="{51A9CEBA-DEB6-446B-BF27-8BF4570E2B3E}" type="pres">
      <dgm:prSet presAssocID="{0EC404F0-ED83-472D-AB38-DBB8A0EA45F0}" presName="sibTrans" presStyleLbl="sibTrans2D1" presStyleIdx="0" presStyleCnt="0"/>
      <dgm:spPr/>
    </dgm:pt>
    <dgm:pt modelId="{CC6D837E-37C1-4D01-975C-6E9F42162EDF}" type="pres">
      <dgm:prSet presAssocID="{378A8FFF-BFAD-4377-8430-96FE83A3D37F}" presName="compNode" presStyleCnt="0"/>
      <dgm:spPr/>
    </dgm:pt>
    <dgm:pt modelId="{36990EE8-45E5-4D03-A79F-27C7B4456F6C}" type="pres">
      <dgm:prSet presAssocID="{378A8FFF-BFAD-4377-8430-96FE83A3D37F}" presName="bkgdShape" presStyleLbl="node1" presStyleIdx="2" presStyleCnt="3"/>
      <dgm:spPr/>
    </dgm:pt>
    <dgm:pt modelId="{6D3C5FC6-7C11-4065-B916-B17B3F5AF4DF}" type="pres">
      <dgm:prSet presAssocID="{378A8FFF-BFAD-4377-8430-96FE83A3D37F}" presName="nodeTx" presStyleLbl="node1" presStyleIdx="2" presStyleCnt="3">
        <dgm:presLayoutVars>
          <dgm:bulletEnabled val="1"/>
        </dgm:presLayoutVars>
      </dgm:prSet>
      <dgm:spPr/>
    </dgm:pt>
    <dgm:pt modelId="{57B6C613-1CCF-4C12-A1A2-755E4A68938F}" type="pres">
      <dgm:prSet presAssocID="{378A8FFF-BFAD-4377-8430-96FE83A3D37F}" presName="invisiNode" presStyleLbl="node1" presStyleIdx="2" presStyleCnt="3"/>
      <dgm:spPr/>
    </dgm:pt>
    <dgm:pt modelId="{8839CD04-3C7D-4DA9-BC76-69E174ABA014}" type="pres">
      <dgm:prSet presAssocID="{378A8FFF-BFAD-4377-8430-96FE83A3D37F}" presName="imagNode" presStyleLbl="fgImgPlace1" presStyleIdx="2" presStyleCnt="3"/>
      <dgm:spPr>
        <a:blipFill rotWithShape="0">
          <a:blip xmlns:r="http://schemas.openxmlformats.org/officeDocument/2006/relationships" r:embed="rId3"/>
          <a:stretch>
            <a:fillRect/>
          </a:stretch>
        </a:blipFill>
      </dgm:spPr>
    </dgm:pt>
  </dgm:ptLst>
  <dgm:cxnLst>
    <dgm:cxn modelId="{408C7911-A87B-4537-A5FB-645989AB0B9D}" type="presOf" srcId="{2C1290A5-2214-417F-8465-3F26B5B30A82}" destId="{E6A2A4C4-DC1D-4D64-BB15-2707A4F39C62}" srcOrd="0" destOrd="0" presId="urn:microsoft.com/office/officeart/2005/8/layout/hList7"/>
    <dgm:cxn modelId="{3A82C81F-834A-4B34-AE1A-8E3CA12744E9}" type="presOf" srcId="{378A8FFF-BFAD-4377-8430-96FE83A3D37F}" destId="{6D3C5FC6-7C11-4065-B916-B17B3F5AF4DF}" srcOrd="1" destOrd="0" presId="urn:microsoft.com/office/officeart/2005/8/layout/hList7"/>
    <dgm:cxn modelId="{5565F730-FB0A-4667-9208-DD3770EBDE32}" type="presOf" srcId="{8EE2F0BF-09FF-4BE4-8377-FBD8634032EF}" destId="{6259E58B-1BC0-43FD-B69D-9BD6CD5BE052}" srcOrd="0" destOrd="0" presId="urn:microsoft.com/office/officeart/2005/8/layout/hList7"/>
    <dgm:cxn modelId="{DF974C38-9E93-47CB-8767-611D19675B6D}" type="presOf" srcId="{2C1290A5-2214-417F-8465-3F26B5B30A82}" destId="{9BBDAAD4-4F9E-4F05-8207-6BCDC9B4EA4E}" srcOrd="1" destOrd="0" presId="urn:microsoft.com/office/officeart/2005/8/layout/hList7"/>
    <dgm:cxn modelId="{B3AB7340-8929-42A0-A5C2-F4D75516309E}" type="presOf" srcId="{FD1354D6-5BBA-4C47-B8FC-F8C3657DC42E}" destId="{8B7E007A-C493-4A47-ABE2-579BFBC2EE8C}" srcOrd="0" destOrd="0" presId="urn:microsoft.com/office/officeart/2005/8/layout/hList7"/>
    <dgm:cxn modelId="{CE45DD40-9483-4461-A98B-AF9A077302F8}" srcId="{5DF70705-BB4B-4E57-95EE-EDCF12CC0E9A}" destId="{2C1290A5-2214-417F-8465-3F26B5B30A82}" srcOrd="1" destOrd="0" parTransId="{2343436D-EE0E-4ACD-9A99-C38F53CB6276}" sibTransId="{0EC404F0-ED83-472D-AB38-DBB8A0EA45F0}"/>
    <dgm:cxn modelId="{7E138D69-AFC5-4809-9825-0F7425136A48}" srcId="{5DF70705-BB4B-4E57-95EE-EDCF12CC0E9A}" destId="{378A8FFF-BFAD-4377-8430-96FE83A3D37F}" srcOrd="2" destOrd="0" parTransId="{690F3B93-3A3C-48B0-BD18-D5E08E4DD152}" sibTransId="{800DDB68-14E9-4420-9361-0FFEB275E12B}"/>
    <dgm:cxn modelId="{2B906480-F07E-4613-8481-18042D3D7B07}" type="presOf" srcId="{0EC404F0-ED83-472D-AB38-DBB8A0EA45F0}" destId="{51A9CEBA-DEB6-446B-BF27-8BF4570E2B3E}" srcOrd="0" destOrd="0" presId="urn:microsoft.com/office/officeart/2005/8/layout/hList7"/>
    <dgm:cxn modelId="{2016A89E-979C-404D-A5CA-540BEE003361}" srcId="{5DF70705-BB4B-4E57-95EE-EDCF12CC0E9A}" destId="{FD1354D6-5BBA-4C47-B8FC-F8C3657DC42E}" srcOrd="0" destOrd="0" parTransId="{448DABD8-A33F-4F80-9139-1D16128B1640}" sibTransId="{8EE2F0BF-09FF-4BE4-8377-FBD8634032EF}"/>
    <dgm:cxn modelId="{77F2BB9E-AAB5-48CA-8C93-94A70A7138CB}" type="presOf" srcId="{FD1354D6-5BBA-4C47-B8FC-F8C3657DC42E}" destId="{C8B218A5-94B1-48B7-997D-8EC3D371245C}" srcOrd="1" destOrd="0" presId="urn:microsoft.com/office/officeart/2005/8/layout/hList7"/>
    <dgm:cxn modelId="{D4EC7EA9-D5FD-4C6A-A06E-C287BF4CDCE1}" type="presOf" srcId="{5DF70705-BB4B-4E57-95EE-EDCF12CC0E9A}" destId="{5B90C8C5-1650-4FB2-A206-A6BA1EF8FC3F}" srcOrd="0" destOrd="0" presId="urn:microsoft.com/office/officeart/2005/8/layout/hList7"/>
    <dgm:cxn modelId="{1CBD9BCE-8E29-41A9-8C12-C9AD5FD3D76F}" type="presOf" srcId="{378A8FFF-BFAD-4377-8430-96FE83A3D37F}" destId="{36990EE8-45E5-4D03-A79F-27C7B4456F6C}" srcOrd="0" destOrd="0" presId="urn:microsoft.com/office/officeart/2005/8/layout/hList7"/>
    <dgm:cxn modelId="{A1934AA9-0C73-4DB9-99C5-CB1FAA1632C9}" type="presParOf" srcId="{5B90C8C5-1650-4FB2-A206-A6BA1EF8FC3F}" destId="{7897332A-7ECB-433A-B2DF-F0974330A672}" srcOrd="0" destOrd="0" presId="urn:microsoft.com/office/officeart/2005/8/layout/hList7"/>
    <dgm:cxn modelId="{A2B728C1-FC1A-46AA-B04C-8508E4CD9FF8}" type="presParOf" srcId="{5B90C8C5-1650-4FB2-A206-A6BA1EF8FC3F}" destId="{2EE9D911-B574-4004-8EDF-D2DFABAE8272}" srcOrd="1" destOrd="0" presId="urn:microsoft.com/office/officeart/2005/8/layout/hList7"/>
    <dgm:cxn modelId="{F1CC4095-CF77-4B72-8280-790612B38B32}" type="presParOf" srcId="{2EE9D911-B574-4004-8EDF-D2DFABAE8272}" destId="{9B2EFC15-CC30-43F9-9B14-20FB77C8F7D4}" srcOrd="0" destOrd="0" presId="urn:microsoft.com/office/officeart/2005/8/layout/hList7"/>
    <dgm:cxn modelId="{2DA0658B-C7D9-43D0-9D28-30AAFDF7E719}" type="presParOf" srcId="{9B2EFC15-CC30-43F9-9B14-20FB77C8F7D4}" destId="{8B7E007A-C493-4A47-ABE2-579BFBC2EE8C}" srcOrd="0" destOrd="0" presId="urn:microsoft.com/office/officeart/2005/8/layout/hList7"/>
    <dgm:cxn modelId="{D4D31869-C44A-43ED-9D53-E6BFB5481FB7}" type="presParOf" srcId="{9B2EFC15-CC30-43F9-9B14-20FB77C8F7D4}" destId="{C8B218A5-94B1-48B7-997D-8EC3D371245C}" srcOrd="1" destOrd="0" presId="urn:microsoft.com/office/officeart/2005/8/layout/hList7"/>
    <dgm:cxn modelId="{7535F821-4E32-4BAC-AF8F-D0EF11731A3E}" type="presParOf" srcId="{9B2EFC15-CC30-43F9-9B14-20FB77C8F7D4}" destId="{45236A43-EF87-4CA7-96D4-78D6934217DA}" srcOrd="2" destOrd="0" presId="urn:microsoft.com/office/officeart/2005/8/layout/hList7"/>
    <dgm:cxn modelId="{987F5945-194F-4F6E-AE09-F16D02414247}" type="presParOf" srcId="{9B2EFC15-CC30-43F9-9B14-20FB77C8F7D4}" destId="{6970489F-6F26-470B-B6AB-36B039A33C0C}" srcOrd="3" destOrd="0" presId="urn:microsoft.com/office/officeart/2005/8/layout/hList7"/>
    <dgm:cxn modelId="{C4AFBE2A-6B33-422A-9C72-28983F053BF9}" type="presParOf" srcId="{2EE9D911-B574-4004-8EDF-D2DFABAE8272}" destId="{6259E58B-1BC0-43FD-B69D-9BD6CD5BE052}" srcOrd="1" destOrd="0" presId="urn:microsoft.com/office/officeart/2005/8/layout/hList7"/>
    <dgm:cxn modelId="{DF18244F-1BBC-4BE2-803F-4BED9E6904F5}" type="presParOf" srcId="{2EE9D911-B574-4004-8EDF-D2DFABAE8272}" destId="{4FE2DFF9-3239-4081-9944-0EABFD3A1CD5}" srcOrd="2" destOrd="0" presId="urn:microsoft.com/office/officeart/2005/8/layout/hList7"/>
    <dgm:cxn modelId="{156458B1-6580-495D-9E46-7CDFECD081F6}" type="presParOf" srcId="{4FE2DFF9-3239-4081-9944-0EABFD3A1CD5}" destId="{E6A2A4C4-DC1D-4D64-BB15-2707A4F39C62}" srcOrd="0" destOrd="0" presId="urn:microsoft.com/office/officeart/2005/8/layout/hList7"/>
    <dgm:cxn modelId="{6D149F62-F4C5-4085-8A90-8EA3C97818CB}" type="presParOf" srcId="{4FE2DFF9-3239-4081-9944-0EABFD3A1CD5}" destId="{9BBDAAD4-4F9E-4F05-8207-6BCDC9B4EA4E}" srcOrd="1" destOrd="0" presId="urn:microsoft.com/office/officeart/2005/8/layout/hList7"/>
    <dgm:cxn modelId="{A676B741-AB29-4849-A625-2AD56F83F5AD}" type="presParOf" srcId="{4FE2DFF9-3239-4081-9944-0EABFD3A1CD5}" destId="{201D83C3-08CA-4E9C-8B48-FD0A49269536}" srcOrd="2" destOrd="0" presId="urn:microsoft.com/office/officeart/2005/8/layout/hList7"/>
    <dgm:cxn modelId="{1A03A913-D284-4915-8D5D-02F040AB24B2}" type="presParOf" srcId="{4FE2DFF9-3239-4081-9944-0EABFD3A1CD5}" destId="{FEF903B3-A0ED-46A3-8315-72C16CAAEC77}" srcOrd="3" destOrd="0" presId="urn:microsoft.com/office/officeart/2005/8/layout/hList7"/>
    <dgm:cxn modelId="{F8D7D460-FC8D-4009-BD8F-B7F5B564B23B}" type="presParOf" srcId="{2EE9D911-B574-4004-8EDF-D2DFABAE8272}" destId="{51A9CEBA-DEB6-446B-BF27-8BF4570E2B3E}" srcOrd="3" destOrd="0" presId="urn:microsoft.com/office/officeart/2005/8/layout/hList7"/>
    <dgm:cxn modelId="{192E0614-6725-47C3-BFF6-DAA904B6BD24}" type="presParOf" srcId="{2EE9D911-B574-4004-8EDF-D2DFABAE8272}" destId="{CC6D837E-37C1-4D01-975C-6E9F42162EDF}" srcOrd="4" destOrd="0" presId="urn:microsoft.com/office/officeart/2005/8/layout/hList7"/>
    <dgm:cxn modelId="{3DFCC5B5-F7AC-49AA-A15B-D85638949A90}" type="presParOf" srcId="{CC6D837E-37C1-4D01-975C-6E9F42162EDF}" destId="{36990EE8-45E5-4D03-A79F-27C7B4456F6C}" srcOrd="0" destOrd="0" presId="urn:microsoft.com/office/officeart/2005/8/layout/hList7"/>
    <dgm:cxn modelId="{6706F6CB-FF75-472E-9DC8-C1415D07735A}" type="presParOf" srcId="{CC6D837E-37C1-4D01-975C-6E9F42162EDF}" destId="{6D3C5FC6-7C11-4065-B916-B17B3F5AF4DF}" srcOrd="1" destOrd="0" presId="urn:microsoft.com/office/officeart/2005/8/layout/hList7"/>
    <dgm:cxn modelId="{78DFEA15-3C6A-4210-B157-14679F4532FB}" type="presParOf" srcId="{CC6D837E-37C1-4D01-975C-6E9F42162EDF}" destId="{57B6C613-1CCF-4C12-A1A2-755E4A68938F}" srcOrd="2" destOrd="0" presId="urn:microsoft.com/office/officeart/2005/8/layout/hList7"/>
    <dgm:cxn modelId="{943B3656-18CA-445F-8E38-8D5AC3DF58C7}" type="presParOf" srcId="{CC6D837E-37C1-4D01-975C-6E9F42162EDF}" destId="{8839CD04-3C7D-4DA9-BC76-69E174ABA0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4924D-59BA-4269-81E0-D02A7C45D41F}">
      <dsp:nvSpPr>
        <dsp:cNvPr id="0" name=""/>
        <dsp:cNvSpPr/>
      </dsp:nvSpPr>
      <dsp:spPr>
        <a:xfrm rot="5400000">
          <a:off x="1250206" y="-830086"/>
          <a:ext cx="294262" cy="2223168"/>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altLang="en-US" sz="1100" b="1" kern="1200" dirty="0">
              <a:solidFill>
                <a:schemeClr val="tx2">
                  <a:lumMod val="75000"/>
                </a:schemeClr>
              </a:solidFill>
              <a:latin typeface="Times New Roman" panose="02020603050405020304" pitchFamily="18" charset="0"/>
              <a:cs typeface="Times New Roman" panose="02020603050405020304" pitchFamily="18" charset="0"/>
              <a:sym typeface="Times New Roman" pitchFamily="18" charset="0"/>
            </a:rPr>
            <a:t> ABSTRACT</a:t>
          </a:r>
          <a:endParaRPr lang="en-US" sz="1100" kern="1200" dirty="0">
            <a:solidFill>
              <a:schemeClr val="tx2">
                <a:lumMod val="75000"/>
              </a:schemeClr>
            </a:solidFill>
          </a:endParaRPr>
        </a:p>
      </dsp:txBody>
      <dsp:txXfrm rot="-5400000">
        <a:off x="285754" y="148731"/>
        <a:ext cx="2208803" cy="265532"/>
      </dsp:txXfrm>
    </dsp:sp>
    <dsp:sp modelId="{051C4196-6468-4240-B503-78E42185CAE0}">
      <dsp:nvSpPr>
        <dsp:cNvPr id="0" name=""/>
        <dsp:cNvSpPr/>
      </dsp:nvSpPr>
      <dsp:spPr>
        <a:xfrm>
          <a:off x="214280" y="550"/>
          <a:ext cx="348633" cy="495766"/>
        </a:xfrm>
        <a:prstGeom prst="round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1</a:t>
          </a:r>
          <a:endParaRPr lang="en-US" sz="2200" kern="1200" dirty="0"/>
        </a:p>
      </dsp:txBody>
      <dsp:txXfrm>
        <a:off x="231299" y="17569"/>
        <a:ext cx="314595" cy="461728"/>
      </dsp:txXfrm>
    </dsp:sp>
    <dsp:sp modelId="{F435072A-914A-45D0-AB23-4C9055EE533F}">
      <dsp:nvSpPr>
        <dsp:cNvPr id="0" name=""/>
        <dsp:cNvSpPr/>
      </dsp:nvSpPr>
      <dsp:spPr>
        <a:xfrm rot="5400000">
          <a:off x="1245902" y="-334324"/>
          <a:ext cx="302870" cy="2223168"/>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solidFill>
                <a:schemeClr val="tx2">
                  <a:lumMod val="50000"/>
                </a:schemeClr>
              </a:solidFill>
              <a:latin typeface="Times New Roman" panose="02020603050405020304" pitchFamily="18" charset="0"/>
              <a:cs typeface="Times New Roman" panose="02020603050405020304" pitchFamily="18" charset="0"/>
            </a:rPr>
            <a:t> INTRODUCTION</a:t>
          </a:r>
          <a:endParaRPr lang="en-US" sz="1100" kern="1200" dirty="0">
            <a:solidFill>
              <a:schemeClr val="tx2">
                <a:lumMod val="50000"/>
              </a:schemeClr>
            </a:solidFill>
          </a:endParaRPr>
        </a:p>
      </dsp:txBody>
      <dsp:txXfrm rot="-5400000">
        <a:off x="285754" y="640609"/>
        <a:ext cx="2208383" cy="273300"/>
      </dsp:txXfrm>
    </dsp:sp>
    <dsp:sp modelId="{556A14EB-02AD-4F0B-AE8B-86BD6C1A6C89}">
      <dsp:nvSpPr>
        <dsp:cNvPr id="0" name=""/>
        <dsp:cNvSpPr/>
      </dsp:nvSpPr>
      <dsp:spPr>
        <a:xfrm>
          <a:off x="214280" y="532063"/>
          <a:ext cx="348633" cy="446650"/>
        </a:xfrm>
        <a:prstGeom prst="round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2</a:t>
          </a:r>
          <a:endParaRPr lang="en-US" sz="2200" kern="1200" dirty="0"/>
        </a:p>
      </dsp:txBody>
      <dsp:txXfrm>
        <a:off x="231299" y="549082"/>
        <a:ext cx="314595" cy="412612"/>
      </dsp:txXfrm>
    </dsp:sp>
    <dsp:sp modelId="{287D9230-03B9-4AC1-8724-144555219E0F}">
      <dsp:nvSpPr>
        <dsp:cNvPr id="0" name=""/>
        <dsp:cNvSpPr/>
      </dsp:nvSpPr>
      <dsp:spPr>
        <a:xfrm rot="5400000">
          <a:off x="1238106" y="156147"/>
          <a:ext cx="318461" cy="2223168"/>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IN" sz="1100" b="1" kern="1200" dirty="0">
              <a:solidFill>
                <a:schemeClr val="tx2">
                  <a:lumMod val="50000"/>
                </a:schemeClr>
              </a:solidFill>
              <a:latin typeface="Times New Roman" pitchFamily="18" charset="0"/>
              <a:cs typeface="Times New Roman" pitchFamily="18" charset="0"/>
            </a:rPr>
            <a:t> GAMING ZONE MENU</a:t>
          </a:r>
          <a:endParaRPr lang="en-US" sz="1100" kern="1200" dirty="0">
            <a:solidFill>
              <a:schemeClr val="tx2">
                <a:lumMod val="50000"/>
              </a:schemeClr>
            </a:solidFill>
          </a:endParaRPr>
        </a:p>
      </dsp:txBody>
      <dsp:txXfrm rot="-5400000">
        <a:off x="285753" y="1124046"/>
        <a:ext cx="2207622" cy="287369"/>
      </dsp:txXfrm>
    </dsp:sp>
    <dsp:sp modelId="{2BBFC82E-BD81-404C-87D5-BE6F56D10BDA}">
      <dsp:nvSpPr>
        <dsp:cNvPr id="0" name=""/>
        <dsp:cNvSpPr/>
      </dsp:nvSpPr>
      <dsp:spPr>
        <a:xfrm>
          <a:off x="214280" y="1014460"/>
          <a:ext cx="348633" cy="485185"/>
        </a:xfrm>
        <a:prstGeom prst="round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3</a:t>
          </a:r>
          <a:endParaRPr lang="en-US" sz="2200" kern="1200" dirty="0"/>
        </a:p>
      </dsp:txBody>
      <dsp:txXfrm>
        <a:off x="231299" y="1031479"/>
        <a:ext cx="314595" cy="451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23946-C6D5-4EFC-A97C-48EAF9EE3674}">
      <dsp:nvSpPr>
        <dsp:cNvPr id="0" name=""/>
        <dsp:cNvSpPr/>
      </dsp:nvSpPr>
      <dsp:spPr>
        <a:xfrm rot="5400000">
          <a:off x="1240629" y="-844533"/>
          <a:ext cx="313414" cy="2223168"/>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IN" sz="1100" b="1" kern="1200" dirty="0">
              <a:solidFill>
                <a:schemeClr val="tx2">
                  <a:lumMod val="50000"/>
                </a:schemeClr>
              </a:solidFill>
              <a:latin typeface="Times New Roman" pitchFamily="18" charset="0"/>
              <a:cs typeface="Times New Roman" pitchFamily="18" charset="0"/>
            </a:rPr>
            <a:t> PROJECT PROPOSAL</a:t>
          </a:r>
          <a:endParaRPr lang="en-US" sz="1100" b="1" kern="1200" dirty="0">
            <a:solidFill>
              <a:schemeClr val="tx2">
                <a:lumMod val="50000"/>
              </a:schemeClr>
            </a:solidFill>
            <a:latin typeface="Times New Roman" pitchFamily="18" charset="0"/>
            <a:cs typeface="Times New Roman" pitchFamily="18" charset="0"/>
          </a:endParaRPr>
        </a:p>
      </dsp:txBody>
      <dsp:txXfrm rot="-5400000">
        <a:off x="285752" y="125644"/>
        <a:ext cx="2207868" cy="282814"/>
      </dsp:txXfrm>
    </dsp:sp>
    <dsp:sp modelId="{0172C79F-6F46-428D-9669-A9D8B1E8CCE7}">
      <dsp:nvSpPr>
        <dsp:cNvPr id="0" name=""/>
        <dsp:cNvSpPr/>
      </dsp:nvSpPr>
      <dsp:spPr>
        <a:xfrm>
          <a:off x="214280" y="699"/>
          <a:ext cx="348633" cy="492115"/>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4</a:t>
          </a:r>
          <a:endParaRPr lang="en-US" sz="2200" kern="1200" dirty="0"/>
        </a:p>
      </dsp:txBody>
      <dsp:txXfrm>
        <a:off x="231299" y="17718"/>
        <a:ext cx="314595" cy="458077"/>
      </dsp:txXfrm>
    </dsp:sp>
    <dsp:sp modelId="{EF0B90B6-AD7A-44DC-A66B-0551FED3CBA8}">
      <dsp:nvSpPr>
        <dsp:cNvPr id="0" name=""/>
        <dsp:cNvSpPr/>
      </dsp:nvSpPr>
      <dsp:spPr>
        <a:xfrm rot="5400000">
          <a:off x="1240634" y="-348281"/>
          <a:ext cx="313406" cy="2223168"/>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solidFill>
                <a:schemeClr val="tx2">
                  <a:lumMod val="50000"/>
                </a:schemeClr>
              </a:solidFill>
              <a:latin typeface="Times New Roman" pitchFamily="18" charset="0"/>
              <a:cs typeface="Times New Roman" pitchFamily="18" charset="0"/>
            </a:rPr>
            <a:t> SOFTWARE &amp; MODULE</a:t>
          </a:r>
          <a:endParaRPr lang="en-US" sz="1100" b="1" kern="1200" dirty="0">
            <a:solidFill>
              <a:schemeClr val="tx2">
                <a:lumMod val="50000"/>
              </a:schemeClr>
            </a:solidFill>
            <a:latin typeface="Calibri" pitchFamily="34" charset="0"/>
            <a:cs typeface="Calibri" pitchFamily="34" charset="0"/>
          </a:endParaRPr>
        </a:p>
      </dsp:txBody>
      <dsp:txXfrm rot="-5400000">
        <a:off x="285754" y="621898"/>
        <a:ext cx="2207869" cy="282808"/>
      </dsp:txXfrm>
    </dsp:sp>
    <dsp:sp modelId="{BEF6E1A0-CDF1-412B-834A-02A3ECB4C01C}">
      <dsp:nvSpPr>
        <dsp:cNvPr id="0" name=""/>
        <dsp:cNvSpPr/>
      </dsp:nvSpPr>
      <dsp:spPr>
        <a:xfrm>
          <a:off x="214280" y="518485"/>
          <a:ext cx="348633" cy="51339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5</a:t>
          </a:r>
          <a:endParaRPr lang="en-US" sz="2200" kern="1200" dirty="0"/>
        </a:p>
      </dsp:txBody>
      <dsp:txXfrm>
        <a:off x="231299" y="535504"/>
        <a:ext cx="314595" cy="479352"/>
      </dsp:txXfrm>
    </dsp:sp>
    <dsp:sp modelId="{6DD34579-F809-4C8D-8E4E-F4B248432536}">
      <dsp:nvSpPr>
        <dsp:cNvPr id="0" name=""/>
        <dsp:cNvSpPr/>
      </dsp:nvSpPr>
      <dsp:spPr>
        <a:xfrm rot="5400000">
          <a:off x="1240631" y="158603"/>
          <a:ext cx="313410" cy="2223168"/>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IN" sz="1100" b="1" kern="1200" dirty="0">
              <a:solidFill>
                <a:schemeClr val="tx2">
                  <a:lumMod val="50000"/>
                </a:schemeClr>
              </a:solidFill>
              <a:latin typeface="Times New Roman" pitchFamily="18" charset="0"/>
              <a:cs typeface="Times New Roman" pitchFamily="18" charset="0"/>
            </a:rPr>
            <a:t> FINAL OVERVIEW</a:t>
          </a:r>
          <a:endParaRPr lang="en-US" sz="1100" b="1" kern="1200" dirty="0">
            <a:solidFill>
              <a:schemeClr val="tx2">
                <a:lumMod val="50000"/>
              </a:schemeClr>
            </a:solidFill>
            <a:latin typeface="Times New Roman" pitchFamily="18" charset="0"/>
            <a:cs typeface="Times New Roman" pitchFamily="18" charset="0"/>
          </a:endParaRPr>
        </a:p>
      </dsp:txBody>
      <dsp:txXfrm rot="-5400000">
        <a:off x="285753" y="1128781"/>
        <a:ext cx="2207869" cy="282812"/>
      </dsp:txXfrm>
    </dsp:sp>
    <dsp:sp modelId="{E468AD53-C74C-4835-8012-141FBA1AA3B2}">
      <dsp:nvSpPr>
        <dsp:cNvPr id="0" name=""/>
        <dsp:cNvSpPr/>
      </dsp:nvSpPr>
      <dsp:spPr>
        <a:xfrm>
          <a:off x="214280" y="1057545"/>
          <a:ext cx="348633" cy="51339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6</a:t>
          </a:r>
          <a:endParaRPr lang="en-US" sz="2200" kern="1200" dirty="0"/>
        </a:p>
      </dsp:txBody>
      <dsp:txXfrm>
        <a:off x="231299" y="1074564"/>
        <a:ext cx="314595" cy="479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C842D-BEFB-42C4-836E-7F4C754FFCA8}">
      <dsp:nvSpPr>
        <dsp:cNvPr id="0" name=""/>
        <dsp:cNvSpPr/>
      </dsp:nvSpPr>
      <dsp:spPr>
        <a:xfrm>
          <a:off x="0" y="0"/>
          <a:ext cx="6929486" cy="2039548"/>
        </a:xfrm>
        <a:prstGeom prst="roundRect">
          <a:avLst>
            <a:gd name="adj" fmla="val 10000"/>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7262F6-624F-4850-B5BD-F80F5EDF5EFC}">
      <dsp:nvSpPr>
        <dsp:cNvPr id="0" name=""/>
        <dsp:cNvSpPr/>
      </dsp:nvSpPr>
      <dsp:spPr>
        <a:xfrm>
          <a:off x="216515" y="246049"/>
          <a:ext cx="2035536" cy="1495668"/>
        </a:xfrm>
        <a:prstGeom prst="roundRect">
          <a:avLst>
            <a:gd name="adj" fmla="val 10000"/>
          </a:avLst>
        </a:prstGeom>
        <a:blipFill rotWithShape="0">
          <a:blip xmlns:r="http://schemas.openxmlformats.org/officeDocument/2006/relationships" r:embed="rId1"/>
          <a:stretch>
            <a:fillRect/>
          </a:stretch>
        </a:blip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D522D6-4648-457A-A632-EAC09578C5E4}">
      <dsp:nvSpPr>
        <dsp:cNvPr id="0" name=""/>
        <dsp:cNvSpPr/>
      </dsp:nvSpPr>
      <dsp:spPr>
        <a:xfrm rot="10800000">
          <a:off x="270701" y="2031995"/>
          <a:ext cx="2035536" cy="2492781"/>
        </a:xfrm>
        <a:prstGeom prst="round2SameRect">
          <a:avLst>
            <a:gd name="adj1" fmla="val 10500"/>
            <a:gd name="adj2" fmla="val 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latin typeface="Cambria" pitchFamily="18" charset="0"/>
              <a:ea typeface="Cambria" pitchFamily="18" charset="0"/>
            </a:rPr>
            <a:t>Python 3.10.0 is the newest major release of the Python programming language, and it contains many new features and optimizations.</a:t>
          </a:r>
        </a:p>
      </dsp:txBody>
      <dsp:txXfrm rot="10800000">
        <a:off x="333301" y="2031995"/>
        <a:ext cx="1910336" cy="2430181"/>
      </dsp:txXfrm>
    </dsp:sp>
    <dsp:sp modelId="{F8472833-E2F1-4B3D-B20F-AA15A37DEEA7}">
      <dsp:nvSpPr>
        <dsp:cNvPr id="0" name=""/>
        <dsp:cNvSpPr/>
      </dsp:nvSpPr>
      <dsp:spPr>
        <a:xfrm>
          <a:off x="2446974" y="271939"/>
          <a:ext cx="2035536" cy="1495668"/>
        </a:xfrm>
        <a:prstGeom prst="roundRect">
          <a:avLst>
            <a:gd name="adj" fmla="val 10000"/>
          </a:avLst>
        </a:prstGeom>
        <a:blipFill rotWithShape="0">
          <a:blip xmlns:r="http://schemas.openxmlformats.org/officeDocument/2006/relationships" r:embed="rId2"/>
          <a:stretch>
            <a:fillRect/>
          </a:stretch>
        </a:blip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581A31-7C8F-4367-8CB4-926C1394AEE2}">
      <dsp:nvSpPr>
        <dsp:cNvPr id="0" name=""/>
        <dsp:cNvSpPr/>
      </dsp:nvSpPr>
      <dsp:spPr>
        <a:xfrm rot="10800000">
          <a:off x="2446974" y="2039548"/>
          <a:ext cx="2035536" cy="2492781"/>
        </a:xfrm>
        <a:prstGeom prst="round2SameRect">
          <a:avLst>
            <a:gd name="adj1" fmla="val 10500"/>
            <a:gd name="adj2" fmla="val 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latin typeface="Cambria" pitchFamily="18" charset="0"/>
              <a:ea typeface="Cambria" pitchFamily="18" charset="0"/>
            </a:rPr>
            <a:t>Visual Studio Code, also commonly referred to as VS Code, is a source-code editor made by Microsoft for Windows, Linux and macOS. Features include support for debugging, syntax highlighting, intelligent code completion, snippets, code refactoring, and embedded Git.</a:t>
          </a:r>
        </a:p>
      </dsp:txBody>
      <dsp:txXfrm rot="10800000">
        <a:off x="2509574" y="2039548"/>
        <a:ext cx="1910336" cy="2430181"/>
      </dsp:txXfrm>
    </dsp:sp>
    <dsp:sp modelId="{1CDDACF8-F369-491A-85FF-92C9072720E2}">
      <dsp:nvSpPr>
        <dsp:cNvPr id="0" name=""/>
        <dsp:cNvSpPr/>
      </dsp:nvSpPr>
      <dsp:spPr>
        <a:xfrm>
          <a:off x="4686064" y="271939"/>
          <a:ext cx="2035536" cy="1495668"/>
        </a:xfrm>
        <a:prstGeom prst="roundRect">
          <a:avLst>
            <a:gd name="adj" fmla="val 10000"/>
          </a:avLst>
        </a:prstGeom>
        <a:blipFill rotWithShape="0">
          <a:blip xmlns:r="http://schemas.openxmlformats.org/officeDocument/2006/relationships" r:embed="rId3"/>
          <a:stretch>
            <a:fillRect/>
          </a:stretch>
        </a:blip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A6898-173B-41FA-9C83-3F6D51AD3180}">
      <dsp:nvSpPr>
        <dsp:cNvPr id="0" name=""/>
        <dsp:cNvSpPr/>
      </dsp:nvSpPr>
      <dsp:spPr>
        <a:xfrm rot="10800000">
          <a:off x="4686064" y="2039548"/>
          <a:ext cx="2035536" cy="2492781"/>
        </a:xfrm>
        <a:prstGeom prst="round2SameRect">
          <a:avLst>
            <a:gd name="adj1" fmla="val 10500"/>
            <a:gd name="adj2" fmla="val 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latin typeface="Cambria" pitchFamily="18" charset="0"/>
              <a:ea typeface="Cambria" pitchFamily="18" charset="0"/>
            </a:rPr>
            <a:t>Sublime Text is a shareware cross-platform source code editor. It natively supports many programming languages and markup languages. Users can expand its functionality with plug-in, typically community-built and maintained under free-software licenses. </a:t>
          </a:r>
        </a:p>
      </dsp:txBody>
      <dsp:txXfrm rot="10800000">
        <a:off x="4748664" y="2039548"/>
        <a:ext cx="1910336" cy="24301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E007A-C493-4A47-ABE2-579BFBC2EE8C}">
      <dsp:nvSpPr>
        <dsp:cNvPr id="0" name=""/>
        <dsp:cNvSpPr/>
      </dsp:nvSpPr>
      <dsp:spPr>
        <a:xfrm>
          <a:off x="1469" y="0"/>
          <a:ext cx="2286922" cy="4714907"/>
        </a:xfrm>
        <a:prstGeom prst="roundRect">
          <a:avLst>
            <a:gd name="adj" fmla="val 10000"/>
          </a:avLst>
        </a:prstGeom>
        <a:solidFill>
          <a:schemeClr val="accent4">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r>
            <a:rPr lang="en-US" sz="1200" b="1" kern="1200" dirty="0">
              <a:latin typeface="Cambria" pitchFamily="18" charset="0"/>
              <a:ea typeface="Cambria" pitchFamily="18" charset="0"/>
            </a:rPr>
            <a:t>TKINTER</a:t>
          </a:r>
        </a:p>
        <a:p>
          <a:pPr marL="0" lvl="0" indent="0" algn="ctr" defTabSz="488950">
            <a:lnSpc>
              <a:spcPct val="90000"/>
            </a:lnSpc>
            <a:spcBef>
              <a:spcPct val="0"/>
            </a:spcBef>
            <a:spcAft>
              <a:spcPct val="35000"/>
            </a:spcAft>
            <a:buNone/>
          </a:pPr>
          <a:r>
            <a:rPr lang="en-US" sz="1400" kern="1200" dirty="0">
              <a:latin typeface="Cambria" pitchFamily="18" charset="0"/>
              <a:ea typeface="Cambria" pitchFamily="18" charset="0"/>
            </a:rPr>
            <a:t>Tkinter is a standard GUI (graphical user interface) package. Python when combined with Tkinter provides a fast and easy way to create GUI applications.</a:t>
          </a:r>
        </a:p>
      </dsp:txBody>
      <dsp:txXfrm>
        <a:off x="1469" y="1885963"/>
        <a:ext cx="2286922" cy="1885963"/>
      </dsp:txXfrm>
    </dsp:sp>
    <dsp:sp modelId="{6970489F-6F26-470B-B6AB-36B039A33C0C}">
      <dsp:nvSpPr>
        <dsp:cNvPr id="0" name=""/>
        <dsp:cNvSpPr/>
      </dsp:nvSpPr>
      <dsp:spPr>
        <a:xfrm>
          <a:off x="359899" y="282894"/>
          <a:ext cx="1570064" cy="1570064"/>
        </a:xfrm>
        <a:prstGeom prst="ellipse">
          <a:avLst/>
        </a:prstGeom>
        <a:blipFill rotWithShape="0">
          <a:blip xmlns:r="http://schemas.openxmlformats.org/officeDocument/2006/relationships" r:embed="rId1"/>
          <a:stretch>
            <a:fillRect/>
          </a:stretch>
        </a:blip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A2A4C4-DC1D-4D64-BB15-2707A4F39C62}">
      <dsp:nvSpPr>
        <dsp:cNvPr id="0" name=""/>
        <dsp:cNvSpPr/>
      </dsp:nvSpPr>
      <dsp:spPr>
        <a:xfrm>
          <a:off x="2357000" y="0"/>
          <a:ext cx="2286922" cy="4714907"/>
        </a:xfrm>
        <a:prstGeom prst="roundRect">
          <a:avLst>
            <a:gd name="adj" fmla="val 10000"/>
          </a:avLst>
        </a:prstGeom>
        <a:solidFill>
          <a:schemeClr val="accent4">
            <a:hueOff val="-2232385"/>
            <a:satOff val="13449"/>
            <a:lumOff val="107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b="1" kern="1200" dirty="0">
            <a:latin typeface="Cambria" pitchFamily="18" charset="0"/>
            <a:ea typeface="Cambria" pitchFamily="18" charset="0"/>
          </a:endParaRPr>
        </a:p>
        <a:p>
          <a:pPr marL="0" lvl="0" indent="0" algn="ctr" defTabSz="533400">
            <a:lnSpc>
              <a:spcPct val="90000"/>
            </a:lnSpc>
            <a:spcBef>
              <a:spcPct val="0"/>
            </a:spcBef>
            <a:spcAft>
              <a:spcPct val="35000"/>
            </a:spcAft>
            <a:buNone/>
          </a:pPr>
          <a:r>
            <a:rPr lang="en-US" sz="1200" b="1" kern="1200" dirty="0">
              <a:latin typeface="Cambria" pitchFamily="18" charset="0"/>
              <a:ea typeface="Cambria" pitchFamily="18" charset="0"/>
            </a:rPr>
            <a:t>PYGAME </a:t>
          </a:r>
        </a:p>
        <a:p>
          <a:pPr marL="0" lvl="0" indent="0" algn="ctr" defTabSz="533400">
            <a:lnSpc>
              <a:spcPct val="90000"/>
            </a:lnSpc>
            <a:spcBef>
              <a:spcPct val="0"/>
            </a:spcBef>
            <a:spcAft>
              <a:spcPct val="35000"/>
            </a:spcAft>
            <a:buNone/>
          </a:pPr>
          <a:r>
            <a:rPr lang="en-IN" sz="1400" kern="1200" baseline="0" dirty="0">
              <a:latin typeface="Cambria" pitchFamily="18" charset="0"/>
              <a:ea typeface="Cambria" pitchFamily="18" charset="0"/>
            </a:rPr>
            <a:t>Pygame</a:t>
          </a:r>
          <a:r>
            <a:rPr lang="en-US" sz="1400" kern="1200" dirty="0">
              <a:latin typeface="Cambria" pitchFamily="18" charset="0"/>
              <a:ea typeface="Cambria" pitchFamily="18" charset="0"/>
            </a:rPr>
            <a:t> is a cross-platform set of Python modules designed for writing video games. It includes computer graphics and sound libraries designed to be used with the Python.</a:t>
          </a:r>
        </a:p>
      </dsp:txBody>
      <dsp:txXfrm>
        <a:off x="2357000" y="1885963"/>
        <a:ext cx="2286922" cy="1885963"/>
      </dsp:txXfrm>
    </dsp:sp>
    <dsp:sp modelId="{FEF903B3-A0ED-46A3-8315-72C16CAAEC77}">
      <dsp:nvSpPr>
        <dsp:cNvPr id="0" name=""/>
        <dsp:cNvSpPr/>
      </dsp:nvSpPr>
      <dsp:spPr>
        <a:xfrm>
          <a:off x="2715429" y="282894"/>
          <a:ext cx="1570064" cy="1570064"/>
        </a:xfrm>
        <a:prstGeom prst="ellipse">
          <a:avLst/>
        </a:prstGeom>
        <a:blipFill rotWithShape="0">
          <a:blip xmlns:r="http://schemas.openxmlformats.org/officeDocument/2006/relationships" r:embed="rId2"/>
          <a:stretch>
            <a:fillRect/>
          </a:stretch>
        </a:blip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990EE8-45E5-4D03-A79F-27C7B4456F6C}">
      <dsp:nvSpPr>
        <dsp:cNvPr id="0" name=""/>
        <dsp:cNvSpPr/>
      </dsp:nvSpPr>
      <dsp:spPr>
        <a:xfrm>
          <a:off x="4712531" y="0"/>
          <a:ext cx="2286922" cy="4714907"/>
        </a:xfrm>
        <a:prstGeom prst="roundRect">
          <a:avLst>
            <a:gd name="adj" fmla="val 10000"/>
          </a:avLst>
        </a:prstGeom>
        <a:solidFill>
          <a:schemeClr val="accent5"/>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ambria" pitchFamily="18" charset="0"/>
              <a:ea typeface="Cambria" pitchFamily="18" charset="0"/>
            </a:rPr>
            <a:t>FREE GAMES</a:t>
          </a:r>
        </a:p>
        <a:p>
          <a:pPr marL="0" lvl="0" indent="0" algn="ctr" defTabSz="622300">
            <a:lnSpc>
              <a:spcPct val="90000"/>
            </a:lnSpc>
            <a:spcBef>
              <a:spcPct val="0"/>
            </a:spcBef>
            <a:spcAft>
              <a:spcPct val="35000"/>
            </a:spcAft>
            <a:buNone/>
          </a:pPr>
          <a:r>
            <a:rPr lang="en-US" sz="1400" kern="1200" dirty="0">
              <a:latin typeface="Cambria" pitchFamily="18" charset="0"/>
              <a:ea typeface="Cambria" pitchFamily="18" charset="0"/>
            </a:rPr>
            <a:t>Free Python Games is an Apache2 licensed collection of free Python games intended for education and fun.</a:t>
          </a:r>
        </a:p>
      </dsp:txBody>
      <dsp:txXfrm>
        <a:off x="4712531" y="1885963"/>
        <a:ext cx="2286922" cy="1885963"/>
      </dsp:txXfrm>
    </dsp:sp>
    <dsp:sp modelId="{8839CD04-3C7D-4DA9-BC76-69E174ABA014}">
      <dsp:nvSpPr>
        <dsp:cNvPr id="0" name=""/>
        <dsp:cNvSpPr/>
      </dsp:nvSpPr>
      <dsp:spPr>
        <a:xfrm>
          <a:off x="5070960" y="282894"/>
          <a:ext cx="1570064" cy="1570064"/>
        </a:xfrm>
        <a:prstGeom prst="ellipse">
          <a:avLst/>
        </a:prstGeom>
        <a:blipFill rotWithShape="0">
          <a:blip xmlns:r="http://schemas.openxmlformats.org/officeDocument/2006/relationships" r:embed="rId3"/>
          <a:stretch>
            <a:fillRect/>
          </a:stretch>
        </a:blip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7332A-7ECB-433A-B2DF-F0974330A672}">
      <dsp:nvSpPr>
        <dsp:cNvPr id="0" name=""/>
        <dsp:cNvSpPr/>
      </dsp:nvSpPr>
      <dsp:spPr>
        <a:xfrm>
          <a:off x="368598" y="3895353"/>
          <a:ext cx="6276866" cy="707236"/>
        </a:xfrm>
        <a:prstGeom prst="leftRightArrow">
          <a:avLst/>
        </a:prstGeom>
        <a:solidFill>
          <a:schemeClr val="accent4">
            <a:tint val="4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ROUTER A</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659E16-F95C-47C6-9859-10F286BEA5A3}" type="datetimeFigureOut">
              <a:rPr lang="en-US" smtClean="0"/>
              <a:pPr/>
              <a:t>6/6/2022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FFBFD-69CB-44C1-8D3F-FF49DB357F95}"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ROUTER A</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906F-B209-48ED-BA07-F5EB1160AC72}" type="datetimeFigureOut">
              <a:rPr lang="en-US" smtClean="0"/>
              <a:pPr/>
              <a:t>6/6/2022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CCA71-A9B9-470B-97E8-F309EBD4AE42}"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Under the guidance of Mr. </a:t>
            </a:r>
            <a:r>
              <a:rPr lang="en-US" dirty="0" err="1"/>
              <a:t>Kazi</a:t>
            </a:r>
            <a:r>
              <a:rPr lang="en-US" dirty="0"/>
              <a:t> Md. </a:t>
            </a:r>
            <a:r>
              <a:rPr lang="en-US" dirty="0" err="1"/>
              <a:t>Arfin</a:t>
            </a:r>
            <a:r>
              <a:rPr lang="en-US" dirty="0"/>
              <a:t> (Assistant Professor)</a:t>
            </a:r>
          </a:p>
        </p:txBody>
      </p:sp>
      <p:sp>
        <p:nvSpPr>
          <p:cNvPr id="4" name="Header Placeholder 3"/>
          <p:cNvSpPr>
            <a:spLocks noGrp="1"/>
          </p:cNvSpPr>
          <p:nvPr>
            <p:ph type="hdr" sz="quarter" idx="10"/>
          </p:nvPr>
        </p:nvSpPr>
        <p:spPr/>
        <p:txBody>
          <a:bodyPr/>
          <a:lstStyle/>
          <a:p>
            <a:r>
              <a:rPr lang="en-US"/>
              <a:t>ROUTER A</a:t>
            </a:r>
          </a:p>
        </p:txBody>
      </p:sp>
      <p:sp>
        <p:nvSpPr>
          <p:cNvPr id="5" name="Slide Number Placeholder 4"/>
          <p:cNvSpPr>
            <a:spLocks noGrp="1"/>
          </p:cNvSpPr>
          <p:nvPr>
            <p:ph type="sldNum" sz="quarter" idx="11"/>
          </p:nvPr>
        </p:nvSpPr>
        <p:spPr/>
        <p:txBody>
          <a:bodyPr/>
          <a:lstStyle/>
          <a:p>
            <a:fld id="{7F3CCA71-A9B9-470B-97E8-F309EBD4AE4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ROUTER A</a:t>
            </a:r>
          </a:p>
        </p:txBody>
      </p:sp>
      <p:sp>
        <p:nvSpPr>
          <p:cNvPr id="5" name="Slide Number Placeholder 4"/>
          <p:cNvSpPr>
            <a:spLocks noGrp="1"/>
          </p:cNvSpPr>
          <p:nvPr>
            <p:ph type="sldNum" sz="quarter" idx="11"/>
          </p:nvPr>
        </p:nvSpPr>
        <p:spPr/>
        <p:txBody>
          <a:bodyPr/>
          <a:lstStyle/>
          <a:p>
            <a:fld id="{7F3CCA71-A9B9-470B-97E8-F309EBD4AE42}"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a:p>
        </p:txBody>
      </p:sp>
      <p:sp>
        <p:nvSpPr>
          <p:cNvPr id="4" name="Header Placeholder 3"/>
          <p:cNvSpPr>
            <a:spLocks noGrp="1"/>
          </p:cNvSpPr>
          <p:nvPr>
            <p:ph type="hdr" sz="quarter" idx="10"/>
          </p:nvPr>
        </p:nvSpPr>
        <p:spPr/>
        <p:txBody>
          <a:bodyPr/>
          <a:lstStyle/>
          <a:p>
            <a:r>
              <a:rPr lang="en-US"/>
              <a:t>ROUTER A</a:t>
            </a:r>
          </a:p>
        </p:txBody>
      </p:sp>
      <p:sp>
        <p:nvSpPr>
          <p:cNvPr id="5" name="Slide Number Placeholder 4"/>
          <p:cNvSpPr>
            <a:spLocks noGrp="1"/>
          </p:cNvSpPr>
          <p:nvPr>
            <p:ph type="sldNum" sz="quarter" idx="11"/>
          </p:nvPr>
        </p:nvSpPr>
        <p:spPr/>
        <p:txBody>
          <a:bodyPr/>
          <a:lstStyle/>
          <a:p>
            <a:fld id="{7F3CCA71-A9B9-470B-97E8-F309EBD4AE42}" type="slidenum">
              <a:rPr lang="en-US" smtClean="0"/>
              <a:pPr/>
              <a:t>24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THANK</a:t>
            </a:r>
            <a:r>
              <a:rPr lang="en-IN" baseline="0" dirty="0"/>
              <a:t> YOU</a:t>
            </a:r>
            <a:endParaRPr lang="en-US" dirty="0"/>
          </a:p>
        </p:txBody>
      </p:sp>
      <p:sp>
        <p:nvSpPr>
          <p:cNvPr id="4" name="Header Placeholder 3"/>
          <p:cNvSpPr>
            <a:spLocks noGrp="1"/>
          </p:cNvSpPr>
          <p:nvPr>
            <p:ph type="hdr" sz="quarter" idx="10"/>
          </p:nvPr>
        </p:nvSpPr>
        <p:spPr/>
        <p:txBody>
          <a:bodyPr/>
          <a:lstStyle/>
          <a:p>
            <a:r>
              <a:rPr lang="en-US"/>
              <a:t>ROUTER A</a:t>
            </a:r>
          </a:p>
        </p:txBody>
      </p:sp>
      <p:sp>
        <p:nvSpPr>
          <p:cNvPr id="5" name="Slide Number Placeholder 4"/>
          <p:cNvSpPr>
            <a:spLocks noGrp="1"/>
          </p:cNvSpPr>
          <p:nvPr>
            <p:ph type="sldNum" sz="quarter" idx="11"/>
          </p:nvPr>
        </p:nvSpPr>
        <p:spPr/>
        <p:txBody>
          <a:bodyPr/>
          <a:lstStyle/>
          <a:p>
            <a:fld id="{7F3CCA71-A9B9-470B-97E8-F309EBD4AE42}"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5CC0D32-32F9-4A98-8DF9-034FDD002429}" type="datetime1">
              <a:rPr lang="en-US" smtClean="0"/>
              <a:pPr/>
              <a:t>6/6/2022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en-US"/>
              <a:t>BY  BITTU DEY</a:t>
            </a: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1B674FC-1F60-4F92-A45D-7B6FA885B33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508698-3537-49D8-B8C8-46A08B6D4BC2}" type="datetime1">
              <a:rPr lang="en-US" smtClean="0"/>
              <a:pPr/>
              <a:t>6/6/2022</a:t>
            </a:fld>
            <a:endParaRPr lang="en-US"/>
          </a:p>
        </p:txBody>
      </p:sp>
      <p:sp>
        <p:nvSpPr>
          <p:cNvPr id="5" name="Footer Placeholder 4"/>
          <p:cNvSpPr>
            <a:spLocks noGrp="1"/>
          </p:cNvSpPr>
          <p:nvPr>
            <p:ph type="ftr" sz="quarter" idx="11"/>
          </p:nvPr>
        </p:nvSpPr>
        <p:spPr/>
        <p:txBody>
          <a:bodyPr/>
          <a:lstStyle/>
          <a:p>
            <a:r>
              <a:rPr lang="en-US"/>
              <a:t>BY  BITTU DEY</a:t>
            </a:r>
          </a:p>
        </p:txBody>
      </p:sp>
      <p:sp>
        <p:nvSpPr>
          <p:cNvPr id="6" name="Slide Number Placeholder 5"/>
          <p:cNvSpPr>
            <a:spLocks noGrp="1"/>
          </p:cNvSpPr>
          <p:nvPr>
            <p:ph type="sldNum" sz="quarter" idx="12"/>
          </p:nvPr>
        </p:nvSpPr>
        <p:spPr/>
        <p:txBody>
          <a:bodyPr/>
          <a:lstStyle/>
          <a:p>
            <a:fld id="{D1B674FC-1F60-4F92-A45D-7B6FA885B3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7E356B5-DD43-4274-94DA-BB0ED147232C}" type="datetime1">
              <a:rPr lang="en-US" smtClean="0"/>
              <a:pPr/>
              <a:t>6/6/2022</a:t>
            </a:fld>
            <a:endParaRPr lang="en-US"/>
          </a:p>
        </p:txBody>
      </p:sp>
      <p:sp>
        <p:nvSpPr>
          <p:cNvPr id="5" name="Footer Placeholder 4"/>
          <p:cNvSpPr>
            <a:spLocks noGrp="1"/>
          </p:cNvSpPr>
          <p:nvPr>
            <p:ph type="ftr" sz="quarter" idx="11"/>
          </p:nvPr>
        </p:nvSpPr>
        <p:spPr>
          <a:xfrm>
            <a:off x="457200" y="6556248"/>
            <a:ext cx="3657600" cy="228600"/>
          </a:xfrm>
        </p:spPr>
        <p:txBody>
          <a:bodyPr/>
          <a:lstStyle/>
          <a:p>
            <a:r>
              <a:rPr lang="en-US"/>
              <a:t>BY  BITTU DEY</a:t>
            </a:r>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1B674FC-1F60-4F92-A45D-7B6FA885B3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98E515-6B73-4256-BEFA-60AD185F1A18}" type="datetime1">
              <a:rPr lang="en-US" smtClean="0"/>
              <a:pPr/>
              <a:t>6/6/2022</a:t>
            </a:fld>
            <a:endParaRPr lang="en-US"/>
          </a:p>
        </p:txBody>
      </p:sp>
      <p:sp>
        <p:nvSpPr>
          <p:cNvPr id="5" name="Footer Placeholder 4"/>
          <p:cNvSpPr>
            <a:spLocks noGrp="1"/>
          </p:cNvSpPr>
          <p:nvPr>
            <p:ph type="ftr" sz="quarter" idx="11"/>
          </p:nvPr>
        </p:nvSpPr>
        <p:spPr/>
        <p:txBody>
          <a:bodyPr/>
          <a:lstStyle/>
          <a:p>
            <a:r>
              <a:rPr lang="en-US"/>
              <a:t>BY  BITTU DEY</a:t>
            </a:r>
          </a:p>
        </p:txBody>
      </p:sp>
      <p:sp>
        <p:nvSpPr>
          <p:cNvPr id="6" name="Slide Number Placeholder 5"/>
          <p:cNvSpPr>
            <a:spLocks noGrp="1"/>
          </p:cNvSpPr>
          <p:nvPr>
            <p:ph type="sldNum" sz="quarter" idx="12"/>
          </p:nvPr>
        </p:nvSpPr>
        <p:spPr/>
        <p:txBody>
          <a:bodyPr/>
          <a:lstStyle/>
          <a:p>
            <a:fld id="{D1B674FC-1F60-4F92-A45D-7B6FA885B3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0966520-F00C-45E6-AA51-FF1B7335FFA0}" type="datetime1">
              <a:rPr lang="en-US" smtClean="0"/>
              <a:pPr/>
              <a:t>6/6/2022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en-US"/>
              <a:t>BY  BITTU DEY</a:t>
            </a:r>
          </a:p>
        </p:txBody>
      </p:sp>
      <p:sp>
        <p:nvSpPr>
          <p:cNvPr id="6" name="Slide Number Placeholder 5"/>
          <p:cNvSpPr>
            <a:spLocks noGrp="1"/>
          </p:cNvSpPr>
          <p:nvPr>
            <p:ph type="sldNum" sz="quarter" idx="12"/>
          </p:nvPr>
        </p:nvSpPr>
        <p:spPr>
          <a:xfrm>
            <a:off x="6733952" y="6555112"/>
            <a:ext cx="588336" cy="228600"/>
          </a:xfrm>
        </p:spPr>
        <p:txBody>
          <a:bodyPr/>
          <a:lstStyle/>
          <a:p>
            <a:fld id="{D1B674FC-1F60-4F92-A45D-7B6FA885B33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2F2D21-3D4F-4D46-923B-716F42A96763}" type="datetime1">
              <a:rPr lang="en-US" smtClean="0"/>
              <a:pPr/>
              <a:t>6/6/2022</a:t>
            </a:fld>
            <a:endParaRPr lang="en-US"/>
          </a:p>
        </p:txBody>
      </p:sp>
      <p:sp>
        <p:nvSpPr>
          <p:cNvPr id="6" name="Footer Placeholder 5"/>
          <p:cNvSpPr>
            <a:spLocks noGrp="1"/>
          </p:cNvSpPr>
          <p:nvPr>
            <p:ph type="ftr" sz="quarter" idx="11"/>
          </p:nvPr>
        </p:nvSpPr>
        <p:spPr/>
        <p:txBody>
          <a:bodyPr/>
          <a:lstStyle/>
          <a:p>
            <a:r>
              <a:rPr lang="en-US"/>
              <a:t>BY  BITTU DEY</a:t>
            </a:r>
          </a:p>
        </p:txBody>
      </p:sp>
      <p:sp>
        <p:nvSpPr>
          <p:cNvPr id="7" name="Slide Number Placeholder 6"/>
          <p:cNvSpPr>
            <a:spLocks noGrp="1"/>
          </p:cNvSpPr>
          <p:nvPr>
            <p:ph type="sldNum" sz="quarter" idx="12"/>
          </p:nvPr>
        </p:nvSpPr>
        <p:spPr/>
        <p:txBody>
          <a:bodyPr/>
          <a:lstStyle/>
          <a:p>
            <a:fld id="{D1B674FC-1F60-4F92-A45D-7B6FA885B3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6F6CAB-CCAC-4962-AEB6-8D58AF70426A}" type="datetime1">
              <a:rPr lang="en-US" smtClean="0"/>
              <a:pPr/>
              <a:t>6/6/2022</a:t>
            </a:fld>
            <a:endParaRPr lang="en-US"/>
          </a:p>
        </p:txBody>
      </p:sp>
      <p:sp>
        <p:nvSpPr>
          <p:cNvPr id="8" name="Footer Placeholder 7"/>
          <p:cNvSpPr>
            <a:spLocks noGrp="1"/>
          </p:cNvSpPr>
          <p:nvPr>
            <p:ph type="ftr" sz="quarter" idx="11"/>
          </p:nvPr>
        </p:nvSpPr>
        <p:spPr/>
        <p:txBody>
          <a:bodyPr/>
          <a:lstStyle/>
          <a:p>
            <a:r>
              <a:rPr lang="en-US"/>
              <a:t>BY  BITTU DEY</a:t>
            </a:r>
          </a:p>
        </p:txBody>
      </p:sp>
      <p:sp>
        <p:nvSpPr>
          <p:cNvPr id="9" name="Slide Number Placeholder 8"/>
          <p:cNvSpPr>
            <a:spLocks noGrp="1"/>
          </p:cNvSpPr>
          <p:nvPr>
            <p:ph type="sldNum" sz="quarter" idx="12"/>
          </p:nvPr>
        </p:nvSpPr>
        <p:spPr/>
        <p:txBody>
          <a:bodyPr/>
          <a:lstStyle/>
          <a:p>
            <a:fld id="{D1B674FC-1F60-4F92-A45D-7B6FA885B3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49D61D4-A3E4-46D5-B5DE-B07633F1B6AD}" type="datetime1">
              <a:rPr lang="en-US" smtClean="0"/>
              <a:pPr/>
              <a:t>6/6/2022</a:t>
            </a:fld>
            <a:endParaRPr lang="en-US"/>
          </a:p>
        </p:txBody>
      </p:sp>
      <p:sp>
        <p:nvSpPr>
          <p:cNvPr id="4" name="Footer Placeholder 3"/>
          <p:cNvSpPr>
            <a:spLocks noGrp="1"/>
          </p:cNvSpPr>
          <p:nvPr>
            <p:ph type="ftr" sz="quarter" idx="11"/>
          </p:nvPr>
        </p:nvSpPr>
        <p:spPr/>
        <p:txBody>
          <a:bodyPr/>
          <a:lstStyle/>
          <a:p>
            <a:r>
              <a:rPr lang="en-US"/>
              <a:t>BY  BITTU DEY</a:t>
            </a:r>
          </a:p>
        </p:txBody>
      </p:sp>
      <p:sp>
        <p:nvSpPr>
          <p:cNvPr id="5" name="Slide Number Placeholder 4"/>
          <p:cNvSpPr>
            <a:spLocks noGrp="1"/>
          </p:cNvSpPr>
          <p:nvPr>
            <p:ph type="sldNum" sz="quarter" idx="12"/>
          </p:nvPr>
        </p:nvSpPr>
        <p:spPr/>
        <p:txBody>
          <a:bodyPr/>
          <a:lstStyle/>
          <a:p>
            <a:fld id="{D1B674FC-1F60-4F92-A45D-7B6FA885B3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B56BE84-E6F8-4C21-9F85-5B2706373D59}" type="datetime1">
              <a:rPr lang="en-US" smtClean="0"/>
              <a:pPr/>
              <a:t>6/6/2022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a:t>BY  BITTU DEY</a:t>
            </a:r>
          </a:p>
        </p:txBody>
      </p:sp>
      <p:sp>
        <p:nvSpPr>
          <p:cNvPr id="4" name="Slide Number Placeholder 3"/>
          <p:cNvSpPr>
            <a:spLocks noGrp="1"/>
          </p:cNvSpPr>
          <p:nvPr>
            <p:ph type="sldNum" sz="quarter" idx="12"/>
          </p:nvPr>
        </p:nvSpPr>
        <p:spPr/>
        <p:txBody>
          <a:bodyPr/>
          <a:lstStyle/>
          <a:p>
            <a:fld id="{D1B674FC-1F60-4F92-A45D-7B6FA885B3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9B2C0D-0E59-4F8E-B10D-AABE2A43FDC6}" type="datetime1">
              <a:rPr lang="en-US" smtClean="0"/>
              <a:pPr/>
              <a:t>6/6/2022</a:t>
            </a:fld>
            <a:endParaRPr lang="en-US"/>
          </a:p>
        </p:txBody>
      </p:sp>
      <p:sp>
        <p:nvSpPr>
          <p:cNvPr id="6" name="Footer Placeholder 5"/>
          <p:cNvSpPr>
            <a:spLocks noGrp="1"/>
          </p:cNvSpPr>
          <p:nvPr>
            <p:ph type="ftr" sz="quarter" idx="11"/>
          </p:nvPr>
        </p:nvSpPr>
        <p:spPr/>
        <p:txBody>
          <a:bodyPr/>
          <a:lstStyle/>
          <a:p>
            <a:r>
              <a:rPr lang="en-US"/>
              <a:t>BY  BITTU DEY</a:t>
            </a:r>
          </a:p>
        </p:txBody>
      </p:sp>
      <p:sp>
        <p:nvSpPr>
          <p:cNvPr id="7" name="Slide Number Placeholder 6"/>
          <p:cNvSpPr>
            <a:spLocks noGrp="1"/>
          </p:cNvSpPr>
          <p:nvPr>
            <p:ph type="sldNum" sz="quarter" idx="12"/>
          </p:nvPr>
        </p:nvSpPr>
        <p:spPr/>
        <p:txBody>
          <a:bodyPr/>
          <a:lstStyle/>
          <a:p>
            <a:fld id="{D1B674FC-1F60-4F92-A45D-7B6FA885B3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5DDB6928-D3AD-428B-B691-BFE3D74B9ADA}" type="datetime1">
              <a:rPr lang="en-US" smtClean="0"/>
              <a:pPr/>
              <a:t>6/6/2022</a:t>
            </a:fld>
            <a:endParaRPr lang="en-US"/>
          </a:p>
        </p:txBody>
      </p:sp>
      <p:sp>
        <p:nvSpPr>
          <p:cNvPr id="6" name="Footer Placeholder 5"/>
          <p:cNvSpPr>
            <a:spLocks noGrp="1"/>
          </p:cNvSpPr>
          <p:nvPr>
            <p:ph type="ftr" sz="quarter" idx="11"/>
          </p:nvPr>
        </p:nvSpPr>
        <p:spPr/>
        <p:txBody>
          <a:bodyPr/>
          <a:lstStyle/>
          <a:p>
            <a:r>
              <a:rPr lang="en-US"/>
              <a:t>BY  BITTU DEY</a:t>
            </a:r>
          </a:p>
        </p:txBody>
      </p:sp>
      <p:sp>
        <p:nvSpPr>
          <p:cNvPr id="7" name="Slide Number Placeholder 6"/>
          <p:cNvSpPr>
            <a:spLocks noGrp="1"/>
          </p:cNvSpPr>
          <p:nvPr>
            <p:ph type="sldNum" sz="quarter" idx="12"/>
          </p:nvPr>
        </p:nvSpPr>
        <p:spPr/>
        <p:txBody>
          <a:bodyPr/>
          <a:lstStyle/>
          <a:p>
            <a:fld id="{D1B674FC-1F60-4F92-A45D-7B6FA885B33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1DA49C8-FB97-44F3-BBDB-522FCB3DD0C2}" type="datetime1">
              <a:rPr lang="en-US" smtClean="0"/>
              <a:pPr/>
              <a:t>6/6/2022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a:t>BY  BITTU DEY</a:t>
            </a: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1B674FC-1F60-4F92-A45D-7B6FA885B3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 /><Relationship Id="rId13" Type="http://schemas.openxmlformats.org/officeDocument/2006/relationships/image" Target="../media/image2.png" /><Relationship Id="rId3" Type="http://schemas.openxmlformats.org/officeDocument/2006/relationships/diagramData" Target="../diagrams/data1.xml" /><Relationship Id="rId7" Type="http://schemas.microsoft.com/office/2007/relationships/diagramDrawing" Target="../diagrams/drawing1.xml" /><Relationship Id="rId12" Type="http://schemas.microsoft.com/office/2007/relationships/diagramDrawing" Target="../diagrams/drawing2.xml"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diagramColors" Target="../diagrams/colors2.xml" /><Relationship Id="rId5" Type="http://schemas.openxmlformats.org/officeDocument/2006/relationships/diagramQuickStyle" Target="../diagrams/quickStyle1.xml" /><Relationship Id="rId10" Type="http://schemas.openxmlformats.org/officeDocument/2006/relationships/diagramQuickStyle" Target="../diagrams/quickStyle2.xml" /><Relationship Id="rId4" Type="http://schemas.openxmlformats.org/officeDocument/2006/relationships/diagramLayout" Target="../diagrams/layout1.xml" /><Relationship Id="rId9" Type="http://schemas.openxmlformats.org/officeDocument/2006/relationships/diagramLayout" Target="../diagrams/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5.png" /></Relationships>
</file>

<file path=ppt/slides/_rels/slide22.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8.xml" /><Relationship Id="rId5" Type="http://schemas.openxmlformats.org/officeDocument/2006/relationships/image" Target="../media/image19.jpeg" /><Relationship Id="rId4" Type="http://schemas.openxmlformats.org/officeDocument/2006/relationships/image" Target="../media/image18.jpeg" /></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notesSlide" Target="../notesSlides/notesSlide3.xml" /><Relationship Id="rId1" Type="http://schemas.openxmlformats.org/officeDocument/2006/relationships/slideLayout" Target="../slideLayouts/slideLayout7.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8.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8.xml" /></Relationships>
</file>

<file path=ppt/slides/_rels/slide44.xml.rels><?xml version="1.0" encoding="UTF-8" standalone="yes"?>
<Relationships xmlns="http://schemas.openxmlformats.org/package/2006/relationships"><Relationship Id="rId8" Type="http://schemas.openxmlformats.org/officeDocument/2006/relationships/hyperlink" Target="https://www.tutorialspoint.com/python/python_gui_programming.htm" TargetMode="External" /><Relationship Id="rId3" Type="http://schemas.openxmlformats.org/officeDocument/2006/relationships/hyperlink" Target="http://www.w3schools.com/python/" TargetMode="External" /><Relationship Id="rId7" Type="http://schemas.openxmlformats.org/officeDocument/2006/relationships/hyperlink" Target="https://www.edureka.co/blog/pygame-tutorial" TargetMode="External" /><Relationship Id="rId2" Type="http://schemas.openxmlformats.org/officeDocument/2006/relationships/notesSlide" Target="../notesSlides/notesSlide4.xml" /><Relationship Id="rId1" Type="http://schemas.openxmlformats.org/officeDocument/2006/relationships/slideLayout" Target="../slideLayouts/slideLayout6.xml" /><Relationship Id="rId6" Type="http://schemas.openxmlformats.org/officeDocument/2006/relationships/hyperlink" Target="https://www.javatpoint.com/pygame" TargetMode="External" /><Relationship Id="rId5" Type="http://schemas.openxmlformats.org/officeDocument/2006/relationships/hyperlink" Target="https://www.geeksforgeeks.org/" TargetMode="External" /><Relationship Id="rId4" Type="http://schemas.openxmlformats.org/officeDocument/2006/relationships/hyperlink" Target="https://docs.python.org/3/library/tkinter.html" TargetMode="Externa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7158" y="2071678"/>
            <a:ext cx="2143140"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b="1" dirty="0">
                <a:solidFill>
                  <a:schemeClr val="bg1"/>
                </a:solidFill>
                <a:latin typeface="Times New Roman" pitchFamily="18" charset="0"/>
                <a:cs typeface="Times New Roman" pitchFamily="18" charset="0"/>
              </a:rPr>
              <a:t>OBJECTIVE</a:t>
            </a:r>
          </a:p>
        </p:txBody>
      </p:sp>
      <p:sp>
        <p:nvSpPr>
          <p:cNvPr id="2" name="Title 1"/>
          <p:cNvSpPr>
            <a:spLocks noGrp="1"/>
          </p:cNvSpPr>
          <p:nvPr>
            <p:ph type="ctrTitle"/>
          </p:nvPr>
        </p:nvSpPr>
        <p:spPr>
          <a:xfrm>
            <a:off x="3428992" y="2500306"/>
            <a:ext cx="5143536" cy="1714512"/>
          </a:xfrm>
        </p:spPr>
        <p:style>
          <a:lnRef idx="3">
            <a:schemeClr val="lt1"/>
          </a:lnRef>
          <a:fillRef idx="1">
            <a:schemeClr val="accent5"/>
          </a:fillRef>
          <a:effectRef idx="1">
            <a:schemeClr val="accent5"/>
          </a:effectRef>
          <a:fontRef idx="minor">
            <a:schemeClr val="lt1"/>
          </a:fontRef>
        </p:style>
        <p:txBody>
          <a:bodyPr anchor="ctr"/>
          <a:lstStyle/>
          <a:p>
            <a:pPr algn="ctr"/>
            <a:r>
              <a:rPr lang="en-IN" sz="2800" dirty="0">
                <a:solidFill>
                  <a:schemeClr val="bg1"/>
                </a:solidFill>
                <a:effectLst>
                  <a:outerShdw blurRad="38100" dist="38100" dir="2700000" algn="tl">
                    <a:srgbClr val="000000">
                      <a:alpha val="43137"/>
                    </a:srgbClr>
                  </a:outerShdw>
                </a:effectLst>
                <a:latin typeface="Cooper Black" pitchFamily="18" charset="0"/>
              </a:rPr>
              <a:t>GAMING ZONE USING PYTHON</a:t>
            </a:r>
            <a:endParaRPr lang="en-US" sz="2800" dirty="0">
              <a:solidFill>
                <a:schemeClr val="bg1"/>
              </a:solidFill>
              <a:latin typeface="Cooper Black" pitchFamily="18" charset="0"/>
            </a:endParaRPr>
          </a:p>
        </p:txBody>
      </p:sp>
      <p:graphicFrame>
        <p:nvGraphicFramePr>
          <p:cNvPr id="8" name="Content Placeholder 6"/>
          <p:cNvGraphicFramePr>
            <a:graphicFrameLocks/>
          </p:cNvGraphicFramePr>
          <p:nvPr/>
        </p:nvGraphicFramePr>
        <p:xfrm>
          <a:off x="0" y="2786058"/>
          <a:ext cx="3000364" cy="1500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7"/>
          <p:cNvGraphicFramePr>
            <a:graphicFrameLocks/>
          </p:cNvGraphicFramePr>
          <p:nvPr/>
        </p:nvGraphicFramePr>
        <p:xfrm>
          <a:off x="0" y="4357694"/>
          <a:ext cx="3000364" cy="15716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2" name="Picture 11" descr="6250-removebg-preview.png"/>
          <p:cNvPicPr>
            <a:picLocks noChangeAspect="1"/>
          </p:cNvPicPr>
          <p:nvPr/>
        </p:nvPicPr>
        <p:blipFill>
          <a:blip r:embed="rId13"/>
          <a:stretch>
            <a:fillRect/>
          </a:stretch>
        </p:blipFill>
        <p:spPr>
          <a:xfrm>
            <a:off x="7358082" y="1000108"/>
            <a:ext cx="1383435" cy="1201185"/>
          </a:xfrm>
          <a:prstGeom prst="rect">
            <a:avLst/>
          </a:prstGeom>
        </p:spPr>
      </p:pic>
      <p:sp>
        <p:nvSpPr>
          <p:cNvPr id="13" name="Rectangle 12"/>
          <p:cNvSpPr/>
          <p:nvPr/>
        </p:nvSpPr>
        <p:spPr>
          <a:xfrm>
            <a:off x="3000364" y="642918"/>
            <a:ext cx="4429156"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sz="1600" b="1" dirty="0">
                <a:solidFill>
                  <a:schemeClr val="bg1"/>
                </a:solidFill>
                <a:effectLst>
                  <a:outerShdw blurRad="50800" dist="38100" dir="2700000" algn="tl" rotWithShape="0">
                    <a:prstClr val="black">
                      <a:alpha val="40000"/>
                    </a:prstClr>
                  </a:outerShdw>
                </a:effectLst>
                <a:latin typeface="Cambria" pitchFamily="18" charset="0"/>
                <a:ea typeface="Cambria" pitchFamily="18" charset="0"/>
              </a:rPr>
              <a:t>BIRBHUM INSTITUTE OF ENGINEERING &amp; TECHNOLOGY</a:t>
            </a:r>
            <a:endParaRPr lang="en-US" sz="1600" b="1" dirty="0">
              <a:solidFill>
                <a:schemeClr val="bg1"/>
              </a:solidFill>
              <a:effectLst>
                <a:outerShdw blurRad="50800" dist="38100" dir="2700000" algn="tl" rotWithShape="0">
                  <a:prstClr val="black">
                    <a:alpha val="40000"/>
                  </a:prstClr>
                </a:outerShdw>
              </a:effectLst>
              <a:latin typeface="Cambria" pitchFamily="18" charset="0"/>
              <a:ea typeface="Cambria" pitchFamily="18" charset="0"/>
            </a:endParaRPr>
          </a:p>
        </p:txBody>
      </p:sp>
      <p:sp>
        <p:nvSpPr>
          <p:cNvPr id="14" name="Rectangle 13"/>
          <p:cNvSpPr/>
          <p:nvPr/>
        </p:nvSpPr>
        <p:spPr>
          <a:xfrm>
            <a:off x="3500430" y="1500174"/>
            <a:ext cx="3286148" cy="30777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sz="1400" b="1" dirty="0">
                <a:solidFill>
                  <a:schemeClr val="bg1"/>
                </a:solidFill>
                <a:latin typeface="Cambria" pitchFamily="18" charset="0"/>
                <a:ea typeface="Cambria" pitchFamily="18" charset="0"/>
              </a:rPr>
              <a:t>COMPUTER SCIENCE &amp; ENGINEERING</a:t>
            </a:r>
            <a:endParaRPr lang="en-US" sz="1400" b="1" dirty="0">
              <a:solidFill>
                <a:schemeClr val="bg1"/>
              </a:solidFill>
              <a:latin typeface="Cambria" pitchFamily="18" charset="0"/>
              <a:ea typeface="Cambria" pitchFamily="18" charset="0"/>
            </a:endParaRPr>
          </a:p>
        </p:txBody>
      </p:sp>
      <p:sp>
        <p:nvSpPr>
          <p:cNvPr id="15" name="Rectangle 14"/>
          <p:cNvSpPr/>
          <p:nvPr/>
        </p:nvSpPr>
        <p:spPr>
          <a:xfrm>
            <a:off x="4000496" y="4500570"/>
            <a:ext cx="4143404"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400" b="1" dirty="0">
                <a:latin typeface="Cambria" pitchFamily="18" charset="0"/>
                <a:ea typeface="Cambria" pitchFamily="18" charset="0"/>
                <a:cs typeface="Times New Roman" pitchFamily="18" charset="0"/>
              </a:rPr>
              <a:t>UNDER THE GUIDANCE OF </a:t>
            </a:r>
          </a:p>
          <a:p>
            <a:pPr algn="ctr"/>
            <a:r>
              <a:rPr lang="en-US" sz="1400" b="1" dirty="0">
                <a:solidFill>
                  <a:srgbClr val="0070C0"/>
                </a:solidFill>
                <a:latin typeface="Cambria" pitchFamily="18" charset="0"/>
                <a:ea typeface="Cambria" pitchFamily="18" charset="0"/>
                <a:cs typeface="Times New Roman" pitchFamily="18" charset="0"/>
              </a:rPr>
              <a:t>MR. KAZI MD. ARFIN (ASSISTANT PROFESSOR)</a:t>
            </a:r>
          </a:p>
        </p:txBody>
      </p:sp>
      <p:sp>
        <p:nvSpPr>
          <p:cNvPr id="16" name="Rectangle 15"/>
          <p:cNvSpPr/>
          <p:nvPr/>
        </p:nvSpPr>
        <p:spPr>
          <a:xfrm>
            <a:off x="2786050" y="5572140"/>
            <a:ext cx="3214710" cy="954107"/>
          </a:xfrm>
          <a:prstGeom prst="rect">
            <a:avLst/>
          </a:prstGeom>
        </p:spPr>
        <p:txBody>
          <a:bodyPr wrap="square">
            <a:spAutoFit/>
          </a:bodyPr>
          <a:lstStyle/>
          <a:p>
            <a:r>
              <a:rPr lang="en-US" sz="1400" b="1" dirty="0">
                <a:solidFill>
                  <a:schemeClr val="accent6">
                    <a:lumMod val="75000"/>
                  </a:schemeClr>
                </a:solidFill>
                <a:latin typeface="Cambria" pitchFamily="18" charset="0"/>
                <a:ea typeface="Cambria" pitchFamily="18" charset="0"/>
              </a:rPr>
              <a:t>SUBMITTED BY: </a:t>
            </a:r>
          </a:p>
          <a:p>
            <a:r>
              <a:rPr lang="en-US" sz="1400" b="1" dirty="0">
                <a:solidFill>
                  <a:schemeClr val="bg1"/>
                </a:solidFill>
                <a:latin typeface="Cambria" pitchFamily="18" charset="0"/>
                <a:ea typeface="Cambria" pitchFamily="18" charset="0"/>
              </a:rPr>
              <a:t>BITTU DEY (CSE-03/18)</a:t>
            </a:r>
          </a:p>
          <a:p>
            <a:r>
              <a:rPr lang="en-US" sz="1400" b="1" dirty="0">
                <a:solidFill>
                  <a:schemeClr val="bg1"/>
                </a:solidFill>
                <a:latin typeface="Cambria" pitchFamily="18" charset="0"/>
                <a:ea typeface="Cambria" pitchFamily="18" charset="0"/>
              </a:rPr>
              <a:t>SUJIT MAITY (CSE-05/18)</a:t>
            </a:r>
          </a:p>
          <a:p>
            <a:r>
              <a:rPr lang="en-US" sz="1400" b="1" dirty="0">
                <a:solidFill>
                  <a:schemeClr val="bg1"/>
                </a:solidFill>
                <a:latin typeface="Cambria" pitchFamily="18" charset="0"/>
                <a:ea typeface="Cambria" pitchFamily="18" charset="0"/>
              </a:rPr>
              <a:t>DEBARATHI SARDAR (CSE-20/18)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6116" y="428604"/>
            <a:ext cx="1643074"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dirty="0">
                <a:latin typeface="Cambria" pitchFamily="18" charset="0"/>
                <a:ea typeface="Cambria" pitchFamily="18" charset="0"/>
              </a:rPr>
              <a:t>3.   PAC-MAN</a:t>
            </a:r>
            <a:endParaRPr lang="en-US" dirty="0">
              <a:latin typeface="Cambria" pitchFamily="18" charset="0"/>
              <a:ea typeface="Cambria" pitchFamily="18" charset="0"/>
            </a:endParaRPr>
          </a:p>
        </p:txBody>
      </p:sp>
      <p:sp>
        <p:nvSpPr>
          <p:cNvPr id="47105" name="Rectangle 1"/>
          <p:cNvSpPr>
            <a:spLocks noChangeArrowheads="1"/>
          </p:cNvSpPr>
          <p:nvPr/>
        </p:nvSpPr>
        <p:spPr bwMode="auto">
          <a:xfrm>
            <a:off x="428596" y="928670"/>
            <a:ext cx="7286676"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782638"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Pac-Man is an action maze chase video game; the player controls the eponymous character through an enclosed maze. The objective of the game is to eat all of the dots placed in the maze while avoiding four colored ghosts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Blinky (red), Pinky (pink), Inky (cyan), and Clyde (orange)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that pursue him. When Pac-Man eats all of the dots, the player advances to the next level. If Pac-Man makes contact with a ghost, he will lose a life; the game ends when all lives are lost. Each of the four ghosts have their own unique, distinct artificial intelligence (A.I.), or "personalities"; Blinky gives direct chase to Pac-Man, Pinky and Inky try to position themselves in front of Pac-Man, usually by cornering him, and Clyde will switch between chasing Pac-Man and fleeing from him.</a:t>
            </a:r>
          </a:p>
          <a:p>
            <a:pPr marL="0" marR="0" lvl="0" indent="0" algn="just" defTabSz="914400" rtl="0" eaLnBrk="1" fontAlgn="base" latinLnBrk="0" hangingPunct="1">
              <a:lnSpc>
                <a:spcPct val="100000"/>
              </a:lnSpc>
              <a:spcBef>
                <a:spcPct val="0"/>
              </a:spcBef>
              <a:spcAft>
                <a:spcPct val="0"/>
              </a:spcAft>
              <a:buClrTx/>
              <a:buSzTx/>
              <a:buFontTx/>
              <a:buNone/>
              <a:tabLst>
                <a:tab pos="782638" algn="l"/>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782638"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Placed at the four corners of the maze are large flashing "energizers", or "power pellets". Eating these will cause the ghosts to turn blue with a dizzied expression and reverse direction. Pac-Man can eat blue ghosts for bonus points; when eaten, their eyes make their way back to the center box in the maze, where the ghosts "regenerate" and resume their normal activity. Eating multiple blue ghosts in succession increases their point value. After a certain amount of time, blue-colored ghosts will flash white before turning back into their normal, lethal form. Eating a certain number of dots in a level will cause a bonus item - usually in the form of a fruit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to appear underneath the center box, which can be eaten for bonus points.</a:t>
            </a:r>
          </a:p>
          <a:p>
            <a:pPr marL="0" marR="0" lvl="0" indent="0" algn="just" defTabSz="914400" rtl="0" eaLnBrk="0" fontAlgn="base" latinLnBrk="0" hangingPunct="0">
              <a:lnSpc>
                <a:spcPct val="100000"/>
              </a:lnSpc>
              <a:spcBef>
                <a:spcPct val="0"/>
              </a:spcBef>
              <a:spcAft>
                <a:spcPct val="0"/>
              </a:spcAft>
              <a:buClrTx/>
              <a:buSzTx/>
              <a:buFontTx/>
              <a:buNone/>
              <a:tabLst>
                <a:tab pos="782638" algn="l"/>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782638"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game increases in difficulty as the player progresses; the ghosts become faster and the energizers' effect decreases in duration to the point where the ghosts will no longer turn blue and edible. To the sides of the maze are two "warp tunnels", which allow Pac-Man and the ghosts to travel to the opposite side of the screen. Ghosts become slower when entering and exiting these tunnels. Levels are indicated by the fruit icon at the bottom of the screen. In-between levels are short cut scenes featuring Pac-Man and Blinky in humorous, comical situations. The game becomes unplayable at the 256th level due to an integer overflow that affects the game's memory.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10</a:t>
            </a:fld>
            <a:endParaRPr lang="en-US" sz="12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12" y="428604"/>
            <a:ext cx="2928958"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PAC-MAN GAME</a:t>
            </a:r>
            <a:endParaRPr lang="en-US" sz="1600" dirty="0">
              <a:latin typeface="Cambria" pitchFamily="18" charset="0"/>
              <a:ea typeface="Cambria" pitchFamily="18" charset="0"/>
            </a:endParaRPr>
          </a:p>
        </p:txBody>
      </p:sp>
      <p:pic>
        <p:nvPicPr>
          <p:cNvPr id="46081" name="Picture 1" descr="Screenshot (23)"/>
          <p:cNvPicPr>
            <a:picLocks noChangeAspect="1" noChangeArrowheads="1"/>
          </p:cNvPicPr>
          <p:nvPr/>
        </p:nvPicPr>
        <p:blipFill>
          <a:blip r:embed="rId2"/>
          <a:srcRect/>
          <a:stretch>
            <a:fillRect/>
          </a:stretch>
        </p:blipFill>
        <p:spPr bwMode="auto">
          <a:xfrm>
            <a:off x="1928794" y="1357298"/>
            <a:ext cx="4510087" cy="4813300"/>
          </a:xfrm>
          <a:prstGeom prst="rect">
            <a:avLst/>
          </a:prstGeom>
          <a:ln>
            <a:noFill/>
          </a:ln>
          <a:effectLst>
            <a:outerShdw blurRad="190500" algn="tl" rotWithShape="0">
              <a:srgbClr val="000000">
                <a:alpha val="70000"/>
              </a:srgbClr>
            </a:outerShdw>
          </a:effectLst>
        </p:spPr>
      </p:pic>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11</a:t>
            </a:fld>
            <a:endParaRPr lang="en-US" sz="12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0364" y="714356"/>
            <a:ext cx="2286016"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dirty="0">
                <a:latin typeface="Cambria" pitchFamily="18" charset="0"/>
                <a:ea typeface="Cambria" pitchFamily="18" charset="0"/>
              </a:rPr>
              <a:t>4.   SLIDING PUZZLE</a:t>
            </a:r>
            <a:endParaRPr lang="en-US" dirty="0">
              <a:latin typeface="Cambria" pitchFamily="18" charset="0"/>
              <a:ea typeface="Cambria" pitchFamily="18" charset="0"/>
            </a:endParaRPr>
          </a:p>
        </p:txBody>
      </p:sp>
      <p:sp>
        <p:nvSpPr>
          <p:cNvPr id="45057" name="Rectangle 1"/>
          <p:cNvSpPr>
            <a:spLocks noChangeArrowheads="1"/>
          </p:cNvSpPr>
          <p:nvPr/>
        </p:nvSpPr>
        <p:spPr bwMode="auto">
          <a:xfrm>
            <a:off x="500034" y="1285860"/>
            <a:ext cx="7072330" cy="4001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202122"/>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202122"/>
                </a:solidFill>
                <a:effectLst/>
                <a:latin typeface="Times New Roman" pitchFamily="18" charset="0"/>
                <a:ea typeface="Times New Roman" pitchFamily="18" charset="0"/>
                <a:cs typeface="Times New Roman" pitchFamily="18" charset="0"/>
              </a:rPr>
              <a:t>A sliding puzzle, sliding block puzzle, or sliding tile puzzle is a combination puzzle that challenges a player to slide (frequently flat) pieces along certain routes (usually on a board) to establish a certain end-configuration. The pieces to be moved may consist of simple shapes, or they may be imprinted with colors, patterns, sections of a larger picture (like a jigsaw puzzle), numbers, or letters.</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400" dirty="0">
              <a:solidFill>
                <a:srgbClr val="202122"/>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202122"/>
                </a:solidFill>
                <a:effectLst/>
                <a:latin typeface="Times New Roman" pitchFamily="18" charset="0"/>
                <a:ea typeface="Times New Roman" pitchFamily="18" charset="0"/>
                <a:cs typeface="Times New Roman" pitchFamily="18" charset="0"/>
              </a:rPr>
              <a:t>Sliding puzzles are essentially two-dimensional in nature, even if the sliding is facilitated by mechanically interlinked pieces (like partially encaged marbles) or three-dimensional tokens. In manufactured wood and plastic products, the linking and encaging is often achieved in combination, through mortise-and-</a:t>
            </a:r>
            <a:r>
              <a:rPr kumimoji="0" lang="en-US" sz="1400" b="0" i="0" u="none" strike="noStrike" cap="none" normalizeH="0" baseline="0" dirty="0" err="1">
                <a:ln>
                  <a:noFill/>
                </a:ln>
                <a:solidFill>
                  <a:srgbClr val="202122"/>
                </a:solidFill>
                <a:effectLst/>
                <a:latin typeface="Times New Roman" pitchFamily="18" charset="0"/>
                <a:ea typeface="Times New Roman" pitchFamily="18" charset="0"/>
                <a:cs typeface="Times New Roman" pitchFamily="18" charset="0"/>
              </a:rPr>
              <a:t>tenon</a:t>
            </a:r>
            <a:r>
              <a:rPr kumimoji="0" lang="en-US" sz="1400" b="0" i="0" u="none" strike="noStrike" cap="none" normalizeH="0" baseline="0" dirty="0">
                <a:ln>
                  <a:noFill/>
                </a:ln>
                <a:solidFill>
                  <a:srgbClr val="202122"/>
                </a:solidFill>
                <a:effectLst/>
                <a:latin typeface="Times New Roman" pitchFamily="18" charset="0"/>
                <a:ea typeface="Times New Roman" pitchFamily="18" charset="0"/>
                <a:cs typeface="Times New Roman" pitchFamily="18" charset="0"/>
              </a:rPr>
              <a:t> key channels along the edges of the pieces. In at least one vintage case of the popular Chinese cognate game Huarong Road, a wire screen prevents lifting of the pieces, which remain loose. As the illustration shows, some sliding puzzles are mechanical puzzles. However, the mechanical fixtures are usually not essential to these puzzles; the parts could as well be tokens on a flat board that are moved according to certain rules.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12</a:t>
            </a:fld>
            <a:endParaRPr lang="en-US" sz="12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5984" y="357166"/>
            <a:ext cx="3643338"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SLIDING PUZZLE GAME</a:t>
            </a:r>
            <a:endParaRPr lang="en-US" sz="1600" dirty="0">
              <a:latin typeface="Cambria" pitchFamily="18" charset="0"/>
              <a:ea typeface="Cambria" pitchFamily="18" charset="0"/>
            </a:endParaRPr>
          </a:p>
        </p:txBody>
      </p:sp>
      <p:pic>
        <p:nvPicPr>
          <p:cNvPr id="44033" name="Picture 1" descr="Screenshot (24)"/>
          <p:cNvPicPr>
            <a:picLocks noChangeAspect="1" noChangeArrowheads="1"/>
          </p:cNvPicPr>
          <p:nvPr/>
        </p:nvPicPr>
        <p:blipFill>
          <a:blip r:embed="rId2"/>
          <a:srcRect/>
          <a:stretch>
            <a:fillRect/>
          </a:stretch>
        </p:blipFill>
        <p:spPr bwMode="auto">
          <a:xfrm>
            <a:off x="2000232" y="1357298"/>
            <a:ext cx="4252913" cy="4594225"/>
          </a:xfrm>
          <a:prstGeom prst="rect">
            <a:avLst/>
          </a:prstGeom>
          <a:ln>
            <a:noFill/>
          </a:ln>
          <a:effectLst>
            <a:outerShdw blurRad="190500" algn="tl" rotWithShape="0">
              <a:srgbClr val="000000">
                <a:alpha val="70000"/>
              </a:srgbClr>
            </a:outerShdw>
          </a:effectLst>
        </p:spPr>
      </p:pic>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13</a:t>
            </a:fld>
            <a:endParaRPr lang="en-US" sz="12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240" y="571480"/>
            <a:ext cx="1928826"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dirty="0">
                <a:latin typeface="Cambria" pitchFamily="18" charset="0"/>
                <a:ea typeface="Cambria" pitchFamily="18" charset="0"/>
              </a:rPr>
              <a:t>5.  TIC-TAC-TOE </a:t>
            </a:r>
            <a:endParaRPr lang="en-US" dirty="0">
              <a:latin typeface="Cambria" pitchFamily="18" charset="0"/>
              <a:ea typeface="Cambria" pitchFamily="18" charset="0"/>
            </a:endParaRPr>
          </a:p>
        </p:txBody>
      </p:sp>
      <p:sp>
        <p:nvSpPr>
          <p:cNvPr id="43009" name="Rectangle 1"/>
          <p:cNvSpPr>
            <a:spLocks noChangeArrowheads="1"/>
          </p:cNvSpPr>
          <p:nvPr/>
        </p:nvSpPr>
        <p:spPr bwMode="auto">
          <a:xfrm>
            <a:off x="571472" y="1000108"/>
            <a:ext cx="7000892"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Games played on three-in-a-row boards can be traced back to ancient Egypt, where such game boards have been found on roofing tiles dating from around 1300 BC.</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 early variation of tic-tac-toe was played in the Roman Empire, around the first century BC. It was called Terni lapilli (three pebbles at a time) and instead of having any number of pieces, each player had only three; thus, they had to move them around to empty spaces to keep playing. The game's grid markings have been found chalked all over Rome. Another closely related ancient game is three men's morris which is also played on a simple grid and requires three pieces in a row to finish, and Picaria, a game of the Puebloans.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different names of the game are more recent. The first print reference to "noughts and crosses" (nought being an alternative word for 'zero'), the British name, appeared in 1858, in an issue of Notes and Queries. The first print reference to a game called "tick-tack-toe" occurred in 1884, but referred to "a children's game played on a slate, consisting of trying with the eyes shut to bring the pencil down on one of the numbers of a set, the number hit being scored".[This quote needs a citation] "Tic-tac-toe" may also derive from "tick-tack", the name of an old version of backgammon first described in 1558. The US renaming of "noughts and crosses" to "tic-tac-toe" occurred in the 20th century.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 1975, tic-tac-toe was also used by MIT students to demonstrate the computational power of Tinker toy elements. The Tinker toy computer, made out of (almost) only Tinker toys, is able to play tic-tac-toe perfectly. It is currently on display at the Museum of Science, Boston.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14</a:t>
            </a:fld>
            <a:endParaRPr lang="en-US" sz="12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36" y="500042"/>
            <a:ext cx="3143272"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TIC-TAC-TOE GAME</a:t>
            </a:r>
            <a:endParaRPr lang="en-US" sz="1600" dirty="0"/>
          </a:p>
        </p:txBody>
      </p:sp>
      <p:pic>
        <p:nvPicPr>
          <p:cNvPr id="41985" name="Picture 1" descr="Screenshot (25)"/>
          <p:cNvPicPr>
            <a:picLocks noChangeAspect="1" noChangeArrowheads="1"/>
          </p:cNvPicPr>
          <p:nvPr/>
        </p:nvPicPr>
        <p:blipFill>
          <a:blip r:embed="rId2"/>
          <a:srcRect/>
          <a:stretch>
            <a:fillRect/>
          </a:stretch>
        </p:blipFill>
        <p:spPr bwMode="auto">
          <a:xfrm>
            <a:off x="428596" y="1142984"/>
            <a:ext cx="3875291" cy="2500330"/>
          </a:xfrm>
          <a:prstGeom prst="rect">
            <a:avLst/>
          </a:prstGeom>
          <a:ln>
            <a:noFill/>
          </a:ln>
          <a:effectLst>
            <a:outerShdw blurRad="190500" algn="tl" rotWithShape="0">
              <a:srgbClr val="000000">
                <a:alpha val="70000"/>
              </a:srgbClr>
            </a:outerShdw>
          </a:effectLst>
        </p:spPr>
      </p:pic>
      <p:pic>
        <p:nvPicPr>
          <p:cNvPr id="41986" name="Picture 2" descr="Screenshot (26)"/>
          <p:cNvPicPr>
            <a:picLocks noChangeAspect="1" noChangeArrowheads="1"/>
          </p:cNvPicPr>
          <p:nvPr/>
        </p:nvPicPr>
        <p:blipFill>
          <a:blip r:embed="rId3"/>
          <a:srcRect/>
          <a:stretch>
            <a:fillRect/>
          </a:stretch>
        </p:blipFill>
        <p:spPr bwMode="auto">
          <a:xfrm>
            <a:off x="3929058" y="3929066"/>
            <a:ext cx="3786214" cy="2469576"/>
          </a:xfrm>
          <a:prstGeom prst="rect">
            <a:avLst/>
          </a:prstGeom>
          <a:ln>
            <a:noFill/>
          </a:ln>
          <a:effectLst>
            <a:outerShdw blurRad="190500" algn="tl" rotWithShape="0">
              <a:srgbClr val="000000">
                <a:alpha val="70000"/>
              </a:srgbClr>
            </a:outerShdw>
          </a:effectLst>
        </p:spPr>
      </p:pic>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15</a:t>
            </a:fld>
            <a:endParaRPr lang="en-US" sz="12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240" y="571480"/>
            <a:ext cx="1857388"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dirty="0">
                <a:latin typeface="Cambria" pitchFamily="18" charset="0"/>
                <a:ea typeface="Cambria" pitchFamily="18" charset="0"/>
              </a:rPr>
              <a:t>6.  PONG GAME</a:t>
            </a:r>
            <a:endParaRPr lang="en-US" dirty="0">
              <a:latin typeface="Cambria" pitchFamily="18" charset="0"/>
              <a:ea typeface="Cambria" pitchFamily="18" charset="0"/>
            </a:endParaRPr>
          </a:p>
        </p:txBody>
      </p:sp>
      <p:sp>
        <p:nvSpPr>
          <p:cNvPr id="40961" name="Rectangle 1"/>
          <p:cNvSpPr>
            <a:spLocks noChangeArrowheads="1"/>
          </p:cNvSpPr>
          <p:nvPr/>
        </p:nvSpPr>
        <p:spPr bwMode="auto">
          <a:xfrm>
            <a:off x="571472" y="1285860"/>
            <a:ext cx="7072362"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Pong is a table tennis</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themed twitch arcade sports video game, featuring simple two-dimensional graphics, manufactured by Atari and originally released in 1972. It was one of the earliest arcade video games; it was created by Allan Alcorn as a training exercise assigned to him by Atari co-founder Nolan Bushnell, but Bushnell and Atari co-founder Ted Dabney were surprised by the quality of Alcorn's work and decided to manufacture the game. Bushnell based the game's concept on an electronic ping-pong game included in the Magnavox Odyssey, the first home video game console. In response, Magnavox later sued Atari for patent infringement.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Pong was the first commercially successful video game, and it helped to establish the video game industry along with the Magnavox Odyssey. Soon after its release, several companies began producing games that closely mimicked its gameplay. Eventually, Atari's competitors released new types of video games that deviated from Pong's original format to varying degrees, and this, in turn, led Atari to encourage its staff to move beyond Pong and produce more innovative games themselves.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Atari released several sequels to Pong that built upon the original's gameplay by adding new features. During the 1975 Christmas season, Atari released a home version of Pong exclusively through Sears</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 retail stores. The home version was also a commercial success and led to numerous clones. The game was remade on numerous home and portable platforms following its release. Pong is part of the permanent collection of the Smithsonian Institution in Washington, D.C., due to its cultural impact.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16</a:t>
            </a:fld>
            <a:endParaRPr lang="en-US" sz="12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714356"/>
            <a:ext cx="4000528"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PONG GAME</a:t>
            </a:r>
            <a:endParaRPr lang="en-US" sz="1600" dirty="0">
              <a:latin typeface="Cambria" pitchFamily="18" charset="0"/>
              <a:ea typeface="Cambria" pitchFamily="18" charset="0"/>
            </a:endParaRPr>
          </a:p>
        </p:txBody>
      </p:sp>
      <p:pic>
        <p:nvPicPr>
          <p:cNvPr id="39937" name="Picture 1" descr="Screenshot (27)"/>
          <p:cNvPicPr>
            <a:picLocks noChangeAspect="1" noChangeArrowheads="1"/>
          </p:cNvPicPr>
          <p:nvPr/>
        </p:nvPicPr>
        <p:blipFill>
          <a:blip r:embed="rId2"/>
          <a:srcRect/>
          <a:stretch>
            <a:fillRect/>
          </a:stretch>
        </p:blipFill>
        <p:spPr bwMode="auto">
          <a:xfrm>
            <a:off x="1214414" y="2214554"/>
            <a:ext cx="5786478" cy="3357586"/>
          </a:xfrm>
          <a:prstGeom prst="rect">
            <a:avLst/>
          </a:prstGeom>
          <a:ln>
            <a:noFill/>
          </a:ln>
          <a:effectLst>
            <a:outerShdw blurRad="190500" algn="tl" rotWithShape="0">
              <a:srgbClr val="000000">
                <a:alpha val="70000"/>
              </a:srgbClr>
            </a:outerShdw>
          </a:effectLst>
        </p:spPr>
      </p:pic>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17</a:t>
            </a:fld>
            <a:endParaRPr lang="en-US" sz="12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36" y="571480"/>
            <a:ext cx="2714644"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a:latin typeface="Cambria" pitchFamily="18" charset="0"/>
                <a:ea typeface="Cambria" pitchFamily="18" charset="0"/>
              </a:rPr>
              <a:t>7. ROCK PAPER SCISSOR</a:t>
            </a:r>
            <a:endParaRPr lang="en-US" dirty="0">
              <a:latin typeface="Cambria" pitchFamily="18" charset="0"/>
              <a:ea typeface="Cambria" pitchFamily="18" charset="0"/>
            </a:endParaRPr>
          </a:p>
        </p:txBody>
      </p:sp>
      <p:sp>
        <p:nvSpPr>
          <p:cNvPr id="38913" name="Rectangle 1"/>
          <p:cNvSpPr>
            <a:spLocks noChangeArrowheads="1"/>
          </p:cNvSpPr>
          <p:nvPr/>
        </p:nvSpPr>
        <p:spPr bwMode="auto">
          <a:xfrm>
            <a:off x="500034" y="1285860"/>
            <a:ext cx="7143768" cy="51090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Rock Paper Scissors is a hand game originating from China, usually played between two people, in which each player simultaneously forms one of three shapes with an outstretched hand. These shapes are "rock" (a closed fist), "paper" (a flat hand), and "scissors" (a fist with the index finger and middle finger extended, forming a V). "Scissors" is identical to the two-fingered V sign (also indicating "victory" or "peace") except that it is pointed horizontally instead of being held upright in the air.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simultaneous, zero-sum game, it has three possible outcomes: a draw, a win or a loss. A player who decides to play rock will beat another player who has chosen scissors ("rock crushes scissors" or "breaks scissors" or sometimes "blunts scissors"), but will lose to one who has played paper ("paper covers rock"); a play of paper will lose to a play of scissors ("scissors cuts paper"). If both players choose the same shape, the game is tied and is usually immediately replayed to break the tie. The type of game originated in China and spread with increased contact with East Asia, while developing different variants in signs over time.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Rock Paper Scissors is often used as a fair choosing method between two people, similar to coin flipping, drawing straws, or throwing dice in order to settle a dispute or make an unbiased group decision. Unlike truly random selection methods, however, rock paper scissors can be played with a degree of skill by recognizing and exploiting non-random behavior in opponents.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18</a:t>
            </a:fld>
            <a:endParaRPr lang="en-US" sz="12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357166"/>
            <a:ext cx="4000528"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ROCK PAPER SCISSOR GAME</a:t>
            </a:r>
            <a:endParaRPr lang="en-US" sz="1600" dirty="0">
              <a:latin typeface="Cambria" pitchFamily="18" charset="0"/>
              <a:ea typeface="Cambria" pitchFamily="18" charset="0"/>
            </a:endParaRPr>
          </a:p>
        </p:txBody>
      </p:sp>
      <p:pic>
        <p:nvPicPr>
          <p:cNvPr id="37889" name="Picture 1" descr="Screenshot (28)"/>
          <p:cNvPicPr>
            <a:picLocks noChangeAspect="1" noChangeArrowheads="1"/>
          </p:cNvPicPr>
          <p:nvPr/>
        </p:nvPicPr>
        <p:blipFill>
          <a:blip r:embed="rId2"/>
          <a:srcRect/>
          <a:stretch>
            <a:fillRect/>
          </a:stretch>
        </p:blipFill>
        <p:spPr bwMode="auto">
          <a:xfrm>
            <a:off x="500034" y="1142984"/>
            <a:ext cx="3214710" cy="3410030"/>
          </a:xfrm>
          <a:prstGeom prst="rect">
            <a:avLst/>
          </a:prstGeom>
          <a:ln>
            <a:noFill/>
          </a:ln>
          <a:effectLst>
            <a:outerShdw blurRad="190500" algn="tl" rotWithShape="0">
              <a:srgbClr val="000000">
                <a:alpha val="70000"/>
              </a:srgbClr>
            </a:outerShdw>
          </a:effectLst>
        </p:spPr>
      </p:pic>
      <p:pic>
        <p:nvPicPr>
          <p:cNvPr id="37890" name="Picture 2" descr="Screenshot (29)"/>
          <p:cNvPicPr>
            <a:picLocks noChangeAspect="1" noChangeArrowheads="1"/>
          </p:cNvPicPr>
          <p:nvPr/>
        </p:nvPicPr>
        <p:blipFill>
          <a:blip r:embed="rId3"/>
          <a:srcRect/>
          <a:stretch>
            <a:fillRect/>
          </a:stretch>
        </p:blipFill>
        <p:spPr bwMode="auto">
          <a:xfrm>
            <a:off x="4286248" y="2714620"/>
            <a:ext cx="3351216" cy="3569530"/>
          </a:xfrm>
          <a:prstGeom prst="rect">
            <a:avLst/>
          </a:prstGeom>
          <a:ln>
            <a:noFill/>
          </a:ln>
          <a:effectLst>
            <a:outerShdw blurRad="190500" algn="tl" rotWithShape="0">
              <a:srgbClr val="000000">
                <a:alpha val="70000"/>
              </a:srgbClr>
            </a:outerShdw>
          </a:effectLst>
        </p:spPr>
      </p:pic>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19</a:t>
            </a:fld>
            <a:endParaRPr lang="en-US" sz="12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2</a:t>
            </a:fld>
            <a:endParaRPr lang="en-US" sz="1200" b="1" dirty="0">
              <a:latin typeface="Times New Roman" pitchFamily="18" charset="0"/>
              <a:cs typeface="Times New Roman" pitchFamily="18" charset="0"/>
            </a:endParaRPr>
          </a:p>
        </p:txBody>
      </p:sp>
      <p:sp>
        <p:nvSpPr>
          <p:cNvPr id="6" name="Title 1"/>
          <p:cNvSpPr txBox="1">
            <a:spLocks/>
          </p:cNvSpPr>
          <p:nvPr/>
        </p:nvSpPr>
        <p:spPr>
          <a:xfrm>
            <a:off x="500034" y="571480"/>
            <a:ext cx="1928826" cy="394316"/>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700" b="1" i="0" u="none" strike="noStrike" kern="1200" cap="all" spc="0" normalizeH="0" baseline="0" noProof="0" dirty="0">
                <a:ln w="500">
                  <a:solidFill>
                    <a:schemeClr val="tx2">
                      <a:shade val="20000"/>
                      <a:satMod val="120000"/>
                    </a:schemeClr>
                  </a:solidFill>
                </a:ln>
                <a:solidFill>
                  <a:schemeClr val="accent1"/>
                </a:solidFill>
                <a:effectLst/>
                <a:uLnTx/>
                <a:uFillTx/>
                <a:latin typeface="Cambria" pitchFamily="18" charset="0"/>
                <a:ea typeface="Cambria" pitchFamily="18" charset="0"/>
                <a:cs typeface="+mj-cs"/>
              </a:rPr>
              <a:t>ABSTRACT:</a:t>
            </a:r>
            <a:endParaRPr kumimoji="0" lang="en-US" sz="2800" b="1" i="0" u="none" strike="noStrike" kern="1200" cap="all" spc="0" normalizeH="0" baseline="0" noProof="0" dirty="0">
              <a:ln w="500">
                <a:solidFill>
                  <a:schemeClr val="tx2">
                    <a:shade val="20000"/>
                    <a:satMod val="120000"/>
                  </a:schemeClr>
                </a:solidFill>
              </a:ln>
              <a:solidFill>
                <a:schemeClr val="accent1"/>
              </a:solidFill>
              <a:effectLst/>
              <a:uLnTx/>
              <a:uFillTx/>
              <a:latin typeface="Cambria" pitchFamily="18" charset="0"/>
              <a:ea typeface="Cambria" pitchFamily="18" charset="0"/>
              <a:cs typeface="+mj-cs"/>
            </a:endParaRPr>
          </a:p>
        </p:txBody>
      </p:sp>
      <p:sp>
        <p:nvSpPr>
          <p:cNvPr id="16386" name="Rectangle 2"/>
          <p:cNvSpPr>
            <a:spLocks noChangeArrowheads="1"/>
          </p:cNvSpPr>
          <p:nvPr/>
        </p:nvSpPr>
        <p:spPr bwMode="auto">
          <a:xfrm>
            <a:off x="642910" y="1214422"/>
            <a:ext cx="678661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 graphics-based operating system interface that uses icons, menus and a mouse to manage interaction with the system. Developed by Xerox, the GUI was popularized by the Apple Macintosh in the 1980s. At the time, Microsoft’s operating system, MS-DOS, required the user to type specific commands, but the company’s GUI, Microsoft Windows, is now the dominant user interface for personal computers (PCs). A comprehensive GUI environment includes four components: a graphics library, a user interface toolkit, a user interface style guide and consistent applications. The graphics library provides a high-level graphics programming interface. The user interface toolkit, built on top of the graphics library, provides application programs with mechanisms for creating and managing the dialogue elements of the windows, icons, menus, pointers and scroll bars (WIMPS) interface. The user interface style guide specifies how applications should employ the dialogue elements to present a consistent, easy-to-use environment to the user. Application program conformance with a single user interface style is the primary determinant of ease of learning and use, and thus, of application effectiveness and user productivity.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643702" y="285728"/>
            <a:ext cx="1124776" cy="284014"/>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20</a:t>
            </a:fld>
            <a:endParaRPr lang="en-US" sz="1200" b="1" dirty="0">
              <a:latin typeface="Times New Roman" pitchFamily="18" charset="0"/>
              <a:cs typeface="Times New Roman" pitchFamily="18" charset="0"/>
            </a:endParaRPr>
          </a:p>
        </p:txBody>
      </p:sp>
      <p:sp>
        <p:nvSpPr>
          <p:cNvPr id="11265" name="Rectangle 1"/>
          <p:cNvSpPr>
            <a:spLocks noChangeArrowheads="1"/>
          </p:cNvSpPr>
          <p:nvPr/>
        </p:nvSpPr>
        <p:spPr bwMode="auto">
          <a:xfrm>
            <a:off x="428596" y="1000108"/>
            <a:ext cx="7215206"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Bubble Sort is the simplest sorting algorithm that works by repeatedly swapping the adjacent elements if they are in the wrong order.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Example: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First Pass: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(5 1 4 2 8)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5 4 2 8), Here, algorithm compares the first two elements, and swaps since 5 &gt; 1.</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(1 5 4 2 8)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4 5 2 8), Swap since 5 &gt; 4</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(1 4 5 2 8)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4 2 5 8), Swap since 5 &gt; 2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(1 4 2 5 8)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4 2 5 8), Now, since these elements are already in order (8 &gt; 5), algorithm does not swap them.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Second Pass: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(1 4 2 5 8)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4 2 5 8)</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(1 4 2 5 8)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2 4 5 8), Swap since 4 &gt; 2</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(1 2 4 5 8)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2 4 5 8)</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1 2 4 5 8)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2 4 5 8)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Now, the array is already sorted, but our algorithm does not know if it is completed. The algorithm needs one whole pass without any swap to know it is sorted.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Third Pass: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(1 2 4 5 8)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2 4 5 8)</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(1 2 4 5 8)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2 4 5 8)</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(1 2 4 5 8)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2 4 5 8)</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(1 2 4 5 8) </a:t>
            </a:r>
            <a:r>
              <a:rPr kumimoji="0" lang="en-US" sz="14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(1 2 4 5 8)</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Bubble sort, sometimes referred to as sinking sort, is a simple sorting algorithm that repeatedly steps through the list, compares adjacent elements and swaps them if they are in the wrong order. The pass through the list is repeated until the list is sorted.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3"/>
          <p:cNvSpPr/>
          <p:nvPr/>
        </p:nvSpPr>
        <p:spPr>
          <a:xfrm>
            <a:off x="2571736" y="357166"/>
            <a:ext cx="2714644"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dirty="0">
                <a:latin typeface="Cambria" pitchFamily="18" charset="0"/>
                <a:ea typeface="Cambria" pitchFamily="18" charset="0"/>
              </a:rPr>
              <a:t>8. BUBBLE SORT VISUAL</a:t>
            </a:r>
            <a:endParaRPr lang="en-US" dirty="0">
              <a:latin typeface="Cambria" pitchFamily="18" charset="0"/>
              <a:ea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57422" y="357166"/>
            <a:ext cx="3429024"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BUBBLE SORT VISUAL</a:t>
            </a:r>
            <a:endParaRPr lang="en-US" sz="1600" dirty="0">
              <a:latin typeface="Cambria" pitchFamily="18" charset="0"/>
              <a:ea typeface="Cambria" pitchFamily="18" charset="0"/>
            </a:endParaRPr>
          </a:p>
        </p:txBody>
      </p:sp>
      <p:pic>
        <p:nvPicPr>
          <p:cNvPr id="1026" name="Picture 2" descr="Screenshot (30)"/>
          <p:cNvPicPr>
            <a:picLocks noChangeAspect="1" noChangeArrowheads="1"/>
          </p:cNvPicPr>
          <p:nvPr/>
        </p:nvPicPr>
        <p:blipFill>
          <a:blip r:embed="rId3"/>
          <a:srcRect/>
          <a:stretch>
            <a:fillRect/>
          </a:stretch>
        </p:blipFill>
        <p:spPr bwMode="auto">
          <a:xfrm>
            <a:off x="571472" y="1071546"/>
            <a:ext cx="4028406" cy="2428892"/>
          </a:xfrm>
          <a:prstGeom prst="rect">
            <a:avLst/>
          </a:prstGeom>
          <a:ln>
            <a:noFill/>
          </a:ln>
          <a:effectLst>
            <a:outerShdw blurRad="190500" algn="tl" rotWithShape="0">
              <a:srgbClr val="000000">
                <a:alpha val="70000"/>
              </a:srgbClr>
            </a:outerShdw>
          </a:effectLst>
        </p:spPr>
      </p:pic>
      <p:pic>
        <p:nvPicPr>
          <p:cNvPr id="1027" name="Picture 3" descr="Screenshot (32)"/>
          <p:cNvPicPr>
            <a:picLocks noChangeAspect="1" noChangeArrowheads="1"/>
          </p:cNvPicPr>
          <p:nvPr/>
        </p:nvPicPr>
        <p:blipFill>
          <a:blip r:embed="rId4"/>
          <a:srcRect/>
          <a:stretch>
            <a:fillRect/>
          </a:stretch>
        </p:blipFill>
        <p:spPr bwMode="auto">
          <a:xfrm>
            <a:off x="3428992" y="3786190"/>
            <a:ext cx="4000528" cy="2678077"/>
          </a:xfrm>
          <a:prstGeom prst="rect">
            <a:avLst/>
          </a:prstGeom>
          <a:ln>
            <a:noFill/>
          </a:ln>
          <a:effectLst>
            <a:outerShdw blurRad="190500" algn="tl" rotWithShape="0">
              <a:srgbClr val="000000">
                <a:alpha val="70000"/>
              </a:srgbClr>
            </a:outerShdw>
          </a:effectLst>
        </p:spPr>
      </p:pic>
      <p:sp>
        <p:nvSpPr>
          <p:cNvPr id="9" name="Slide Number Placeholder 2"/>
          <p:cNvSpPr>
            <a:spLocks noGrp="1"/>
          </p:cNvSpPr>
          <p:nvPr>
            <p:ph type="sldNum" sz="quarter" idx="12"/>
          </p:nvPr>
        </p:nvSpPr>
        <p:spPr>
          <a:xfrm>
            <a:off x="6643702" y="285728"/>
            <a:ext cx="1124776" cy="284014"/>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21</a:t>
            </a:fld>
            <a:endParaRPr lang="en-US" sz="12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2857520" cy="357190"/>
          </a:xfrm>
        </p:spPr>
        <p:txBody>
          <a:bodyPr>
            <a:normAutofit fontScale="90000"/>
          </a:bodyPr>
          <a:lstStyle/>
          <a:p>
            <a:br>
              <a:rPr/>
            </a:br>
            <a:r>
              <a:rPr>
                <a:solidFill>
                  <a:srgbClr val="0070C0"/>
                </a:solidFill>
                <a:latin typeface="Cambria" pitchFamily="18" charset="0"/>
                <a:ea typeface="Cambria" pitchFamily="18" charset="0"/>
              </a:rPr>
              <a:t>Project</a:t>
            </a:r>
            <a:r>
              <a:rPr>
                <a:latin typeface="Cambria" pitchFamily="18" charset="0"/>
                <a:ea typeface="Cambria" pitchFamily="18" charset="0"/>
              </a:rPr>
              <a:t> </a:t>
            </a:r>
            <a:r>
              <a:rPr>
                <a:solidFill>
                  <a:srgbClr val="0070C0"/>
                </a:solidFill>
                <a:latin typeface="Cambria" pitchFamily="18" charset="0"/>
                <a:ea typeface="Cambria" pitchFamily="18" charset="0"/>
              </a:rPr>
              <a:t>Proposal</a:t>
            </a:r>
            <a:r>
              <a:rPr>
                <a:latin typeface="Cambria" pitchFamily="18" charset="0"/>
                <a:ea typeface="Cambria" pitchFamily="18" charset="0"/>
              </a:rPr>
              <a:t>:</a:t>
            </a:r>
            <a:endParaRPr lang="en-US" dirty="0"/>
          </a:p>
        </p:txBody>
      </p:sp>
      <p:sp>
        <p:nvSpPr>
          <p:cNvPr id="3" name="Text Placeholder 2"/>
          <p:cNvSpPr>
            <a:spLocks noGrp="1"/>
          </p:cNvSpPr>
          <p:nvPr>
            <p:ph type="body" idx="2"/>
          </p:nvPr>
        </p:nvSpPr>
        <p:spPr>
          <a:xfrm>
            <a:off x="2786050" y="1071546"/>
            <a:ext cx="2257412" cy="285752"/>
          </a:xfrm>
        </p:spPr>
        <p:txBody>
          <a:bodyPr>
            <a:normAutofit/>
          </a:bodyPr>
          <a:lstStyle/>
          <a:p>
            <a:pPr algn="ctr"/>
            <a:r>
              <a:rPr lang="en-US" sz="1500" b="1" dirty="0">
                <a:latin typeface="Cambria" pitchFamily="18" charset="0"/>
                <a:ea typeface="Cambria" pitchFamily="18" charset="0"/>
              </a:rPr>
              <a:t>HARDWARE DEVICES</a:t>
            </a:r>
            <a:endParaRPr lang="en-US" sz="1500" dirty="0">
              <a:latin typeface="Cambria" pitchFamily="18" charset="0"/>
              <a:ea typeface="Cambria" pitchFamily="18" charset="0"/>
            </a:endParaRPr>
          </a:p>
          <a:p>
            <a:endParaRPr lang="en-US" dirty="0"/>
          </a:p>
        </p:txBody>
      </p:sp>
      <p:sp>
        <p:nvSpPr>
          <p:cNvPr id="6" name="Slide Number Placeholder 5"/>
          <p:cNvSpPr>
            <a:spLocks noGrp="1"/>
          </p:cNvSpPr>
          <p:nvPr>
            <p:ph type="sldNum" sz="quarter" idx="12"/>
          </p:nvPr>
        </p:nvSpPr>
        <p:spPr/>
        <p:txBody>
          <a:bodyPr/>
          <a:lstStyle/>
          <a:p>
            <a:fld id="{D1B674FC-1F60-4F92-A45D-7B6FA885B33B}" type="slidenum">
              <a:rPr lang="en-US" smtClean="0"/>
              <a:pPr/>
              <a:t>22</a:t>
            </a:fld>
            <a:endParaRPr lang="en-US"/>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500694" y="1357298"/>
            <a:ext cx="1857388" cy="1214446"/>
          </a:xfrm>
          <a:prstGeom prst="rect">
            <a:avLst/>
          </a:prstGeom>
          <a:noFill/>
        </p:spPr>
      </p:pic>
      <p:sp>
        <p:nvSpPr>
          <p:cNvPr id="8" name="Slide Number Placeholder 2"/>
          <p:cNvSpPr txBox="1">
            <a:spLocks/>
          </p:cNvSpPr>
          <p:nvPr/>
        </p:nvSpPr>
        <p:spPr>
          <a:xfrm>
            <a:off x="6643702" y="285728"/>
            <a:ext cx="1124776"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33793" name="Rectangle 1"/>
          <p:cNvSpPr>
            <a:spLocks noChangeArrowheads="1"/>
          </p:cNvSpPr>
          <p:nvPr/>
        </p:nvSpPr>
        <p:spPr bwMode="auto">
          <a:xfrm>
            <a:off x="428596" y="1571612"/>
            <a:ext cx="450059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mbria" pitchFamily="18" charset="0"/>
                <a:cs typeface="Times New Roman" pitchFamily="18" charset="0"/>
              </a:rPr>
              <a:t>We will be using a laptop to build our project the specification of that device is given below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795" name="Rectangle 3"/>
          <p:cNvSpPr>
            <a:spLocks noChangeArrowheads="1"/>
          </p:cNvSpPr>
          <p:nvPr/>
        </p:nvSpPr>
        <p:spPr bwMode="auto">
          <a:xfrm>
            <a:off x="428596" y="2428869"/>
            <a:ext cx="1571636"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Cambria" pitchFamily="18" charset="0"/>
                <a:cs typeface="Calibri" pitchFamily="34" charset="0"/>
              </a:rPr>
              <a:t>Microprocessor: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3794" name="Picture 4" descr="download (1)"/>
          <p:cNvPicPr>
            <a:picLocks noChangeAspect="1" noChangeArrowheads="1"/>
          </p:cNvPicPr>
          <p:nvPr/>
        </p:nvPicPr>
        <p:blipFill>
          <a:blip r:embed="rId3"/>
          <a:srcRect/>
          <a:stretch>
            <a:fillRect/>
          </a:stretch>
        </p:blipFill>
        <p:spPr bwMode="auto">
          <a:xfrm>
            <a:off x="5715008" y="2928934"/>
            <a:ext cx="1393955" cy="857256"/>
          </a:xfrm>
          <a:prstGeom prst="rect">
            <a:avLst/>
          </a:prstGeom>
          <a:ln>
            <a:noFill/>
          </a:ln>
          <a:effectLst>
            <a:outerShdw blurRad="190500" algn="tl" rotWithShape="0">
              <a:srgbClr val="000000">
                <a:alpha val="70000"/>
              </a:srgbClr>
            </a:outerShdw>
          </a:effectLst>
        </p:spPr>
      </p:pic>
      <p:sp>
        <p:nvSpPr>
          <p:cNvPr id="3379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9" name="Rectangle 7"/>
          <p:cNvSpPr>
            <a:spLocks noChangeArrowheads="1"/>
          </p:cNvSpPr>
          <p:nvPr/>
        </p:nvSpPr>
        <p:spPr bwMode="auto">
          <a:xfrm>
            <a:off x="428596" y="2714620"/>
            <a:ext cx="535785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mbria" pitchFamily="18" charset="0"/>
                <a:cs typeface="Times New Roman" pitchFamily="18" charset="0"/>
              </a:rPr>
              <a:t>Intel® Core™ i3-5005U (2 GHz base frequency, 6 MB cache, 4 cores).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mbria" pitchFamily="18" charset="0"/>
                <a:cs typeface="Times New Roman" pitchFamily="18" charset="0"/>
              </a:rPr>
              <a:t>Intel® Core™ i5-10300H (4.5 GHz base frequency, 6 MB cache, 4 cores).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Cambria" pitchFamily="18" charset="0"/>
                <a:cs typeface="Calibri" pitchFamily="34" charset="0"/>
              </a:rPr>
              <a:t>Memory, standard:</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 GB DDR3-1600 SDRAM (2 x 4 GB).</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p>
        </p:txBody>
      </p:sp>
      <p:pic>
        <p:nvPicPr>
          <p:cNvPr id="33802" name="Picture 3" descr="download"/>
          <p:cNvPicPr>
            <a:picLocks noChangeAspect="1" noChangeArrowheads="1"/>
          </p:cNvPicPr>
          <p:nvPr/>
        </p:nvPicPr>
        <p:blipFill>
          <a:blip r:embed="rId4"/>
          <a:srcRect/>
          <a:stretch>
            <a:fillRect/>
          </a:stretch>
        </p:blipFill>
        <p:spPr bwMode="auto">
          <a:xfrm>
            <a:off x="5715008" y="4071942"/>
            <a:ext cx="1357322" cy="714380"/>
          </a:xfrm>
          <a:prstGeom prst="rect">
            <a:avLst/>
          </a:prstGeom>
          <a:ln>
            <a:noFill/>
          </a:ln>
          <a:effectLst>
            <a:outerShdw blurRad="292100" dist="139700" dir="2700000" algn="tl" rotWithShape="0">
              <a:srgbClr val="333333">
                <a:alpha val="65000"/>
              </a:srgbClr>
            </a:outerShdw>
          </a:effectLst>
        </p:spPr>
      </p:pic>
      <p:sp>
        <p:nvSpPr>
          <p:cNvPr id="33803" name="Rectangle 11"/>
          <p:cNvSpPr>
            <a:spLocks noChangeArrowheads="1"/>
          </p:cNvSpPr>
          <p:nvPr/>
        </p:nvSpPr>
        <p:spPr bwMode="auto">
          <a:xfrm>
            <a:off x="428596" y="3929066"/>
            <a:ext cx="107157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Cambria" pitchFamily="18" charset="0"/>
                <a:cs typeface="Calibri" pitchFamily="34" charset="0"/>
              </a:rPr>
              <a:t>Graphics: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804" name="Rectangle 12"/>
          <p:cNvSpPr>
            <a:spLocks noChangeArrowheads="1"/>
          </p:cNvSpPr>
          <p:nvPr/>
        </p:nvSpPr>
        <p:spPr bwMode="auto">
          <a:xfrm>
            <a:off x="428596" y="4214818"/>
            <a:ext cx="435771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mbria" pitchFamily="18" charset="0"/>
                <a:cs typeface="Times New Roman" pitchFamily="18" charset="0"/>
              </a:rPr>
              <a:t>AMD Radeon R5 M430 (2000 MB DDR3 dedicated).</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2"/>
          <p:cNvSpPr/>
          <p:nvPr/>
        </p:nvSpPr>
        <p:spPr>
          <a:xfrm>
            <a:off x="428596" y="4786322"/>
            <a:ext cx="894156" cy="369332"/>
          </a:xfrm>
          <a:prstGeom prst="rect">
            <a:avLst/>
          </a:prstGeom>
        </p:spPr>
        <p:txBody>
          <a:bodyPr wrap="none">
            <a:spAutoFit/>
          </a:bodyPr>
          <a:lstStyle/>
          <a:p>
            <a:pPr lvl="0" eaLnBrk="0" fontAlgn="base" hangingPunct="0">
              <a:spcBef>
                <a:spcPct val="0"/>
              </a:spcBef>
              <a:spcAft>
                <a:spcPct val="0"/>
              </a:spcAft>
            </a:pPr>
            <a:r>
              <a:rPr lang="en-US" sz="1600" b="1" dirty="0">
                <a:latin typeface="Calibri" pitchFamily="34" charset="0"/>
                <a:ea typeface="Cambria" pitchFamily="18" charset="0"/>
                <a:cs typeface="Calibri" pitchFamily="34" charset="0"/>
              </a:rPr>
              <a:t>Storage</a:t>
            </a:r>
            <a:r>
              <a:rPr lang="en-US" b="1" dirty="0">
                <a:latin typeface="Calibri" pitchFamily="34" charset="0"/>
                <a:ea typeface="Cambria" pitchFamily="18" charset="0"/>
                <a:cs typeface="Calibri" pitchFamily="34" charset="0"/>
              </a:rPr>
              <a:t>:</a:t>
            </a:r>
            <a:endParaRPr lang="en-US" sz="900" dirty="0">
              <a:latin typeface="Arial" pitchFamily="34" charset="0"/>
              <a:cs typeface="Arial" pitchFamily="34" charset="0"/>
            </a:endParaRPr>
          </a:p>
        </p:txBody>
      </p:sp>
      <p:sp>
        <p:nvSpPr>
          <p:cNvPr id="33808"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809" name="Rectangle 17"/>
          <p:cNvSpPr>
            <a:spLocks noChangeArrowheads="1"/>
          </p:cNvSpPr>
          <p:nvPr/>
        </p:nvSpPr>
        <p:spPr bwMode="auto">
          <a:xfrm>
            <a:off x="428596" y="5072074"/>
            <a:ext cx="321471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Cambria" pitchFamily="18" charset="0"/>
                <a:cs typeface="Calibri" pitchFamily="34" charset="0"/>
              </a:rPr>
              <a:t>1. Hard Drive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mbria" pitchFamily="18" charset="0"/>
                <a:cs typeface="Times New Roman" pitchFamily="18" charset="0"/>
              </a:rPr>
              <a:t>1 TB 7200 rpm SATA.</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Cambria" pitchFamily="18" charset="0"/>
                <a:cs typeface="Calibri" pitchFamily="34" charset="0"/>
              </a:rPr>
              <a:t>2. SSD</a:t>
            </a: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M.2 PCle 256GB SSD</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812"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11" name="Picture 6" descr="download (2)"/>
          <p:cNvPicPr>
            <a:picLocks noChangeAspect="1" noChangeArrowheads="1"/>
          </p:cNvPicPr>
          <p:nvPr/>
        </p:nvPicPr>
        <p:blipFill>
          <a:blip r:embed="rId5"/>
          <a:srcRect/>
          <a:stretch>
            <a:fillRect/>
          </a:stretch>
        </p:blipFill>
        <p:spPr bwMode="auto">
          <a:xfrm>
            <a:off x="5715008" y="5000636"/>
            <a:ext cx="1357322" cy="759635"/>
          </a:xfrm>
          <a:prstGeom prst="rect">
            <a:avLst/>
          </a:prstGeom>
          <a:ln>
            <a:noFill/>
          </a:ln>
          <a:effectLst>
            <a:outerShdw blurRad="292100" dist="139700" dir="2700000" algn="tl" rotWithShape="0">
              <a:srgbClr val="333333">
                <a:alpha val="65000"/>
              </a:srgbClr>
            </a:outerShdw>
          </a:effectLst>
        </p:spPr>
      </p:pic>
      <p:sp>
        <p:nvSpPr>
          <p:cNvPr id="33815"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816" name="Rectangle 24"/>
          <p:cNvSpPr>
            <a:spLocks noChangeArrowheads="1"/>
          </p:cNvSpPr>
          <p:nvPr/>
        </p:nvSpPr>
        <p:spPr bwMode="auto">
          <a:xfrm>
            <a:off x="428596" y="4500570"/>
            <a:ext cx="5072098"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mbria" pitchFamily="18" charset="0"/>
                <a:cs typeface="Times New Roman" pitchFamily="18" charset="0"/>
              </a:rPr>
              <a:t>NVIDIA GTX 1650TI with 4GB of dedicated GDDR6 VRAM</a:t>
            </a:r>
            <a:r>
              <a:rPr kumimoji="0" lang="en-US" sz="1500" b="0" i="0" u="none" strike="noStrike" cap="none" normalizeH="0" baseline="0" dirty="0">
                <a:ln>
                  <a:noFill/>
                </a:ln>
                <a:solidFill>
                  <a:schemeClr val="tx1"/>
                </a:solidFill>
                <a:effectLst/>
                <a:latin typeface="Calibri" pitchFamily="34" charset="0"/>
                <a:ea typeface="Cambria" pitchFamily="18" charset="0"/>
                <a:cs typeface="Calibri"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643702" y="285728"/>
            <a:ext cx="981900" cy="284014"/>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23</a:t>
            </a:fld>
            <a:endParaRPr lang="en-US" sz="1200" b="1" dirty="0">
              <a:latin typeface="Times New Roman" pitchFamily="18" charset="0"/>
              <a:cs typeface="Times New Roman" pitchFamily="18" charset="0"/>
            </a:endParaRPr>
          </a:p>
        </p:txBody>
      </p:sp>
      <p:graphicFrame>
        <p:nvGraphicFramePr>
          <p:cNvPr id="6" name="Diagram 5"/>
          <p:cNvGraphicFramePr/>
          <p:nvPr/>
        </p:nvGraphicFramePr>
        <p:xfrm>
          <a:off x="571472" y="1357298"/>
          <a:ext cx="6929486" cy="4532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txBox="1">
            <a:spLocks/>
          </p:cNvSpPr>
          <p:nvPr/>
        </p:nvSpPr>
        <p:spPr>
          <a:xfrm>
            <a:off x="3143240" y="571480"/>
            <a:ext cx="1928826" cy="34288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b="1" cap="all" dirty="0">
                <a:ln w="500">
                  <a:solidFill>
                    <a:schemeClr val="tx2">
                      <a:shade val="20000"/>
                      <a:satMod val="120000"/>
                    </a:schemeClr>
                  </a:solidFill>
                </a:ln>
                <a:solidFill>
                  <a:srgbClr val="0070C0"/>
                </a:solidFill>
                <a:latin typeface="Cambria" pitchFamily="18" charset="0"/>
                <a:ea typeface="Cambria" pitchFamily="18" charset="0"/>
                <a:cs typeface="+mj-cs"/>
              </a:rPr>
              <a:t>SOFTWARE</a:t>
            </a:r>
            <a:endParaRPr kumimoji="0" lang="en-US" sz="2400" b="1" i="0" u="none" strike="noStrike" kern="1200" cap="all" spc="0" normalizeH="0" baseline="0" noProof="0" dirty="0">
              <a:ln w="500">
                <a:solidFill>
                  <a:schemeClr val="tx2">
                    <a:shade val="20000"/>
                    <a:satMod val="120000"/>
                  </a:schemeClr>
                </a:solidFill>
              </a:ln>
              <a:solidFill>
                <a:srgbClr val="0070C0"/>
              </a:solidFill>
              <a:effectLst/>
              <a:uLnTx/>
              <a:uFillTx/>
              <a:latin typeface="Cambria" pitchFamily="18" charset="0"/>
              <a:ea typeface="Cambria" pitchFamily="18" charset="0"/>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786578" y="285728"/>
            <a:ext cx="981900" cy="284014"/>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24</a:t>
            </a:fld>
            <a:endParaRPr lang="en-US" sz="1200" b="1" dirty="0">
              <a:latin typeface="Times New Roman" pitchFamily="18" charset="0"/>
              <a:cs typeface="Times New Roman" pitchFamily="18" charset="0"/>
            </a:endParaRPr>
          </a:p>
        </p:txBody>
      </p:sp>
      <p:graphicFrame>
        <p:nvGraphicFramePr>
          <p:cNvPr id="8" name="Diagram 7"/>
          <p:cNvGraphicFramePr/>
          <p:nvPr/>
        </p:nvGraphicFramePr>
        <p:xfrm>
          <a:off x="571472" y="1285860"/>
          <a:ext cx="7000924"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txBox="1">
            <a:spLocks/>
          </p:cNvSpPr>
          <p:nvPr/>
        </p:nvSpPr>
        <p:spPr>
          <a:xfrm>
            <a:off x="3143240" y="571480"/>
            <a:ext cx="1714512" cy="34288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b="1" cap="all" dirty="0">
                <a:ln w="500">
                  <a:solidFill>
                    <a:schemeClr val="tx2">
                      <a:shade val="20000"/>
                      <a:satMod val="120000"/>
                    </a:schemeClr>
                  </a:solidFill>
                </a:ln>
                <a:solidFill>
                  <a:srgbClr val="0070C0"/>
                </a:solidFill>
                <a:latin typeface="Cambria" pitchFamily="18" charset="0"/>
                <a:ea typeface="Cambria" pitchFamily="18" charset="0"/>
                <a:cs typeface="+mj-cs"/>
              </a:rPr>
              <a:t>MODULE</a:t>
            </a:r>
            <a:endParaRPr kumimoji="0" lang="en-US" sz="2400" b="1" i="0" u="none" strike="noStrike" kern="1200" cap="all" spc="0" normalizeH="0" baseline="0" noProof="0" dirty="0">
              <a:ln w="500">
                <a:solidFill>
                  <a:schemeClr val="tx2">
                    <a:shade val="20000"/>
                    <a:satMod val="120000"/>
                  </a:schemeClr>
                </a:solidFill>
              </a:ln>
              <a:solidFill>
                <a:srgbClr val="0070C0"/>
              </a:solidFill>
              <a:effectLst/>
              <a:uLnTx/>
              <a:uFillTx/>
              <a:latin typeface="Cambria" pitchFamily="18" charset="0"/>
              <a:ea typeface="Cambria" pitchFamily="18" charset="0"/>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8926" y="428604"/>
            <a:ext cx="2214578" cy="5000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latin typeface="Cambria" pitchFamily="18" charset="0"/>
                <a:ea typeface="Cambria" pitchFamily="18" charset="0"/>
              </a:rPr>
              <a:t>HOME PAGE CODE</a:t>
            </a:r>
            <a:endParaRPr lang="en-US" b="1" dirty="0">
              <a:latin typeface="Cambria" pitchFamily="18" charset="0"/>
              <a:ea typeface="Cambria" pitchFamily="18" charset="0"/>
            </a:endParaRPr>
          </a:p>
        </p:txBody>
      </p:sp>
      <p:sp>
        <p:nvSpPr>
          <p:cNvPr id="5" name="Rectangle 4"/>
          <p:cNvSpPr/>
          <p:nvPr/>
        </p:nvSpPr>
        <p:spPr>
          <a:xfrm>
            <a:off x="642910" y="1142984"/>
            <a:ext cx="6858048" cy="51435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a:p>
            <a:pPr algn="ctr"/>
            <a:endParaRPr lang="en-US" dirty="0"/>
          </a:p>
        </p:txBody>
      </p:sp>
      <p:sp>
        <p:nvSpPr>
          <p:cNvPr id="2049" name="Rectangle 1"/>
          <p:cNvSpPr>
            <a:spLocks noChangeArrowheads="1"/>
          </p:cNvSpPr>
          <p:nvPr/>
        </p:nvSpPr>
        <p:spPr bwMode="auto">
          <a:xfrm>
            <a:off x="714348" y="1357298"/>
            <a:ext cx="6715172"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latin typeface="Times New Roman" pitchFamily="18" charset="0"/>
                <a:cs typeface="Times New Roman" pitchFamily="18" charset="0"/>
              </a:rPr>
              <a:t>from </a:t>
            </a:r>
            <a:r>
              <a:rPr lang="en-US" sz="1600" dirty="0" err="1">
                <a:latin typeface="Times New Roman" pitchFamily="18" charset="0"/>
                <a:cs typeface="Times New Roman" pitchFamily="18" charset="0"/>
              </a:rPr>
              <a:t>tkinter</a:t>
            </a:r>
            <a:r>
              <a:rPr lang="en-US" sz="1600" dirty="0">
                <a:latin typeface="Times New Roman" pitchFamily="18" charset="0"/>
                <a:cs typeface="Times New Roman" pitchFamily="18" charset="0"/>
              </a:rPr>
              <a:t> import * </a:t>
            </a: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tkinter</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def </a:t>
            </a:r>
            <a:r>
              <a:rPr lang="en-US" sz="1600" dirty="0" err="1">
                <a:latin typeface="Times New Roman" pitchFamily="18" charset="0"/>
                <a:cs typeface="Times New Roman" pitchFamily="18" charset="0"/>
              </a:rPr>
              <a:t>nextpage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root.destroy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a:t>
            </a:r>
            <a:r>
              <a:rPr lang="en-US" sz="1600" dirty="0" err="1">
                <a:latin typeface="Times New Roman" pitchFamily="18" charset="0"/>
                <a:cs typeface="Times New Roman" pitchFamily="18" charset="0"/>
              </a:rPr>
              <a:t>Menu_Page</a:t>
            </a:r>
            <a:endParaRPr lang="en-US" sz="1600" dirty="0">
              <a:latin typeface="Times New Roman" pitchFamily="18" charset="0"/>
              <a:cs typeface="Times New Roman" pitchFamily="18" charset="0"/>
            </a:endParaRPr>
          </a:p>
          <a:p>
            <a:endParaRPr lang="en-US" sz="16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root =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canvas = Canvas(width=1550, height=860,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bg</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="black")</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canvas.pack</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photo =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PhotoImage</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(file="C:\\Users\\Acer\\Desktop\\PROJ - CS881 Project - III\\HomePage.png")</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canvas.create_image</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(0,0, image=photo, anchor=NW)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btn</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Button(root, text=" START NOW ",font="Cambria 14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bold",fg</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white",bg</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maroon",command</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nextpage</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btn.pack</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padx</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=25,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pady</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=25)</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btn.place</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(x=419,y=530)</a:t>
            </a:r>
          </a:p>
        </p:txBody>
      </p:sp>
      <p:sp>
        <p:nvSpPr>
          <p:cNvPr id="7" name="Slide Number Placeholder 2"/>
          <p:cNvSpPr>
            <a:spLocks noGrp="1"/>
          </p:cNvSpPr>
          <p:nvPr>
            <p:ph type="sldNum" sz="quarter" idx="12"/>
          </p:nvPr>
        </p:nvSpPr>
        <p:spPr>
          <a:xfrm>
            <a:off x="6786578" y="285728"/>
            <a:ext cx="981900" cy="284014"/>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25</a:t>
            </a:fld>
            <a:endParaRPr lang="en-US" sz="1200"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348" y="857232"/>
            <a:ext cx="6715172" cy="53578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Rectangle 3"/>
          <p:cNvSpPr/>
          <p:nvPr/>
        </p:nvSpPr>
        <p:spPr>
          <a:xfrm>
            <a:off x="928662" y="1071546"/>
            <a:ext cx="6286544" cy="3331681"/>
          </a:xfrm>
          <a:prstGeom prst="rect">
            <a:avLst/>
          </a:prstGeom>
        </p:spPr>
        <p:txBody>
          <a:bodyPr wrap="square">
            <a:spAutoFit/>
          </a:bodyPr>
          <a:lstStyle/>
          <a:p>
            <a:pPr lvl="0" eaLnBrk="0" fontAlgn="base" hangingPunct="0">
              <a:spcBef>
                <a:spcPct val="0"/>
              </a:spcBef>
              <a:spcAft>
                <a:spcPct val="0"/>
              </a:spcAft>
            </a:pPr>
            <a:r>
              <a:rPr lang="en-US" sz="1600" dirty="0" err="1">
                <a:latin typeface="Times New Roman" pitchFamily="18" charset="0"/>
                <a:ea typeface="Times New Roman" pitchFamily="18" charset="0"/>
                <a:cs typeface="Times New Roman" pitchFamily="18" charset="0"/>
              </a:rPr>
              <a:t>btn</a:t>
            </a:r>
            <a:r>
              <a:rPr lang="en-US" sz="1600" dirty="0">
                <a:latin typeface="Times New Roman" pitchFamily="18" charset="0"/>
                <a:ea typeface="Times New Roman" pitchFamily="18" charset="0"/>
                <a:cs typeface="Times New Roman" pitchFamily="18" charset="0"/>
              </a:rPr>
              <a:t> = Button(root, text="CLOSE THE </a:t>
            </a:r>
            <a:r>
              <a:rPr lang="en-US" sz="1600" dirty="0" err="1">
                <a:latin typeface="Times New Roman" pitchFamily="18" charset="0"/>
                <a:ea typeface="Times New Roman" pitchFamily="18" charset="0"/>
                <a:cs typeface="Times New Roman" pitchFamily="18" charset="0"/>
              </a:rPr>
              <a:t>WINDOW",font</a:t>
            </a:r>
            <a:r>
              <a:rPr lang="en-US" sz="1600" dirty="0">
                <a:latin typeface="Times New Roman" pitchFamily="18" charset="0"/>
                <a:ea typeface="Times New Roman" pitchFamily="18" charset="0"/>
                <a:cs typeface="Times New Roman" pitchFamily="18" charset="0"/>
              </a:rPr>
              <a:t>="Cambria 14 </a:t>
            </a:r>
            <a:r>
              <a:rPr lang="en-US" sz="1600" dirty="0" err="1">
                <a:latin typeface="Times New Roman" pitchFamily="18" charset="0"/>
                <a:ea typeface="Times New Roman" pitchFamily="18" charset="0"/>
                <a:cs typeface="Times New Roman" pitchFamily="18" charset="0"/>
              </a:rPr>
              <a:t>bold",fg</a:t>
            </a: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white",bg</a:t>
            </a: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maroon",command</a:t>
            </a:r>
            <a:r>
              <a:rPr lang="en-US" sz="1600" dirty="0">
                <a:latin typeface="Times New Roman" pitchFamily="18" charset="0"/>
                <a:ea typeface="Times New Roman" pitchFamily="18" charset="0"/>
                <a:cs typeface="Times New Roman" pitchFamily="18" charset="0"/>
              </a:rPr>
              <a:t>=lambda: </a:t>
            </a:r>
            <a:r>
              <a:rPr lang="en-US" sz="1600" dirty="0" err="1">
                <a:latin typeface="Times New Roman" pitchFamily="18" charset="0"/>
                <a:ea typeface="Times New Roman" pitchFamily="18" charset="0"/>
                <a:cs typeface="Times New Roman" pitchFamily="18" charset="0"/>
              </a:rPr>
              <a:t>root.destroy</a:t>
            </a:r>
            <a:r>
              <a:rPr lang="en-US" sz="1600" dirty="0">
                <a:latin typeface="Times New Roman" pitchFamily="18" charset="0"/>
                <a:ea typeface="Times New Roman" pitchFamily="18" charset="0"/>
                <a:cs typeface="Times New Roman" pitchFamily="18" charset="0"/>
              </a:rPr>
              <a:t>())</a:t>
            </a:r>
            <a:endParaRPr lang="en-US" sz="1600" dirty="0">
              <a:latin typeface="Times New Roman" pitchFamily="18" charset="0"/>
              <a:cs typeface="Times New Roman" pitchFamily="18" charset="0"/>
            </a:endParaRPr>
          </a:p>
          <a:p>
            <a:pPr lvl="0" eaLnBrk="0" fontAlgn="base" hangingPunct="0">
              <a:spcBef>
                <a:spcPct val="0"/>
              </a:spcBef>
              <a:spcAft>
                <a:spcPct val="0"/>
              </a:spcAft>
            </a:pPr>
            <a:r>
              <a:rPr lang="en-US" sz="1600" dirty="0" err="1">
                <a:latin typeface="Times New Roman" pitchFamily="18" charset="0"/>
                <a:ea typeface="Times New Roman" pitchFamily="18" charset="0"/>
                <a:cs typeface="Times New Roman" pitchFamily="18" charset="0"/>
              </a:rPr>
              <a:t>btn.pack</a:t>
            </a: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padx</a:t>
            </a:r>
            <a:r>
              <a:rPr lang="en-US" sz="1600" dirty="0">
                <a:latin typeface="Times New Roman" pitchFamily="18" charset="0"/>
                <a:ea typeface="Times New Roman" pitchFamily="18" charset="0"/>
                <a:cs typeface="Times New Roman" pitchFamily="18" charset="0"/>
              </a:rPr>
              <a:t>=25, </a:t>
            </a:r>
            <a:r>
              <a:rPr lang="en-US" sz="1600" dirty="0" err="1">
                <a:latin typeface="Times New Roman" pitchFamily="18" charset="0"/>
                <a:ea typeface="Times New Roman" pitchFamily="18" charset="0"/>
                <a:cs typeface="Times New Roman" pitchFamily="18" charset="0"/>
              </a:rPr>
              <a:t>pady</a:t>
            </a:r>
            <a:r>
              <a:rPr lang="en-US" sz="1600" dirty="0">
                <a:latin typeface="Times New Roman" pitchFamily="18" charset="0"/>
                <a:ea typeface="Times New Roman" pitchFamily="18" charset="0"/>
                <a:cs typeface="Times New Roman" pitchFamily="18" charset="0"/>
              </a:rPr>
              <a:t>=25)</a:t>
            </a:r>
            <a:endParaRPr lang="en-US" sz="1600" dirty="0">
              <a:latin typeface="Times New Roman" pitchFamily="18" charset="0"/>
              <a:cs typeface="Times New Roman" pitchFamily="18" charset="0"/>
            </a:endParaRPr>
          </a:p>
          <a:p>
            <a:pPr lvl="0" eaLnBrk="0" fontAlgn="base" hangingPunct="0">
              <a:spcBef>
                <a:spcPct val="0"/>
              </a:spcBef>
              <a:spcAft>
                <a:spcPct val="0"/>
              </a:spcAft>
            </a:pPr>
            <a:r>
              <a:rPr lang="en-US" sz="1600" dirty="0" err="1">
                <a:latin typeface="Times New Roman" pitchFamily="18" charset="0"/>
                <a:ea typeface="Times New Roman" pitchFamily="18" charset="0"/>
                <a:cs typeface="Times New Roman" pitchFamily="18" charset="0"/>
              </a:rPr>
              <a:t>btn.place</a:t>
            </a:r>
            <a:r>
              <a:rPr lang="en-US" sz="1600" dirty="0">
                <a:latin typeface="Times New Roman" pitchFamily="18" charset="0"/>
                <a:ea typeface="Times New Roman" pitchFamily="18" charset="0"/>
                <a:cs typeface="Times New Roman" pitchFamily="18" charset="0"/>
              </a:rPr>
              <a:t>(x=387,y=630)</a:t>
            </a:r>
          </a:p>
          <a:p>
            <a:pPr lvl="0" eaLnBrk="0" fontAlgn="base" hangingPunct="0">
              <a:spcBef>
                <a:spcPct val="0"/>
              </a:spcBef>
              <a:spcAft>
                <a:spcPct val="0"/>
              </a:spcAft>
            </a:pPr>
            <a:endParaRPr lang="en-IN" sz="1600" dirty="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en-US" sz="1600" dirty="0" err="1">
                <a:latin typeface="Times New Roman" pitchFamily="18" charset="0"/>
                <a:ea typeface="Times New Roman" pitchFamily="18" charset="0"/>
                <a:cs typeface="Times New Roman" pitchFamily="18" charset="0"/>
              </a:rPr>
              <a:t>root.title</a:t>
            </a:r>
            <a:r>
              <a:rPr lang="en-US" sz="1600" dirty="0">
                <a:latin typeface="Times New Roman" pitchFamily="18" charset="0"/>
                <a:ea typeface="Times New Roman" pitchFamily="18" charset="0"/>
                <a:cs typeface="Times New Roman" pitchFamily="18" charset="0"/>
              </a:rPr>
              <a:t>("Home | Python Game Zone | Welcome")</a:t>
            </a:r>
            <a:endParaRPr lang="en-US" sz="1600" dirty="0">
              <a:latin typeface="Times New Roman" pitchFamily="18" charset="0"/>
              <a:cs typeface="Times New Roman" pitchFamily="18" charset="0"/>
            </a:endParaRPr>
          </a:p>
          <a:p>
            <a:pPr lvl="0" eaLnBrk="0" fontAlgn="base" hangingPunct="0">
              <a:spcBef>
                <a:spcPct val="0"/>
              </a:spcBef>
              <a:spcAft>
                <a:spcPct val="0"/>
              </a:spcAft>
            </a:pP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root.geometry</a:t>
            </a:r>
            <a:r>
              <a:rPr lang="en-US" sz="1600" dirty="0">
                <a:latin typeface="Times New Roman" pitchFamily="18" charset="0"/>
                <a:ea typeface="Times New Roman" pitchFamily="18" charset="0"/>
                <a:cs typeface="Times New Roman" pitchFamily="18" charset="0"/>
              </a:rPr>
              <a:t>("1280x720")</a:t>
            </a:r>
            <a:endParaRPr lang="en-US" sz="1600" dirty="0">
              <a:latin typeface="Times New Roman" pitchFamily="18" charset="0"/>
              <a:cs typeface="Times New Roman" pitchFamily="18" charset="0"/>
            </a:endParaRPr>
          </a:p>
          <a:p>
            <a:pPr lvl="0" eaLnBrk="0" fontAlgn="base" hangingPunct="0">
              <a:spcBef>
                <a:spcPct val="0"/>
              </a:spcBef>
              <a:spcAft>
                <a:spcPct val="0"/>
              </a:spcAft>
            </a:pPr>
            <a:r>
              <a:rPr lang="en-US" sz="1600" dirty="0" err="1">
                <a:latin typeface="Times New Roman" pitchFamily="18" charset="0"/>
                <a:ea typeface="Times New Roman" pitchFamily="18" charset="0"/>
                <a:cs typeface="Times New Roman" pitchFamily="18" charset="0"/>
              </a:rPr>
              <a:t>root.attributes</a:t>
            </a: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fullscreen</a:t>
            </a:r>
            <a:r>
              <a:rPr lang="en-US" sz="1600" dirty="0">
                <a:latin typeface="Times New Roman" pitchFamily="18" charset="0"/>
                <a:ea typeface="Times New Roman" pitchFamily="18" charset="0"/>
                <a:cs typeface="Times New Roman" pitchFamily="18" charset="0"/>
              </a:rPr>
              <a:t>' , True)</a:t>
            </a:r>
            <a:endParaRPr lang="en-US" sz="1600" dirty="0">
              <a:latin typeface="Times New Roman" pitchFamily="18" charset="0"/>
              <a:cs typeface="Times New Roman" pitchFamily="18" charset="0"/>
            </a:endParaRPr>
          </a:p>
          <a:p>
            <a:pPr lvl="0" eaLnBrk="0" fontAlgn="base" hangingPunct="0">
              <a:spcBef>
                <a:spcPct val="0"/>
              </a:spcBef>
              <a:spcAft>
                <a:spcPct val="0"/>
              </a:spcAft>
            </a:pP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root.resizable</a:t>
            </a: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False,False</a:t>
            </a:r>
            <a:r>
              <a:rPr lang="en-US" sz="1600" dirty="0">
                <a:latin typeface="Times New Roman" pitchFamily="18" charset="0"/>
                <a:ea typeface="Times New Roman" pitchFamily="18" charset="0"/>
                <a:cs typeface="Times New Roman" pitchFamily="18" charset="0"/>
              </a:rPr>
              <a:t>)</a:t>
            </a:r>
            <a:endParaRPr lang="en-US" sz="1600" dirty="0">
              <a:latin typeface="Times New Roman" pitchFamily="18" charset="0"/>
              <a:cs typeface="Times New Roman" pitchFamily="18" charset="0"/>
            </a:endParaRPr>
          </a:p>
          <a:p>
            <a:pPr lvl="0" eaLnBrk="0" fontAlgn="base" hangingPunct="0">
              <a:spcBef>
                <a:spcPct val="0"/>
              </a:spcBef>
              <a:spcAft>
                <a:spcPct val="0"/>
              </a:spcAft>
            </a:pPr>
            <a:r>
              <a:rPr lang="en-US" sz="1600" dirty="0" err="1">
                <a:latin typeface="Times New Roman" pitchFamily="18" charset="0"/>
                <a:ea typeface="Times New Roman" pitchFamily="18" charset="0"/>
                <a:cs typeface="Times New Roman" pitchFamily="18" charset="0"/>
              </a:rPr>
              <a:t>root.configure</a:t>
            </a:r>
            <a:r>
              <a:rPr lang="en-US" sz="1600" dirty="0">
                <a:latin typeface="Times New Roman" pitchFamily="18" charset="0"/>
                <a:ea typeface="Times New Roman" pitchFamily="18" charset="0"/>
                <a:cs typeface="Times New Roman" pitchFamily="18" charset="0"/>
              </a:rPr>
              <a:t>(</a:t>
            </a:r>
            <a:r>
              <a:rPr lang="en-US" sz="1600" dirty="0" err="1">
                <a:latin typeface="Times New Roman" pitchFamily="18" charset="0"/>
                <a:ea typeface="Times New Roman" pitchFamily="18" charset="0"/>
                <a:cs typeface="Times New Roman" pitchFamily="18" charset="0"/>
              </a:rPr>
              <a:t>bg</a:t>
            </a:r>
            <a:r>
              <a:rPr lang="en-US" sz="1600" dirty="0">
                <a:latin typeface="Times New Roman" pitchFamily="18" charset="0"/>
                <a:ea typeface="Times New Roman" pitchFamily="18" charset="0"/>
                <a:cs typeface="Times New Roman" pitchFamily="18" charset="0"/>
              </a:rPr>
              <a:t>="light yellow")</a:t>
            </a:r>
            <a:endParaRPr lang="en-US" sz="1600" dirty="0">
              <a:latin typeface="Times New Roman" pitchFamily="18" charset="0"/>
              <a:cs typeface="Times New Roman" pitchFamily="18" charset="0"/>
            </a:endParaRPr>
          </a:p>
          <a:p>
            <a:pPr lvl="0" eaLnBrk="0" fontAlgn="base" hangingPunct="0">
              <a:spcBef>
                <a:spcPct val="0"/>
              </a:spcBef>
              <a:spcAft>
                <a:spcPct val="0"/>
              </a:spcAft>
            </a:pPr>
            <a:r>
              <a:rPr lang="en-US" sz="1600" dirty="0" err="1">
                <a:latin typeface="Times New Roman" pitchFamily="18" charset="0"/>
                <a:ea typeface="Times New Roman" pitchFamily="18" charset="0"/>
                <a:cs typeface="Times New Roman" pitchFamily="18" charset="0"/>
              </a:rPr>
              <a:t>mainloop</a:t>
            </a:r>
            <a:r>
              <a:rPr lang="en-US" sz="1600" dirty="0">
                <a:latin typeface="Times New Roman" pitchFamily="18" charset="0"/>
                <a:ea typeface="Times New Roman" pitchFamily="18" charset="0"/>
                <a:cs typeface="Times New Roman" pitchFamily="18" charset="0"/>
              </a:rPr>
              <a:t>()</a:t>
            </a:r>
          </a:p>
          <a:p>
            <a:pPr lvl="0" eaLnBrk="0" fontAlgn="base" hangingPunct="0">
              <a:spcBef>
                <a:spcPct val="0"/>
              </a:spcBef>
              <a:spcAft>
                <a:spcPct val="0"/>
              </a:spcAft>
            </a:pPr>
            <a:endParaRPr lang="en-US" sz="1050" dirty="0">
              <a:latin typeface="Arial" pitchFamily="34" charset="0"/>
              <a:cs typeface="Arial" pitchFamily="34" charset="0"/>
            </a:endParaRPr>
          </a:p>
          <a:p>
            <a:pPr lvl="0" eaLnBrk="0" fontAlgn="base" hangingPunct="0">
              <a:spcBef>
                <a:spcPct val="0"/>
              </a:spcBef>
              <a:spcAft>
                <a:spcPct val="0"/>
              </a:spcAft>
            </a:pPr>
            <a:endParaRPr lang="en-US" sz="2400" dirty="0">
              <a:latin typeface="Arial" pitchFamily="34" charset="0"/>
              <a:cs typeface="Arial" pitchFamily="34" charset="0"/>
            </a:endParaRPr>
          </a:p>
        </p:txBody>
      </p:sp>
      <p:sp>
        <p:nvSpPr>
          <p:cNvPr id="6" name="Slide Number Placeholder 2"/>
          <p:cNvSpPr>
            <a:spLocks noGrp="1"/>
          </p:cNvSpPr>
          <p:nvPr>
            <p:ph type="sldNum" sz="quarter" idx="12"/>
          </p:nvPr>
        </p:nvSpPr>
        <p:spPr>
          <a:xfrm>
            <a:off x="6786578" y="285728"/>
            <a:ext cx="981900" cy="284014"/>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26</a:t>
            </a:fld>
            <a:endParaRPr lang="en-US" sz="1200"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3328982" cy="342880"/>
          </a:xfrm>
        </p:spPr>
        <p:txBody>
          <a:bodyPr>
            <a:noAutofit/>
          </a:bodyPr>
          <a:lstStyle/>
          <a:p>
            <a:r>
              <a:rPr lang="en-IN" dirty="0">
                <a:solidFill>
                  <a:srgbClr val="0070C0"/>
                </a:solidFill>
                <a:latin typeface="Cambria" pitchFamily="18" charset="0"/>
                <a:ea typeface="Cambria" pitchFamily="18" charset="0"/>
              </a:rPr>
              <a:t>FINAL OVERVIEW:</a:t>
            </a:r>
            <a:endParaRPr lang="en-US" dirty="0">
              <a:solidFill>
                <a:srgbClr val="0070C0"/>
              </a:solidFill>
              <a:latin typeface="Cambria" pitchFamily="18" charset="0"/>
              <a:ea typeface="Cambria" pitchFamily="18" charset="0"/>
            </a:endParaRPr>
          </a:p>
        </p:txBody>
      </p:sp>
      <p:pic>
        <p:nvPicPr>
          <p:cNvPr id="10" name="Content Placeholder 9" descr="WhatsApp Image 2022-05-09 at 5.41.00 PM.jpeg"/>
          <p:cNvPicPr>
            <a:picLocks noGrp="1" noChangeAspect="1"/>
          </p:cNvPicPr>
          <p:nvPr>
            <p:ph sz="half" idx="1"/>
          </p:nvPr>
        </p:nvPicPr>
        <p:blipFill>
          <a:blip r:embed="rId2"/>
          <a:stretch>
            <a:fillRect/>
          </a:stretch>
        </p:blipFill>
        <p:spPr>
          <a:xfrm>
            <a:off x="428596" y="1857364"/>
            <a:ext cx="7239000" cy="4071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tangle 8"/>
          <p:cNvSpPr/>
          <p:nvPr/>
        </p:nvSpPr>
        <p:spPr>
          <a:xfrm>
            <a:off x="3071802" y="1071546"/>
            <a:ext cx="1785950" cy="5000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latin typeface="Cambria" pitchFamily="18" charset="0"/>
                <a:ea typeface="Cambria" pitchFamily="18" charset="0"/>
              </a:rPr>
              <a:t>HOME PAGE</a:t>
            </a:r>
            <a:endParaRPr lang="en-US" b="1" dirty="0">
              <a:latin typeface="Cambria" pitchFamily="18" charset="0"/>
              <a:ea typeface="Cambria" pitchFamily="18" charset="0"/>
            </a:endParaRPr>
          </a:p>
        </p:txBody>
      </p:sp>
      <p:sp>
        <p:nvSpPr>
          <p:cNvPr id="11"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8" name="Rectangle 7"/>
          <p:cNvSpPr/>
          <p:nvPr/>
        </p:nvSpPr>
        <p:spPr>
          <a:xfrm>
            <a:off x="2928926" y="428604"/>
            <a:ext cx="2214578" cy="5000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latin typeface="Cambria" pitchFamily="18" charset="0"/>
                <a:ea typeface="Cambria" pitchFamily="18" charset="0"/>
              </a:rPr>
              <a:t>MENU PAGE CODE</a:t>
            </a:r>
            <a:endParaRPr lang="en-US" b="1" dirty="0">
              <a:latin typeface="Cambria" pitchFamily="18" charset="0"/>
              <a:ea typeface="Cambria" pitchFamily="18" charset="0"/>
            </a:endParaRPr>
          </a:p>
        </p:txBody>
      </p:sp>
      <p:sp>
        <p:nvSpPr>
          <p:cNvPr id="9" name="Rectangle 8"/>
          <p:cNvSpPr/>
          <p:nvPr/>
        </p:nvSpPr>
        <p:spPr>
          <a:xfrm>
            <a:off x="642910" y="1214422"/>
            <a:ext cx="6858048" cy="50720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Times New Roman" pitchFamily="18" charset="0"/>
                <a:cs typeface="Times New Roman" pitchFamily="18" charset="0"/>
              </a:rPr>
              <a:t>from </a:t>
            </a:r>
            <a:r>
              <a:rPr lang="en-US" sz="1600" dirty="0" err="1">
                <a:latin typeface="Times New Roman" pitchFamily="18" charset="0"/>
                <a:cs typeface="Times New Roman" pitchFamily="18" charset="0"/>
              </a:rPr>
              <a:t>tkinter</a:t>
            </a:r>
            <a:r>
              <a:rPr lang="en-US" sz="1600" dirty="0">
                <a:latin typeface="Times New Roman" pitchFamily="18" charset="0"/>
                <a:cs typeface="Times New Roman" pitchFamily="18" charset="0"/>
              </a:rPr>
              <a:t> import *</a:t>
            </a: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tkinter</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window = </a:t>
            </a:r>
            <a:r>
              <a:rPr lang="en-US" sz="1600" dirty="0" err="1">
                <a:latin typeface="Times New Roman" pitchFamily="18" charset="0"/>
                <a:cs typeface="Times New Roman" pitchFamily="18" charset="0"/>
              </a:rPr>
              <a:t>tkinter.Tk</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def snake():</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snake</a:t>
            </a:r>
          </a:p>
          <a:p>
            <a:r>
              <a:rPr lang="en-US" sz="1600" dirty="0">
                <a:latin typeface="Times New Roman" pitchFamily="18" charset="0"/>
                <a:cs typeface="Times New Roman" pitchFamily="18" charset="0"/>
              </a:rPr>
              <a:t>def </a:t>
            </a:r>
            <a:r>
              <a:rPr lang="en-US" sz="1600" dirty="0" err="1">
                <a:latin typeface="Times New Roman" pitchFamily="18" charset="0"/>
                <a:cs typeface="Times New Roman" pitchFamily="18" charset="0"/>
              </a:rPr>
              <a:t>flappybird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a:t>
            </a:r>
            <a:r>
              <a:rPr lang="en-US" sz="1600" dirty="0" err="1">
                <a:latin typeface="Times New Roman" pitchFamily="18" charset="0"/>
                <a:cs typeface="Times New Roman" pitchFamily="18" charset="0"/>
              </a:rPr>
              <a:t>flappybird</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def </a:t>
            </a:r>
            <a:r>
              <a:rPr lang="en-US" sz="1600" dirty="0" err="1">
                <a:latin typeface="Times New Roman" pitchFamily="18" charset="0"/>
                <a:cs typeface="Times New Roman" pitchFamily="18" charset="0"/>
              </a:rPr>
              <a:t>PacMan</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a:t>
            </a:r>
            <a:r>
              <a:rPr lang="en-US" sz="1600" dirty="0" err="1">
                <a:latin typeface="Times New Roman" pitchFamily="18" charset="0"/>
                <a:cs typeface="Times New Roman" pitchFamily="18" charset="0"/>
              </a:rPr>
              <a:t>PacMan</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def </a:t>
            </a:r>
            <a:r>
              <a:rPr lang="en-US" sz="1600" dirty="0" err="1">
                <a:latin typeface="Times New Roman" pitchFamily="18" charset="0"/>
                <a:cs typeface="Times New Roman" pitchFamily="18" charset="0"/>
              </a:rPr>
              <a:t>RockPaperScissor</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a:t>
            </a:r>
            <a:r>
              <a:rPr lang="en-US" sz="1600" dirty="0" err="1">
                <a:latin typeface="Times New Roman" pitchFamily="18" charset="0"/>
                <a:cs typeface="Times New Roman" pitchFamily="18" charset="0"/>
              </a:rPr>
              <a:t>RockPaperScissor</a:t>
            </a:r>
            <a:endParaRPr lang="en-US"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721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def </a:t>
            </a:r>
            <a:r>
              <a:rPr lang="en-US" sz="1600" dirty="0" err="1">
                <a:latin typeface="Times New Roman" pitchFamily="18" charset="0"/>
                <a:cs typeface="Times New Roman" pitchFamily="18" charset="0"/>
              </a:rPr>
              <a:t>TicTacToe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a:t>
            </a:r>
            <a:r>
              <a:rPr lang="en-US" sz="1600" dirty="0" err="1">
                <a:latin typeface="Times New Roman" pitchFamily="18" charset="0"/>
                <a:cs typeface="Times New Roman" pitchFamily="18" charset="0"/>
              </a:rPr>
              <a:t>TicTacToe</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def </a:t>
            </a:r>
            <a:r>
              <a:rPr lang="en-US" sz="1600" dirty="0" err="1">
                <a:latin typeface="Times New Roman" pitchFamily="18" charset="0"/>
                <a:cs typeface="Times New Roman" pitchFamily="18" charset="0"/>
              </a:rPr>
              <a:t>BubbleSortVisual</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a:t>
            </a:r>
            <a:r>
              <a:rPr lang="en-US" sz="1600" dirty="0" err="1">
                <a:latin typeface="Times New Roman" pitchFamily="18" charset="0"/>
                <a:cs typeface="Times New Roman" pitchFamily="18" charset="0"/>
              </a:rPr>
              <a:t>BubbleSortVisual</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def pong():</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pong</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def Tiles():</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window.destroy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import Tiles</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def Game1():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myLabel</a:t>
            </a:r>
            <a:r>
              <a:rPr lang="en-US" sz="1600" dirty="0">
                <a:latin typeface="Times New Roman" pitchFamily="18" charset="0"/>
                <a:cs typeface="Times New Roman" pitchFamily="18" charset="0"/>
              </a:rPr>
              <a:t> = Label(</a:t>
            </a:r>
            <a:r>
              <a:rPr lang="en-US" sz="1600" dirty="0" err="1">
                <a:latin typeface="Times New Roman" pitchFamily="18" charset="0"/>
                <a:cs typeface="Times New Roman" pitchFamily="18" charset="0"/>
              </a:rPr>
              <a:t>window,text</a:t>
            </a:r>
            <a:r>
              <a:rPr lang="en-US" sz="1600" dirty="0">
                <a:latin typeface="Times New Roman" pitchFamily="18" charset="0"/>
                <a:cs typeface="Times New Roman" pitchFamily="18" charset="0"/>
              </a:rPr>
              <a:t>="""Snake is a video game genre where the player </a:t>
            </a:r>
            <a:r>
              <a:rPr lang="en-US" sz="1600" dirty="0" err="1">
                <a:latin typeface="Times New Roman" pitchFamily="18" charset="0"/>
                <a:cs typeface="Times New Roman" pitchFamily="18" charset="0"/>
              </a:rPr>
              <a:t>manoeuvres</a:t>
            </a:r>
            <a:r>
              <a:rPr lang="en-US" sz="1600" dirty="0">
                <a:latin typeface="Times New Roman" pitchFamily="18" charset="0"/>
                <a:cs typeface="Times New Roman" pitchFamily="18" charset="0"/>
              </a:rPr>
              <a:t> a growing line that becomes a primary obstacle to itself.""",font="Cambria 12 </a:t>
            </a:r>
            <a:r>
              <a:rPr lang="en-US" sz="1600" dirty="0" err="1">
                <a:latin typeface="Times New Roman" pitchFamily="18" charset="0"/>
                <a:cs typeface="Times New Roman" pitchFamily="18" charset="0"/>
              </a:rPr>
              <a:t>bold",bg</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white",fg</a:t>
            </a:r>
            <a:r>
              <a:rPr lang="en-US" sz="1600" dirty="0">
                <a:latin typeface="Times New Roman" pitchFamily="18" charset="0"/>
                <a:cs typeface="Times New Roman" pitchFamily="18" charset="0"/>
              </a:rPr>
              <a:t>="black")</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myLabel.pack</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myLabel.place</a:t>
            </a:r>
            <a:r>
              <a:rPr lang="en-US" sz="1600" dirty="0">
                <a:latin typeface="Times New Roman" pitchFamily="18" charset="0"/>
                <a:cs typeface="Times New Roman" pitchFamily="18" charset="0"/>
              </a:rPr>
              <a:t>(x=105,y=644)</a:t>
            </a:r>
          </a:p>
          <a:p>
            <a:endParaRPr lang="en-US" sz="16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1428736"/>
            <a:ext cx="6715172" cy="4278094"/>
          </a:xfrm>
          <a:prstGeom prst="rect">
            <a:avLst/>
          </a:prstGeom>
        </p:spPr>
        <p:txBody>
          <a:bodyPr wrap="square">
            <a:spAutoFit/>
          </a:bodyPr>
          <a:lstStyle/>
          <a:p>
            <a:pPr lvl="0" algn="just" eaLnBrk="0" fontAlgn="base" hangingPunct="0">
              <a:spcBef>
                <a:spcPct val="0"/>
              </a:spcBef>
              <a:spcAft>
                <a:spcPct val="0"/>
              </a:spcAft>
            </a:pPr>
            <a:r>
              <a:rPr lang="en-US" sz="1600" dirty="0">
                <a:solidFill>
                  <a:srgbClr val="000000"/>
                </a:solidFill>
                <a:latin typeface="Times New Roman" pitchFamily="18" charset="0"/>
                <a:ea typeface="Times New Roman" pitchFamily="18" charset="0"/>
                <a:cs typeface="Times New Roman" pitchFamily="18" charset="0"/>
              </a:rPr>
              <a:t>Designing the visual composition and temporal behavior of a GUI is an important part of software application programming in the area of human–computer interaction. Its goal is to enhance the efficiency and ease of use for the underlying logical design of a stored program, a design discipline named usability. The visible graphical interface features of an application are sometimes referred to as chrome or GUI (pronounced gooey).</a:t>
            </a: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solidFill>
                  <a:srgbClr val="000000"/>
                </a:solidFill>
                <a:latin typeface="Times New Roman" pitchFamily="18" charset="0"/>
                <a:ea typeface="Times New Roman" pitchFamily="18" charset="0"/>
                <a:cs typeface="Times New Roman" pitchFamily="18" charset="0"/>
              </a:rPr>
              <a:t>Typically, users interact with information by manipulating visual widgets that allow for interactions appropriate to the kind of data they hold. The widgets of a well-designed interface are selected to support the actions necessary to achieve the goals of users. A model–view–controller allows flexible structures in which the interface is independent of and indirectly linked to application functions, so the GUI can be customized easily. This allows users to select or design a different skin at will, and eases the designer's work to change the interface as user needs evolve. Good user interface design relates to users more and to system architecture less. Large widgets, such as windows, usually provide a frame or container for the main presentation content such as a web page, email message, or drawing. Smaller ones usually act as a user-input tool.</a:t>
            </a:r>
            <a:endParaRPr lang="en-US" sz="1600" dirty="0">
              <a:latin typeface="Times New Roman" pitchFamily="18" charset="0"/>
              <a:cs typeface="Times New Roman" pitchFamily="18" charset="0"/>
            </a:endParaRPr>
          </a:p>
        </p:txBody>
      </p:sp>
      <p:sp>
        <p:nvSpPr>
          <p:cNvPr id="7" name="Slide Number Placeholder 2"/>
          <p:cNvSpPr>
            <a:spLocks noGrp="1"/>
          </p:cNvSpPr>
          <p:nvPr>
            <p:ph type="sldNum" sz="quarter" idx="12"/>
          </p:nvPr>
        </p:nvSpPr>
        <p:spPr>
          <a:xfrm>
            <a:off x="6643702" y="357166"/>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3</a:t>
            </a:fld>
            <a:endParaRPr lang="en-US" sz="12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721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def Game2():</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Flappy</a:t>
            </a:r>
            <a:r>
              <a:rPr lang="en-US" sz="1500" dirty="0">
                <a:latin typeface="Times New Roman" pitchFamily="18" charset="0"/>
                <a:cs typeface="Times New Roman" pitchFamily="18" charset="0"/>
              </a:rPr>
              <a:t> Bird is a mobile game developed by Vietnamese video game artist and programmer Dong Nguyen. The  game  is a side-</a:t>
            </a:r>
            <a:r>
              <a:rPr lang="en-US" sz="1500" dirty="0" err="1">
                <a:latin typeface="Times New Roman" pitchFamily="18" charset="0"/>
                <a:cs typeface="Times New Roman" pitchFamily="18" charset="0"/>
              </a:rPr>
              <a:t>scroller</a:t>
            </a:r>
            <a:r>
              <a:rPr lang="en-US" sz="1500" dirty="0">
                <a:latin typeface="Times New Roman" pitchFamily="18" charset="0"/>
                <a:cs typeface="Times New Roman" pitchFamily="18" charset="0"/>
              </a:rPr>
              <a:t> where the player controls a bird, attempting to fly between columns of green pipes without hitting them.""",font="Cambria 12 </a:t>
            </a:r>
            <a:r>
              <a:rPr lang="en-US" sz="1500" dirty="0" err="1">
                <a:latin typeface="Times New Roman" pitchFamily="18" charset="0"/>
                <a:cs typeface="Times New Roman" pitchFamily="18" charset="0"/>
              </a:rPr>
              <a:t>bold",bg</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white",fg</a:t>
            </a:r>
            <a:r>
              <a:rPr lang="en-US" sz="1500" dirty="0">
                <a:latin typeface="Times New Roman" pitchFamily="18" charset="0"/>
                <a:cs typeface="Times New Roman" pitchFamily="18" charset="0"/>
              </a:rPr>
              <a:t>="black")</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def Game3():</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 Pac-Man is a Japanese video game franchise created by Toru Iwatani but </a:t>
            </a:r>
            <a:r>
              <a:rPr lang="en-US" sz="1500" dirty="0" err="1">
                <a:latin typeface="Times New Roman" pitchFamily="18" charset="0"/>
                <a:cs typeface="Times New Roman" pitchFamily="18" charset="0"/>
              </a:rPr>
              <a:t>published,developed</a:t>
            </a:r>
            <a:r>
              <a:rPr lang="en-US" sz="1500" dirty="0">
                <a:latin typeface="Times New Roman" pitchFamily="18" charset="0"/>
                <a:cs typeface="Times New Roman" pitchFamily="18" charset="0"/>
              </a:rPr>
              <a:t> and owned by Bandai Namco Entertainment.""",font="Cambria 12 bold",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="white",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="black")</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def Game4():</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   Tic-tac-toe, </a:t>
            </a:r>
            <a:r>
              <a:rPr lang="en-US" sz="1500" dirty="0" err="1">
                <a:latin typeface="Times New Roman" pitchFamily="18" charset="0"/>
                <a:cs typeface="Times New Roman" pitchFamily="18" charset="0"/>
              </a:rPr>
              <a:t>noughts</a:t>
            </a:r>
            <a:r>
              <a:rPr lang="en-US" sz="1500" dirty="0">
                <a:latin typeface="Times New Roman" pitchFamily="18" charset="0"/>
                <a:cs typeface="Times New Roman" pitchFamily="18" charset="0"/>
              </a:rPr>
              <a:t> and crosses, or Xs and Os is a paper-and-pencil game for two players who take turns marking the spaces in a three-by-three grid with X or O. The player who </a:t>
            </a:r>
          </a:p>
          <a:p>
            <a:r>
              <a:rPr lang="en-US" sz="1500" dirty="0">
                <a:latin typeface="Times New Roman" pitchFamily="18" charset="0"/>
                <a:cs typeface="Times New Roman" pitchFamily="18" charset="0"/>
              </a:rPr>
              <a:t>  succeeds in placing three of their marks in a horizontal, vertical, or diagonal row is the winner. """,font="Cambria 12 </a:t>
            </a:r>
            <a:r>
              <a:rPr lang="en-US" sz="1500" dirty="0" err="1">
                <a:latin typeface="Times New Roman" pitchFamily="18" charset="0"/>
                <a:cs typeface="Times New Roman" pitchFamily="18" charset="0"/>
              </a:rPr>
              <a:t>bold",bg</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white",fg</a:t>
            </a:r>
            <a:r>
              <a:rPr lang="en-US" sz="1500" dirty="0">
                <a:latin typeface="Times New Roman" pitchFamily="18" charset="0"/>
                <a:cs typeface="Times New Roman" pitchFamily="18" charset="0"/>
              </a:rPr>
              <a:t>="black")</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pPr algn="ct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007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def Game5():</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="""Pong is a two-dimensional sports game that simulates table tennis. The player controls an in-game paddle by moving it vertically across the left or right side of the screen.""",font="Cambria 12 bold",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="white",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="black")</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def Game6():</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="""Rock Paper Scissors is a hand game originating from China, usually played between two people in which each player simultaneously forms one of three shapes. These shapes are "rock", "paper", and "scissors""", font="Cambria 12 </a:t>
            </a:r>
            <a:r>
              <a:rPr lang="en-US" sz="1500" dirty="0" err="1">
                <a:latin typeface="Times New Roman" pitchFamily="18" charset="0"/>
                <a:cs typeface="Times New Roman" pitchFamily="18" charset="0"/>
              </a:rPr>
              <a:t>bold",bg</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white",fg</a:t>
            </a:r>
            <a:r>
              <a:rPr lang="en-US" sz="1500" dirty="0">
                <a:latin typeface="Times New Roman" pitchFamily="18" charset="0"/>
                <a:cs typeface="Times New Roman" pitchFamily="18" charset="0"/>
              </a:rPr>
              <a:t>="black")</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def Game7():</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="""A sliding puzzle or sliding block puzzle is a combination puzzle that challenges a player to slide pieces along certain routes to establish a certain end-configuration. The pieces to be moved may consist of simple shapes. """,font="Cambria 12 bold",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="white",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="black")</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r>
              <a:rPr lang="en-US" dirty="0"/>
              <a:t> </a:t>
            </a:r>
          </a:p>
          <a:p>
            <a:pPr algn="ct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4292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def Game8():</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 Bubble sort, sometimes referred to as sinking sort, is a simple sorting algorithm that repeatedly steps through the list, compares adjacent elements and swaps them if they are in the wrong </a:t>
            </a:r>
            <a:r>
              <a:rPr lang="en-US" sz="1500" dirty="0" err="1">
                <a:latin typeface="Times New Roman" pitchFamily="18" charset="0"/>
                <a:cs typeface="Times New Roman" pitchFamily="18" charset="0"/>
              </a:rPr>
              <a:t>order.The</a:t>
            </a:r>
            <a:r>
              <a:rPr lang="en-US" sz="1500" dirty="0">
                <a:latin typeface="Times New Roman" pitchFamily="18" charset="0"/>
                <a:cs typeface="Times New Roman" pitchFamily="18" charset="0"/>
              </a:rPr>
              <a:t> pass through the list is repeated until the list is sorted.  """,font="Cambria 12 </a:t>
            </a:r>
            <a:r>
              <a:rPr lang="en-US" sz="1500" dirty="0" err="1">
                <a:latin typeface="Times New Roman" pitchFamily="18" charset="0"/>
                <a:cs typeface="Times New Roman" pitchFamily="18" charset="0"/>
              </a:rPr>
              <a:t>bold",bg</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white",fg</a:t>
            </a:r>
            <a:r>
              <a:rPr lang="en-US" sz="1500" dirty="0">
                <a:latin typeface="Times New Roman" pitchFamily="18" charset="0"/>
                <a:cs typeface="Times New Roman" pitchFamily="18" charset="0"/>
              </a:rPr>
              <a:t>="black")</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 </a:t>
            </a:r>
          </a:p>
          <a:p>
            <a:r>
              <a:rPr lang="en-US" sz="1500" dirty="0" err="1">
                <a:latin typeface="Times New Roman" pitchFamily="18" charset="0"/>
                <a:cs typeface="Times New Roman" pitchFamily="18" charset="0"/>
              </a:rPr>
              <a:t>window.title</a:t>
            </a:r>
            <a:r>
              <a:rPr lang="en-US" sz="1500" dirty="0">
                <a:latin typeface="Times New Roman" pitchFamily="18" charset="0"/>
                <a:cs typeface="Times New Roman" pitchFamily="18" charset="0"/>
              </a:rPr>
              <a:t>("Main Menu")</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canvas999= Canvas(width=1550, height=715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='black' )</a:t>
            </a:r>
          </a:p>
          <a:p>
            <a:r>
              <a:rPr lang="en-US" sz="1500" dirty="0">
                <a:latin typeface="Times New Roman" pitchFamily="18" charset="0"/>
                <a:cs typeface="Times New Roman" pitchFamily="18" charset="0"/>
              </a:rPr>
              <a:t>canvas999.pack()</a:t>
            </a:r>
          </a:p>
          <a:p>
            <a:r>
              <a:rPr lang="en-US" sz="1500" dirty="0">
                <a:latin typeface="Times New Roman" pitchFamily="18" charset="0"/>
                <a:cs typeface="Times New Roman" pitchFamily="18" charset="0"/>
              </a:rPr>
              <a:t>#canva9992.place(x=75, y=165)</a:t>
            </a:r>
          </a:p>
          <a:p>
            <a:r>
              <a:rPr lang="en-US" sz="1500" dirty="0">
                <a:latin typeface="Times New Roman" pitchFamily="18" charset="0"/>
                <a:cs typeface="Times New Roman" pitchFamily="18" charset="0"/>
              </a:rPr>
              <a:t>photo999=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III\\MenuPage.png")</a:t>
            </a:r>
          </a:p>
          <a:p>
            <a:r>
              <a:rPr lang="en-US" sz="1500" dirty="0">
                <a:latin typeface="Times New Roman" pitchFamily="18" charset="0"/>
                <a:cs typeface="Times New Roman" pitchFamily="18" charset="0"/>
              </a:rPr>
              <a:t>canvas999.create_image(0,0, image=photo999,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lbl</a:t>
            </a:r>
            <a:r>
              <a:rPr lang="en-US" sz="1500" dirty="0">
                <a:latin typeface="Times New Roman" pitchFamily="18" charset="0"/>
                <a:cs typeface="Times New Roman" pitchFamily="18" charset="0"/>
              </a:rPr>
              <a:t> = Label(window, text=" * * * LIST OF GAMES * * * "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="BLUE",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White",font</a:t>
            </a:r>
            <a:r>
              <a:rPr lang="en-US" sz="1500" dirty="0">
                <a:latin typeface="Times New Roman" pitchFamily="18" charset="0"/>
                <a:cs typeface="Times New Roman" pitchFamily="18" charset="0"/>
              </a:rPr>
              <a:t>= ('Cambria 19 bold'))</a:t>
            </a:r>
          </a:p>
          <a:p>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lbl.pack</a:t>
            </a:r>
            <a:r>
              <a:rPr lang="en-US" sz="1500" dirty="0">
                <a:latin typeface="Times New Roman" pitchFamily="18" charset="0"/>
                <a:cs typeface="Times New Roman" pitchFamily="18" charset="0"/>
              </a:rPr>
              <a:t>()</a:t>
            </a:r>
          </a:p>
          <a:p>
            <a:endParaRPr lang="en-US" sz="15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007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canvas1 = Canvas(width=100, height=100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='white' )</a:t>
            </a:r>
          </a:p>
          <a:p>
            <a:r>
              <a:rPr lang="en-US" sz="1500" dirty="0">
                <a:latin typeface="Times New Roman" pitchFamily="18" charset="0"/>
                <a:cs typeface="Times New Roman" pitchFamily="18" charset="0"/>
              </a:rPr>
              <a:t>canvas1.pack()</a:t>
            </a:r>
          </a:p>
          <a:p>
            <a:r>
              <a:rPr lang="en-US" sz="1500" dirty="0">
                <a:latin typeface="Times New Roman" pitchFamily="18" charset="0"/>
                <a:cs typeface="Times New Roman" pitchFamily="18" charset="0"/>
              </a:rPr>
              <a:t>canvas1.place(x=310, y=170)</a:t>
            </a:r>
          </a:p>
          <a:p>
            <a:r>
              <a:rPr lang="en-US" sz="1500" dirty="0">
                <a:latin typeface="Times New Roman" pitchFamily="18" charset="0"/>
                <a:cs typeface="Times New Roman" pitchFamily="18" charset="0"/>
              </a:rPr>
              <a:t>photo1 =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III\\HungrySnake.png')</a:t>
            </a:r>
          </a:p>
          <a:p>
            <a:r>
              <a:rPr lang="en-US" sz="1500" dirty="0">
                <a:latin typeface="Times New Roman" pitchFamily="18" charset="0"/>
                <a:cs typeface="Times New Roman" pitchFamily="18" charset="0"/>
              </a:rPr>
              <a:t>canvas1.create_image(0,0, image=photo1,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LL1 = Label(window, text=" Hungry Snake  ",font="Calibri 15 </a:t>
            </a:r>
            <a:r>
              <a:rPr lang="en-US" sz="1500" dirty="0" err="1">
                <a:latin typeface="Times New Roman" pitchFamily="18" charset="0"/>
                <a:cs typeface="Times New Roman" pitchFamily="18" charset="0"/>
              </a:rPr>
              <a:t>bold",fg</a:t>
            </a:r>
            <a:r>
              <a:rPr lang="en-US" sz="1500" dirty="0">
                <a:latin typeface="Times New Roman" pitchFamily="18" charset="0"/>
                <a:cs typeface="Times New Roman" pitchFamily="18" charset="0"/>
              </a:rPr>
              <a:t>="red3",bg="white")</a:t>
            </a:r>
          </a:p>
          <a:p>
            <a:r>
              <a:rPr lang="en-US" sz="1500" dirty="0">
                <a:latin typeface="Times New Roman" pitchFamily="18" charset="0"/>
                <a:cs typeface="Times New Roman" pitchFamily="18" charset="0"/>
              </a:rPr>
              <a:t>LL1.pack()</a:t>
            </a:r>
          </a:p>
          <a:p>
            <a:r>
              <a:rPr lang="en-US" sz="1500" dirty="0">
                <a:latin typeface="Times New Roman" pitchFamily="18" charset="0"/>
                <a:cs typeface="Times New Roman" pitchFamily="18" charset="0"/>
              </a:rPr>
              <a:t>LL1.place(x=298,y=142)</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btn1 = Button(window, text="P L A Y" , command=snake)</a:t>
            </a:r>
          </a:p>
          <a:p>
            <a:r>
              <a:rPr lang="en-US" sz="1500" dirty="0">
                <a:latin typeface="Times New Roman" pitchFamily="18" charset="0"/>
                <a:cs typeface="Times New Roman" pitchFamily="18" charset="0"/>
              </a:rPr>
              <a:t>btn1.pack(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btn1.place(x=265, y=280)</a:t>
            </a:r>
          </a:p>
          <a:p>
            <a:r>
              <a:rPr lang="en-US" sz="1500" dirty="0">
                <a:latin typeface="Times New Roman" pitchFamily="18" charset="0"/>
                <a:cs typeface="Times New Roman" pitchFamily="18" charset="0"/>
              </a:rPr>
              <a:t>btn1.configure(height=2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'blue3'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 )</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btn11 = Button(window, text="A B O U T" , command=Game1)</a:t>
            </a:r>
          </a:p>
          <a:p>
            <a:r>
              <a:rPr lang="en-US" sz="1500" dirty="0">
                <a:latin typeface="Times New Roman" pitchFamily="18" charset="0"/>
                <a:cs typeface="Times New Roman" pitchFamily="18" charset="0"/>
              </a:rPr>
              <a:t>btn11.pack(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btn11.place(x=365, y=280)</a:t>
            </a:r>
          </a:p>
          <a:p>
            <a:r>
              <a:rPr lang="en-US" sz="1500" dirty="0">
                <a:latin typeface="Times New Roman" pitchFamily="18" charset="0"/>
                <a:cs typeface="Times New Roman" pitchFamily="18" charset="0"/>
              </a:rPr>
              <a:t>btn11.configure(height=2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'green4'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14356"/>
            <a:ext cx="6858048" cy="5715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canvas2 = Canvas(width=100, height=100 , </a:t>
            </a:r>
            <a:r>
              <a:rPr lang="en-US" sz="1600" dirty="0" err="1">
                <a:latin typeface="Times New Roman" pitchFamily="18" charset="0"/>
                <a:cs typeface="Times New Roman" pitchFamily="18" charset="0"/>
              </a:rPr>
              <a:t>bg</a:t>
            </a:r>
            <a:r>
              <a:rPr lang="en-US" sz="1600" dirty="0">
                <a:latin typeface="Times New Roman" pitchFamily="18" charset="0"/>
                <a:cs typeface="Times New Roman" pitchFamily="18" charset="0"/>
              </a:rPr>
              <a:t> ='white' )</a:t>
            </a:r>
          </a:p>
          <a:p>
            <a:r>
              <a:rPr lang="en-US" sz="1600" dirty="0">
                <a:latin typeface="Times New Roman" pitchFamily="18" charset="0"/>
                <a:cs typeface="Times New Roman" pitchFamily="18" charset="0"/>
              </a:rPr>
              <a:t>canvas2.pack()</a:t>
            </a:r>
          </a:p>
          <a:p>
            <a:r>
              <a:rPr lang="en-US" sz="1600" dirty="0">
                <a:latin typeface="Times New Roman" pitchFamily="18" charset="0"/>
                <a:cs typeface="Times New Roman" pitchFamily="18" charset="0"/>
              </a:rPr>
              <a:t>canvas2.place(x=577, y=170)</a:t>
            </a:r>
          </a:p>
          <a:p>
            <a:r>
              <a:rPr lang="en-US" sz="1600" dirty="0">
                <a:latin typeface="Times New Roman" pitchFamily="18" charset="0"/>
                <a:cs typeface="Times New Roman" pitchFamily="18" charset="0"/>
              </a:rPr>
              <a:t>photo2 = </a:t>
            </a:r>
            <a:r>
              <a:rPr lang="en-US" sz="1600" dirty="0" err="1">
                <a:latin typeface="Times New Roman" pitchFamily="18" charset="0"/>
                <a:cs typeface="Times New Roman" pitchFamily="18" charset="0"/>
              </a:rPr>
              <a:t>PhotoImage</a:t>
            </a:r>
            <a:r>
              <a:rPr lang="en-US" sz="1600" dirty="0">
                <a:latin typeface="Times New Roman" pitchFamily="18" charset="0"/>
                <a:cs typeface="Times New Roman" pitchFamily="18" charset="0"/>
              </a:rPr>
              <a:t>(file='C:\\Users\\Acer\\Desktop\\PROJ - CS881 Project - III\\FlappyBird.png')</a:t>
            </a:r>
          </a:p>
          <a:p>
            <a:r>
              <a:rPr lang="en-US" sz="1600" dirty="0">
                <a:latin typeface="Times New Roman" pitchFamily="18" charset="0"/>
                <a:cs typeface="Times New Roman" pitchFamily="18" charset="0"/>
              </a:rPr>
              <a:t>canvas2.create_image(0,0, image=photo2, anchor=NW)</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LL2 = Label(window, text=" </a:t>
            </a:r>
            <a:r>
              <a:rPr lang="en-US" sz="1600" dirty="0" err="1">
                <a:latin typeface="Times New Roman" pitchFamily="18" charset="0"/>
                <a:cs typeface="Times New Roman" pitchFamily="18" charset="0"/>
              </a:rPr>
              <a:t>Flappy</a:t>
            </a:r>
            <a:r>
              <a:rPr lang="en-US" sz="1600" dirty="0">
                <a:latin typeface="Times New Roman" pitchFamily="18" charset="0"/>
                <a:cs typeface="Times New Roman" pitchFamily="18" charset="0"/>
              </a:rPr>
              <a:t> Bird  ",font="Calibri 15 bold", </a:t>
            </a:r>
            <a:r>
              <a:rPr lang="en-US" sz="1600" dirty="0" err="1">
                <a:latin typeface="Times New Roman" pitchFamily="18" charset="0"/>
                <a:cs typeface="Times New Roman" pitchFamily="18" charset="0"/>
              </a:rPr>
              <a:t>fg</a:t>
            </a:r>
            <a:r>
              <a:rPr lang="en-US" sz="1600" dirty="0">
                <a:latin typeface="Times New Roman" pitchFamily="18" charset="0"/>
                <a:cs typeface="Times New Roman" pitchFamily="18" charset="0"/>
              </a:rPr>
              <a:t>="red3", </a:t>
            </a:r>
            <a:r>
              <a:rPr lang="en-US" sz="1600" dirty="0" err="1">
                <a:latin typeface="Times New Roman" pitchFamily="18" charset="0"/>
                <a:cs typeface="Times New Roman" pitchFamily="18" charset="0"/>
              </a:rPr>
              <a:t>bg</a:t>
            </a:r>
            <a:r>
              <a:rPr lang="en-US" sz="1600" dirty="0">
                <a:latin typeface="Times New Roman" pitchFamily="18" charset="0"/>
                <a:cs typeface="Times New Roman" pitchFamily="18" charset="0"/>
              </a:rPr>
              <a:t>="white")</a:t>
            </a:r>
          </a:p>
          <a:p>
            <a:r>
              <a:rPr lang="en-US" sz="1600" dirty="0">
                <a:latin typeface="Times New Roman" pitchFamily="18" charset="0"/>
                <a:cs typeface="Times New Roman" pitchFamily="18" charset="0"/>
              </a:rPr>
              <a:t>LL2.pack()</a:t>
            </a:r>
          </a:p>
          <a:p>
            <a:r>
              <a:rPr lang="en-US" sz="1600" dirty="0">
                <a:latin typeface="Times New Roman" pitchFamily="18" charset="0"/>
                <a:cs typeface="Times New Roman" pitchFamily="18" charset="0"/>
              </a:rPr>
              <a:t>LL2.place(x=573,y=152)</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btn2 = Button(window, text="P L A Y" , command=</a:t>
            </a:r>
            <a:r>
              <a:rPr lang="en-US" sz="1600" dirty="0" err="1">
                <a:latin typeface="Times New Roman" pitchFamily="18" charset="0"/>
                <a:cs typeface="Times New Roman" pitchFamily="18" charset="0"/>
              </a:rPr>
              <a:t>flappybird</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btn2.pack(</a:t>
            </a:r>
            <a:r>
              <a:rPr lang="en-US" sz="1600" dirty="0" err="1">
                <a:latin typeface="Times New Roman" pitchFamily="18" charset="0"/>
                <a:cs typeface="Times New Roman" pitchFamily="18" charset="0"/>
              </a:rPr>
              <a:t>padx</a:t>
            </a:r>
            <a:r>
              <a:rPr lang="en-US" sz="1600" dirty="0">
                <a:latin typeface="Times New Roman" pitchFamily="18" charset="0"/>
                <a:cs typeface="Times New Roman" pitchFamily="18" charset="0"/>
              </a:rPr>
              <a:t>=20, </a:t>
            </a:r>
            <a:r>
              <a:rPr lang="en-US" sz="1600" dirty="0" err="1">
                <a:latin typeface="Times New Roman" pitchFamily="18" charset="0"/>
                <a:cs typeface="Times New Roman" pitchFamily="18" charset="0"/>
              </a:rPr>
              <a:t>pady</a:t>
            </a:r>
            <a:r>
              <a:rPr lang="en-US" sz="1600" dirty="0">
                <a:latin typeface="Times New Roman" pitchFamily="18" charset="0"/>
                <a:cs typeface="Times New Roman" pitchFamily="18" charset="0"/>
              </a:rPr>
              <a:t>=20)</a:t>
            </a:r>
          </a:p>
          <a:p>
            <a:r>
              <a:rPr lang="en-US" sz="1600" dirty="0">
                <a:latin typeface="Times New Roman" pitchFamily="18" charset="0"/>
                <a:cs typeface="Times New Roman" pitchFamily="18" charset="0"/>
              </a:rPr>
              <a:t>btn2.place(x=534, y=280)</a:t>
            </a:r>
          </a:p>
          <a:p>
            <a:r>
              <a:rPr lang="en-US" sz="1600" dirty="0">
                <a:latin typeface="Times New Roman" pitchFamily="18" charset="0"/>
                <a:cs typeface="Times New Roman" pitchFamily="18" charset="0"/>
              </a:rPr>
              <a:t>btn2.configure(height=2,width =8, font = 'Aerial 12 bold </a:t>
            </a:r>
            <a:r>
              <a:rPr lang="en-US" sz="1600" dirty="0" err="1">
                <a:latin typeface="Times New Roman" pitchFamily="18" charset="0"/>
                <a:cs typeface="Times New Roman" pitchFamily="18" charset="0"/>
              </a:rPr>
              <a:t>italic',bg</a:t>
            </a:r>
            <a:r>
              <a:rPr lang="en-US" sz="1600" dirty="0">
                <a:latin typeface="Times New Roman" pitchFamily="18" charset="0"/>
                <a:cs typeface="Times New Roman" pitchFamily="18" charset="0"/>
              </a:rPr>
              <a:t> = 'blue3', </a:t>
            </a:r>
            <a:r>
              <a:rPr lang="en-US" sz="1600" dirty="0" err="1">
                <a:latin typeface="Times New Roman" pitchFamily="18" charset="0"/>
                <a:cs typeface="Times New Roman" pitchFamily="18" charset="0"/>
              </a:rPr>
              <a:t>fg</a:t>
            </a:r>
            <a:r>
              <a:rPr lang="en-US" sz="1600" dirty="0">
                <a:latin typeface="Times New Roman" pitchFamily="18" charset="0"/>
                <a:cs typeface="Times New Roman" pitchFamily="18" charset="0"/>
              </a:rPr>
              <a:t> = 'white')</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btn22 = Button(window, text="A B O U T" , command=Game2)</a:t>
            </a:r>
          </a:p>
          <a:p>
            <a:r>
              <a:rPr lang="en-US" sz="1600" dirty="0">
                <a:latin typeface="Times New Roman" pitchFamily="18" charset="0"/>
                <a:cs typeface="Times New Roman" pitchFamily="18" charset="0"/>
              </a:rPr>
              <a:t>btn22.pack(</a:t>
            </a:r>
            <a:r>
              <a:rPr lang="en-US" sz="1600" dirty="0" err="1">
                <a:latin typeface="Times New Roman" pitchFamily="18" charset="0"/>
                <a:cs typeface="Times New Roman" pitchFamily="18" charset="0"/>
              </a:rPr>
              <a:t>padx</a:t>
            </a:r>
            <a:r>
              <a:rPr lang="en-US" sz="1600" dirty="0">
                <a:latin typeface="Times New Roman" pitchFamily="18" charset="0"/>
                <a:cs typeface="Times New Roman" pitchFamily="18" charset="0"/>
              </a:rPr>
              <a:t>=20, </a:t>
            </a:r>
            <a:r>
              <a:rPr lang="en-US" sz="1600" dirty="0" err="1">
                <a:latin typeface="Times New Roman" pitchFamily="18" charset="0"/>
                <a:cs typeface="Times New Roman" pitchFamily="18" charset="0"/>
              </a:rPr>
              <a:t>pady</a:t>
            </a:r>
            <a:r>
              <a:rPr lang="en-US" sz="1600" dirty="0">
                <a:latin typeface="Times New Roman" pitchFamily="18" charset="0"/>
                <a:cs typeface="Times New Roman" pitchFamily="18" charset="0"/>
              </a:rPr>
              <a:t>=20)</a:t>
            </a:r>
          </a:p>
          <a:p>
            <a:r>
              <a:rPr lang="en-US" sz="1600" dirty="0">
                <a:latin typeface="Times New Roman" pitchFamily="18" charset="0"/>
                <a:cs typeface="Times New Roman" pitchFamily="18" charset="0"/>
              </a:rPr>
              <a:t>btn22.place(x=634, y=280)</a:t>
            </a:r>
          </a:p>
          <a:p>
            <a:r>
              <a:rPr lang="en-US" sz="1600" dirty="0">
                <a:latin typeface="Times New Roman" pitchFamily="18" charset="0"/>
                <a:cs typeface="Times New Roman" pitchFamily="18" charset="0"/>
              </a:rPr>
              <a:t>btn22.configure(height=2,width=8,font = 'Aerial 12 bold </a:t>
            </a:r>
            <a:r>
              <a:rPr lang="en-US" sz="1600" dirty="0" err="1">
                <a:latin typeface="Times New Roman" pitchFamily="18" charset="0"/>
                <a:cs typeface="Times New Roman" pitchFamily="18" charset="0"/>
              </a:rPr>
              <a:t>italic',bg</a:t>
            </a:r>
            <a:r>
              <a:rPr lang="en-US" sz="1600" dirty="0">
                <a:latin typeface="Times New Roman" pitchFamily="18" charset="0"/>
                <a:cs typeface="Times New Roman" pitchFamily="18" charset="0"/>
              </a:rPr>
              <a:t> = 'green4',fg = 'white')</a:t>
            </a:r>
          </a:p>
          <a:p>
            <a:r>
              <a:rPr lang="en-US" sz="1600" dirty="0">
                <a:latin typeface="Times New Roman" pitchFamily="18" charset="0"/>
                <a:cs typeface="Times New Roman" pitchFamily="18"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007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canvas3 = Canvas(width=100, height=100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='white' )</a:t>
            </a:r>
          </a:p>
          <a:p>
            <a:r>
              <a:rPr lang="en-US" sz="1500" dirty="0">
                <a:latin typeface="Times New Roman" pitchFamily="18" charset="0"/>
                <a:cs typeface="Times New Roman" pitchFamily="18" charset="0"/>
              </a:rPr>
              <a:t>canvas3.pack()</a:t>
            </a:r>
          </a:p>
          <a:p>
            <a:r>
              <a:rPr lang="en-US" sz="1500" dirty="0">
                <a:latin typeface="Times New Roman" pitchFamily="18" charset="0"/>
                <a:cs typeface="Times New Roman" pitchFamily="18" charset="0"/>
              </a:rPr>
              <a:t>canvas3.place(x=875, y=170)</a:t>
            </a:r>
          </a:p>
          <a:p>
            <a:r>
              <a:rPr lang="en-US" sz="1500" dirty="0">
                <a:latin typeface="Times New Roman" pitchFamily="18" charset="0"/>
                <a:cs typeface="Times New Roman" pitchFamily="18" charset="0"/>
              </a:rPr>
              <a:t>photo3 =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III\\PacMan.png')</a:t>
            </a:r>
          </a:p>
          <a:p>
            <a:r>
              <a:rPr lang="en-US" sz="1500" dirty="0">
                <a:latin typeface="Times New Roman" pitchFamily="18" charset="0"/>
                <a:cs typeface="Times New Roman" pitchFamily="18" charset="0"/>
              </a:rPr>
              <a:t>canvas3.create_image(0,0, image=photo3,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LL3 = Label(window, text=" Pac - Man  ",font="Calibri 15 </a:t>
            </a:r>
            <a:r>
              <a:rPr lang="en-US" sz="1500" dirty="0" err="1">
                <a:latin typeface="Times New Roman" pitchFamily="18" charset="0"/>
                <a:cs typeface="Times New Roman" pitchFamily="18" charset="0"/>
              </a:rPr>
              <a:t>bold",fg</a:t>
            </a:r>
            <a:r>
              <a:rPr lang="en-US" sz="1500" dirty="0">
                <a:latin typeface="Times New Roman" pitchFamily="18" charset="0"/>
                <a:cs typeface="Times New Roman" pitchFamily="18" charset="0"/>
              </a:rPr>
              <a:t>="red3",bg="white")</a:t>
            </a:r>
          </a:p>
          <a:p>
            <a:r>
              <a:rPr lang="en-US" sz="1500" dirty="0">
                <a:latin typeface="Times New Roman" pitchFamily="18" charset="0"/>
                <a:cs typeface="Times New Roman" pitchFamily="18" charset="0"/>
              </a:rPr>
              <a:t>LL3.pack()</a:t>
            </a:r>
          </a:p>
          <a:p>
            <a:r>
              <a:rPr lang="en-US" sz="1500" dirty="0">
                <a:latin typeface="Times New Roman" pitchFamily="18" charset="0"/>
                <a:cs typeface="Times New Roman" pitchFamily="18" charset="0"/>
              </a:rPr>
              <a:t>LL3.place(x=876,y=142)</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btn3 = Button(window, text="P L A Y" , command=</a:t>
            </a:r>
            <a:r>
              <a:rPr lang="en-US" sz="1500" dirty="0" err="1">
                <a:latin typeface="Times New Roman" pitchFamily="18" charset="0"/>
                <a:cs typeface="Times New Roman" pitchFamily="18" charset="0"/>
              </a:rPr>
              <a:t>PacMan</a:t>
            </a:r>
            <a:r>
              <a:rPr lang="en-US" sz="1500" dirty="0">
                <a:latin typeface="Times New Roman" pitchFamily="18" charset="0"/>
                <a:cs typeface="Times New Roman" pitchFamily="18" charset="0"/>
              </a:rPr>
              <a:t>)</a:t>
            </a:r>
          </a:p>
          <a:p>
            <a:r>
              <a:rPr lang="en-US" sz="1500" dirty="0">
                <a:latin typeface="Times New Roman" pitchFamily="18" charset="0"/>
                <a:cs typeface="Times New Roman" pitchFamily="18" charset="0"/>
              </a:rPr>
              <a:t>btn3.pack(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btn3.place(x=830, y=280)</a:t>
            </a:r>
          </a:p>
          <a:p>
            <a:r>
              <a:rPr lang="en-US" sz="1500" dirty="0">
                <a:latin typeface="Times New Roman" pitchFamily="18" charset="0"/>
                <a:cs typeface="Times New Roman" pitchFamily="18" charset="0"/>
              </a:rPr>
              <a:t>btn3.configure(height=2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'BLUE3'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btn33 = Button(window, text="A B O U T", command=Game3)</a:t>
            </a:r>
          </a:p>
          <a:p>
            <a:r>
              <a:rPr lang="en-US" sz="1500" dirty="0">
                <a:latin typeface="Times New Roman" pitchFamily="18" charset="0"/>
                <a:cs typeface="Times New Roman" pitchFamily="18" charset="0"/>
              </a:rPr>
              <a:t>btn33.pack(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btn33.place(x=930, y=280)</a:t>
            </a:r>
          </a:p>
          <a:p>
            <a:r>
              <a:rPr lang="en-US" sz="1500" dirty="0">
                <a:latin typeface="Times New Roman" pitchFamily="18" charset="0"/>
                <a:cs typeface="Times New Roman" pitchFamily="18" charset="0"/>
              </a:rPr>
              <a:t>btn33.configure(height=2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'green4'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007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canvas7 = Canvas(width=100, height=100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='white' )</a:t>
            </a:r>
          </a:p>
          <a:p>
            <a:r>
              <a:rPr lang="en-US" sz="1500" dirty="0">
                <a:latin typeface="Times New Roman" pitchFamily="18" charset="0"/>
                <a:cs typeface="Times New Roman" pitchFamily="18" charset="0"/>
              </a:rPr>
              <a:t>canvas7.pack()</a:t>
            </a:r>
          </a:p>
          <a:p>
            <a:r>
              <a:rPr lang="en-US" sz="1500" dirty="0">
                <a:latin typeface="Times New Roman" pitchFamily="18" charset="0"/>
                <a:cs typeface="Times New Roman" pitchFamily="18" charset="0"/>
              </a:rPr>
              <a:t>canvas7.place(x=1135, y=170)</a:t>
            </a:r>
          </a:p>
          <a:p>
            <a:r>
              <a:rPr lang="en-US" sz="1500" dirty="0">
                <a:latin typeface="Times New Roman" pitchFamily="18" charset="0"/>
                <a:cs typeface="Times New Roman" pitchFamily="18" charset="0"/>
              </a:rPr>
              <a:t>photo7 =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III\\SlidingPuzzle.png')</a:t>
            </a:r>
          </a:p>
          <a:p>
            <a:r>
              <a:rPr lang="en-US" sz="1500" dirty="0">
                <a:latin typeface="Times New Roman" pitchFamily="18" charset="0"/>
                <a:cs typeface="Times New Roman" pitchFamily="18" charset="0"/>
              </a:rPr>
              <a:t>canvas7.create_image(0,0, image=photo7,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LL7 = Label(window, text=" Sliding Puzzle ",font="Calibri 15 </a:t>
            </a:r>
            <a:r>
              <a:rPr lang="en-US" sz="1500" dirty="0" err="1">
                <a:latin typeface="Times New Roman" pitchFamily="18" charset="0"/>
                <a:cs typeface="Times New Roman" pitchFamily="18" charset="0"/>
              </a:rPr>
              <a:t>bold",fg</a:t>
            </a:r>
            <a:r>
              <a:rPr lang="en-US" sz="1500" dirty="0">
                <a:latin typeface="Times New Roman" pitchFamily="18" charset="0"/>
                <a:cs typeface="Times New Roman" pitchFamily="18" charset="0"/>
              </a:rPr>
              <a:t>="red3",bg="white")</a:t>
            </a:r>
          </a:p>
          <a:p>
            <a:r>
              <a:rPr lang="en-US" sz="1500" dirty="0">
                <a:latin typeface="Times New Roman" pitchFamily="18" charset="0"/>
                <a:cs typeface="Times New Roman" pitchFamily="18" charset="0"/>
              </a:rPr>
              <a:t>LL7.pack()</a:t>
            </a:r>
          </a:p>
          <a:p>
            <a:r>
              <a:rPr lang="en-US" sz="1500" dirty="0">
                <a:latin typeface="Times New Roman" pitchFamily="18" charset="0"/>
                <a:cs typeface="Times New Roman" pitchFamily="18" charset="0"/>
              </a:rPr>
              <a:t>LL7.place(x=1120,y=142)</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btn7 = Button(window, text="P L A Y" , command=Tiles )</a:t>
            </a:r>
          </a:p>
          <a:p>
            <a:r>
              <a:rPr lang="en-US" sz="1500" dirty="0">
                <a:latin typeface="Times New Roman" pitchFamily="18" charset="0"/>
                <a:cs typeface="Times New Roman" pitchFamily="18" charset="0"/>
              </a:rPr>
              <a:t>btn7.pack(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btn7.place(x=1090, y=280)</a:t>
            </a:r>
          </a:p>
          <a:p>
            <a:r>
              <a:rPr lang="en-US" sz="1500" dirty="0">
                <a:latin typeface="Times New Roman" pitchFamily="18" charset="0"/>
                <a:cs typeface="Times New Roman" pitchFamily="18" charset="0"/>
              </a:rPr>
              <a:t>btn7.configure(height=2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'BLUE3'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btn77 = Button(window, text="A B O U T", command=Game7)</a:t>
            </a:r>
          </a:p>
          <a:p>
            <a:r>
              <a:rPr lang="en-US" sz="1500" dirty="0">
                <a:latin typeface="Times New Roman" pitchFamily="18" charset="0"/>
                <a:cs typeface="Times New Roman" pitchFamily="18" charset="0"/>
              </a:rPr>
              <a:t>btn77.pack(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btn77.place(x=1190, y=280)</a:t>
            </a:r>
          </a:p>
          <a:p>
            <a:r>
              <a:rPr lang="en-US" sz="1500" dirty="0">
                <a:latin typeface="Times New Roman" pitchFamily="18" charset="0"/>
                <a:cs typeface="Times New Roman" pitchFamily="18" charset="0"/>
              </a:rPr>
              <a:t>btn77.configure(height=2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'green4'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721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btn99 = Button(</a:t>
            </a:r>
            <a:r>
              <a:rPr lang="en-US" sz="1500" dirty="0" err="1">
                <a:latin typeface="Times New Roman" pitchFamily="18" charset="0"/>
                <a:cs typeface="Times New Roman" pitchFamily="18" charset="0"/>
              </a:rPr>
              <a:t>window,height</a:t>
            </a:r>
            <a:r>
              <a:rPr lang="en-US" sz="1500" dirty="0">
                <a:latin typeface="Times New Roman" pitchFamily="18" charset="0"/>
                <a:cs typeface="Times New Roman" pitchFamily="18" charset="0"/>
              </a:rPr>
              <a:t>=2 , width =12,text="E X I T", font = 'Aerial 12 bold'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'aquamarine2',fg = '</a:t>
            </a:r>
            <a:r>
              <a:rPr lang="en-US" sz="1500" dirty="0" err="1">
                <a:latin typeface="Times New Roman" pitchFamily="18" charset="0"/>
                <a:cs typeface="Times New Roman" pitchFamily="18" charset="0"/>
              </a:rPr>
              <a:t>black',command</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lambda:window.destroy</a:t>
            </a:r>
            <a:r>
              <a:rPr lang="en-US" sz="1500" dirty="0">
                <a:latin typeface="Times New Roman" pitchFamily="18" charset="0"/>
                <a:cs typeface="Times New Roman" pitchFamily="18" charset="0"/>
              </a:rPr>
              <a:t>(), border = '10')</a:t>
            </a:r>
          </a:p>
          <a:p>
            <a:r>
              <a:rPr lang="en-US" sz="1500" dirty="0">
                <a:latin typeface="Times New Roman" pitchFamily="18" charset="0"/>
                <a:cs typeface="Times New Roman" pitchFamily="18" charset="0"/>
              </a:rPr>
              <a:t>btn99.pack()</a:t>
            </a:r>
          </a:p>
          <a:p>
            <a:r>
              <a:rPr lang="en-US" sz="1500" dirty="0">
                <a:latin typeface="Times New Roman" pitchFamily="18" charset="0"/>
                <a:cs typeface="Times New Roman" pitchFamily="18" charset="0"/>
              </a:rPr>
              <a:t>btn99.place(x=710, y=730)</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#clear</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def clear():</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a:t>
            </a:r>
            <a:r>
              <a:rPr lang="en-US" sz="1500" dirty="0">
                <a:latin typeface="Times New Roman" pitchFamily="18" charset="0"/>
                <a:cs typeface="Times New Roman" pitchFamily="18" charset="0"/>
              </a:rPr>
              <a:t> = Label(</a:t>
            </a:r>
            <a:r>
              <a:rPr lang="en-US" sz="1500" dirty="0" err="1">
                <a:latin typeface="Times New Roman" pitchFamily="18" charset="0"/>
                <a:cs typeface="Times New Roman" pitchFamily="18" charset="0"/>
              </a:rPr>
              <a:t>window,text</a:t>
            </a:r>
            <a:r>
              <a:rPr lang="en-US" sz="1500" dirty="0">
                <a:latin typeface="Times New Roman" pitchFamily="18" charset="0"/>
                <a:cs typeface="Times New Roman" pitchFamily="18" charset="0"/>
              </a:rPr>
              <a:t>=""" !!! Clear by DS !!!  Clear by DS !!! Clear by DS !!! Clear by DS !!! Clear by DS !!! Clear by DS !!! Clear by DS !!! Clear by DS !!!Clear by DS !!! Clear by DS !!! Clear by DS !!! @DEBARATHI SARDAR</a:t>
            </a:r>
          </a:p>
          <a:p>
            <a:r>
              <a:rPr lang="en-US" sz="1500" dirty="0">
                <a:latin typeface="Times New Roman" pitchFamily="18" charset="0"/>
                <a:cs typeface="Times New Roman" pitchFamily="18" charset="0"/>
              </a:rPr>
              <a:t>  !!! Clear by DS !!! Clear by DS !!! Clear by DS !!! Clear by DS !!!Clear by DS !!!Clear by DS !!!Clear by DS !!! .""",font="Cambria 12 </a:t>
            </a:r>
            <a:r>
              <a:rPr lang="en-US" sz="1500" dirty="0" err="1">
                <a:latin typeface="Times New Roman" pitchFamily="18" charset="0"/>
                <a:cs typeface="Times New Roman" pitchFamily="18" charset="0"/>
              </a:rPr>
              <a:t>bold",bg</a:t>
            </a:r>
            <a:r>
              <a:rPr lang="en-US" sz="1500" dirty="0">
                <a:latin typeface="Times New Roman" pitchFamily="18" charset="0"/>
                <a:cs typeface="Times New Roman" pitchFamily="18" charset="0"/>
              </a:rPr>
              <a:t>="#41c5a7",fg="#41c5a7")</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myLabel.pack</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myLabel.place</a:t>
            </a:r>
            <a:r>
              <a:rPr lang="en-US" sz="1500" dirty="0">
                <a:latin typeface="Times New Roman" pitchFamily="18" charset="0"/>
                <a:cs typeface="Times New Roman" pitchFamily="18" charset="0"/>
              </a:rPr>
              <a:t>(x=105,y=644)</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btn999 = Button(</a:t>
            </a:r>
            <a:r>
              <a:rPr lang="en-US" sz="1500" dirty="0" err="1">
                <a:latin typeface="Times New Roman" pitchFamily="18" charset="0"/>
                <a:cs typeface="Times New Roman" pitchFamily="18" charset="0"/>
              </a:rPr>
              <a:t>window,height</a:t>
            </a:r>
            <a:r>
              <a:rPr lang="en-US" sz="1500" dirty="0">
                <a:latin typeface="Times New Roman" pitchFamily="18" charset="0"/>
                <a:cs typeface="Times New Roman" pitchFamily="18" charset="0"/>
              </a:rPr>
              <a:t>=1 , width =8,text="C L E A R", font = 'Aerial 12 bold'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black',fg</a:t>
            </a:r>
            <a:r>
              <a:rPr lang="en-US" sz="1500" dirty="0">
                <a:latin typeface="Times New Roman" pitchFamily="18" charset="0"/>
                <a:cs typeface="Times New Roman" pitchFamily="18" charset="0"/>
              </a:rPr>
              <a:t> = 'gold',  command=clear)</a:t>
            </a:r>
          </a:p>
          <a:p>
            <a:r>
              <a:rPr lang="en-US" sz="1500" dirty="0">
                <a:latin typeface="Times New Roman" pitchFamily="18" charset="0"/>
                <a:cs typeface="Times New Roman" pitchFamily="18" charset="0"/>
              </a:rPr>
              <a:t>btn999.pack()</a:t>
            </a:r>
          </a:p>
          <a:p>
            <a:r>
              <a:rPr lang="en-US" sz="1500" dirty="0">
                <a:latin typeface="Times New Roman" pitchFamily="18" charset="0"/>
                <a:cs typeface="Times New Roman" pitchFamily="18" charset="0"/>
              </a:rPr>
              <a:t>btn999.place(x=732, y=607)</a:t>
            </a:r>
          </a:p>
          <a:p>
            <a:r>
              <a:rPr lang="en-US" sz="1500" dirty="0">
                <a:latin typeface="Times New Roman" pitchFamily="18" charset="0"/>
                <a:cs typeface="Times New Roman"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007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canvas4 = Canvas(width=100, height=100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='white' )</a:t>
            </a:r>
          </a:p>
          <a:p>
            <a:r>
              <a:rPr lang="en-US" sz="1500" dirty="0">
                <a:latin typeface="Times New Roman" pitchFamily="18" charset="0"/>
                <a:cs typeface="Times New Roman" pitchFamily="18" charset="0"/>
              </a:rPr>
              <a:t>canvas4.pack()</a:t>
            </a:r>
          </a:p>
          <a:p>
            <a:r>
              <a:rPr lang="en-US" sz="1500" dirty="0">
                <a:latin typeface="Times New Roman" pitchFamily="18" charset="0"/>
                <a:cs typeface="Times New Roman" pitchFamily="18" charset="0"/>
              </a:rPr>
              <a:t>canvas4.place(x=310, y=389)</a:t>
            </a:r>
          </a:p>
          <a:p>
            <a:r>
              <a:rPr lang="en-US" sz="1500" dirty="0">
                <a:latin typeface="Times New Roman" pitchFamily="18" charset="0"/>
                <a:cs typeface="Times New Roman" pitchFamily="18" charset="0"/>
              </a:rPr>
              <a:t>photo4 =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III\\TicTacToe.png')</a:t>
            </a:r>
          </a:p>
          <a:p>
            <a:r>
              <a:rPr lang="en-US" sz="1500" dirty="0">
                <a:latin typeface="Times New Roman" pitchFamily="18" charset="0"/>
                <a:cs typeface="Times New Roman" pitchFamily="18" charset="0"/>
              </a:rPr>
              <a:t>canvas4.create_image(0,0, image=photo4,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LL4 = Label(window, text=" Tic-</a:t>
            </a:r>
            <a:r>
              <a:rPr lang="en-US" sz="1500" dirty="0" err="1">
                <a:latin typeface="Times New Roman" pitchFamily="18" charset="0"/>
                <a:cs typeface="Times New Roman" pitchFamily="18" charset="0"/>
              </a:rPr>
              <a:t>Tac</a:t>
            </a:r>
            <a:r>
              <a:rPr lang="en-US" sz="1500" dirty="0">
                <a:latin typeface="Times New Roman" pitchFamily="18" charset="0"/>
                <a:cs typeface="Times New Roman" pitchFamily="18" charset="0"/>
              </a:rPr>
              <a:t>-Toe  ",font="Calibri 15 </a:t>
            </a:r>
            <a:r>
              <a:rPr lang="en-US" sz="1500" dirty="0" err="1">
                <a:latin typeface="Times New Roman" pitchFamily="18" charset="0"/>
                <a:cs typeface="Times New Roman" pitchFamily="18" charset="0"/>
              </a:rPr>
              <a:t>bold",fg</a:t>
            </a:r>
            <a:r>
              <a:rPr lang="en-US" sz="1500" dirty="0">
                <a:latin typeface="Times New Roman" pitchFamily="18" charset="0"/>
                <a:cs typeface="Times New Roman" pitchFamily="18" charset="0"/>
              </a:rPr>
              <a:t>="red3",bg="white")</a:t>
            </a:r>
          </a:p>
          <a:p>
            <a:r>
              <a:rPr lang="en-US" sz="1500" dirty="0">
                <a:latin typeface="Times New Roman" pitchFamily="18" charset="0"/>
                <a:cs typeface="Times New Roman" pitchFamily="18" charset="0"/>
              </a:rPr>
              <a:t>LL4.pack()</a:t>
            </a:r>
          </a:p>
          <a:p>
            <a:r>
              <a:rPr lang="en-US" sz="1500" dirty="0">
                <a:latin typeface="Times New Roman" pitchFamily="18" charset="0"/>
                <a:cs typeface="Times New Roman" pitchFamily="18" charset="0"/>
              </a:rPr>
              <a:t>LL4.place(x=305,y=360)</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btn4 = Button(window, text="P L A Y" , command=</a:t>
            </a:r>
            <a:r>
              <a:rPr lang="en-US" sz="1500" dirty="0" err="1">
                <a:latin typeface="Times New Roman" pitchFamily="18" charset="0"/>
                <a:cs typeface="Times New Roman" pitchFamily="18" charset="0"/>
              </a:rPr>
              <a:t>TicTacToe</a:t>
            </a:r>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btn4.pack(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btn4.place(x=265, y=503)</a:t>
            </a:r>
          </a:p>
          <a:p>
            <a:r>
              <a:rPr lang="en-US" sz="1500" dirty="0">
                <a:latin typeface="Times New Roman" pitchFamily="18" charset="0"/>
                <a:cs typeface="Times New Roman" pitchFamily="18" charset="0"/>
              </a:rPr>
              <a:t>btn4.configure(height=2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'BLUE3',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btn44 = Button(window, text="A B O U T", command=Game4)</a:t>
            </a:r>
          </a:p>
          <a:p>
            <a:r>
              <a:rPr lang="en-US" sz="1500" dirty="0">
                <a:latin typeface="Times New Roman" pitchFamily="18" charset="0"/>
                <a:cs typeface="Times New Roman" pitchFamily="18" charset="0"/>
              </a:rPr>
              <a:t>btn44.pack(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btn44.place(x=365, y=503)</a:t>
            </a:r>
          </a:p>
          <a:p>
            <a:r>
              <a:rPr lang="en-US" sz="1500" dirty="0">
                <a:latin typeface="Times New Roman" pitchFamily="18" charset="0"/>
                <a:cs typeface="Times New Roman" pitchFamily="18" charset="0"/>
              </a:rPr>
              <a:t>btn44.configure(height=2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'green4'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857232"/>
            <a:ext cx="6858048" cy="54292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canvas5 = Canvas(width=100, height=100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='white' )</a:t>
            </a:r>
          </a:p>
          <a:p>
            <a:r>
              <a:rPr lang="en-US" sz="1500" dirty="0">
                <a:latin typeface="Times New Roman" pitchFamily="18" charset="0"/>
                <a:cs typeface="Times New Roman" pitchFamily="18" charset="0"/>
              </a:rPr>
              <a:t>canvas5.pack()</a:t>
            </a:r>
          </a:p>
          <a:p>
            <a:r>
              <a:rPr lang="en-US" sz="1500" dirty="0">
                <a:latin typeface="Times New Roman" pitchFamily="18" charset="0"/>
                <a:cs typeface="Times New Roman" pitchFamily="18" charset="0"/>
              </a:rPr>
              <a:t>canvas5.place(x=577, y=389)</a:t>
            </a:r>
          </a:p>
          <a:p>
            <a:r>
              <a:rPr lang="en-US" sz="1500" dirty="0">
                <a:latin typeface="Times New Roman" pitchFamily="18" charset="0"/>
                <a:cs typeface="Times New Roman" pitchFamily="18" charset="0"/>
              </a:rPr>
              <a:t>photo5 =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III\\Pong.png')</a:t>
            </a:r>
          </a:p>
          <a:p>
            <a:r>
              <a:rPr lang="en-US" sz="1500" dirty="0">
                <a:latin typeface="Times New Roman" pitchFamily="18" charset="0"/>
                <a:cs typeface="Times New Roman" pitchFamily="18" charset="0"/>
              </a:rPr>
              <a:t>canvas5.create_image(0,0, image=photo5,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LL5 = Label(window, text=" Pong  ",font="Calibri 15 </a:t>
            </a:r>
            <a:r>
              <a:rPr lang="en-US" sz="1500" dirty="0" err="1">
                <a:latin typeface="Times New Roman" pitchFamily="18" charset="0"/>
                <a:cs typeface="Times New Roman" pitchFamily="18" charset="0"/>
              </a:rPr>
              <a:t>bold",fg</a:t>
            </a:r>
            <a:r>
              <a:rPr lang="en-US" sz="1500" dirty="0">
                <a:latin typeface="Times New Roman" pitchFamily="18" charset="0"/>
                <a:cs typeface="Times New Roman" pitchFamily="18" charset="0"/>
              </a:rPr>
              <a:t>="red3",bg="white")</a:t>
            </a:r>
          </a:p>
          <a:p>
            <a:r>
              <a:rPr lang="en-US" sz="1500" dirty="0">
                <a:latin typeface="Times New Roman" pitchFamily="18" charset="0"/>
                <a:cs typeface="Times New Roman" pitchFamily="18" charset="0"/>
              </a:rPr>
              <a:t>LL5.pack()</a:t>
            </a:r>
          </a:p>
          <a:p>
            <a:r>
              <a:rPr lang="en-US" sz="1500" dirty="0">
                <a:latin typeface="Times New Roman" pitchFamily="18" charset="0"/>
                <a:cs typeface="Times New Roman" pitchFamily="18" charset="0"/>
              </a:rPr>
              <a:t>LL5.place(x=595,y=360)</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btn5 = Button(window, text="P L A Y", command=pong )</a:t>
            </a:r>
          </a:p>
          <a:p>
            <a:r>
              <a:rPr lang="en-US" sz="1500" dirty="0">
                <a:latin typeface="Times New Roman" pitchFamily="18" charset="0"/>
                <a:cs typeface="Times New Roman" pitchFamily="18" charset="0"/>
              </a:rPr>
              <a:t>btn5.pack(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btn5.place(x=536, y=503)</a:t>
            </a:r>
          </a:p>
          <a:p>
            <a:r>
              <a:rPr lang="en-US" sz="1500" dirty="0">
                <a:latin typeface="Times New Roman" pitchFamily="18" charset="0"/>
                <a:cs typeface="Times New Roman" pitchFamily="18" charset="0"/>
              </a:rPr>
              <a:t>btn5.configure(height=2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'BLUE3',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btn55 = Button(window, text="A B O U T", command=Game5)</a:t>
            </a:r>
          </a:p>
          <a:p>
            <a:r>
              <a:rPr lang="en-US" sz="1500" dirty="0">
                <a:latin typeface="Times New Roman" pitchFamily="18" charset="0"/>
                <a:cs typeface="Times New Roman" pitchFamily="18" charset="0"/>
              </a:rPr>
              <a:t>btn55.pack(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btn55.place(x=634, y=503)</a:t>
            </a:r>
          </a:p>
          <a:p>
            <a:r>
              <a:rPr lang="en-US" sz="1500" dirty="0">
                <a:latin typeface="Times New Roman" pitchFamily="18" charset="0"/>
                <a:cs typeface="Times New Roman" pitchFamily="18" charset="0"/>
              </a:rPr>
              <a:t>btn55.configure(height=2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'green4'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a:p>
            <a:endParaRPr lang="en-US" sz="15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572264" y="142852"/>
            <a:ext cx="1124776" cy="284014"/>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4</a:t>
            </a:fld>
            <a:endParaRPr lang="en-US" sz="1200" b="1" dirty="0">
              <a:latin typeface="Times New Roman" pitchFamily="18" charset="0"/>
              <a:cs typeface="Times New Roman" pitchFamily="18" charset="0"/>
            </a:endParaRPr>
          </a:p>
        </p:txBody>
      </p:sp>
      <p:sp>
        <p:nvSpPr>
          <p:cNvPr id="11" name="Title 1"/>
          <p:cNvSpPr txBox="1">
            <a:spLocks/>
          </p:cNvSpPr>
          <p:nvPr/>
        </p:nvSpPr>
        <p:spPr>
          <a:xfrm>
            <a:off x="428596" y="571480"/>
            <a:ext cx="2185974" cy="39431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700" b="1" i="0" u="none" strike="noStrike" kern="1200" cap="all" spc="0" normalizeH="0" baseline="0" noProof="0" dirty="0">
                <a:ln w="500">
                  <a:solidFill>
                    <a:schemeClr val="tx2">
                      <a:shade val="20000"/>
                      <a:satMod val="120000"/>
                    </a:schemeClr>
                  </a:solidFill>
                </a:ln>
                <a:solidFill>
                  <a:schemeClr val="accent1"/>
                </a:solidFill>
                <a:effectLst/>
                <a:uLnTx/>
                <a:uFillTx/>
                <a:latin typeface="Cambria" pitchFamily="18" charset="0"/>
                <a:ea typeface="Cambria" pitchFamily="18" charset="0"/>
                <a:cs typeface="+mj-cs"/>
              </a:rPr>
              <a:t>INTRODUCTION:</a:t>
            </a:r>
            <a:endParaRPr kumimoji="0" lang="en-US" sz="2800" b="1" i="0" u="none" strike="noStrike" kern="1200" cap="all" spc="0" normalizeH="0" baseline="0" noProof="0" dirty="0">
              <a:ln w="500">
                <a:solidFill>
                  <a:schemeClr val="tx2">
                    <a:shade val="20000"/>
                    <a:satMod val="120000"/>
                  </a:schemeClr>
                </a:solidFill>
              </a:ln>
              <a:solidFill>
                <a:schemeClr val="accent1"/>
              </a:solidFill>
              <a:effectLst/>
              <a:uLnTx/>
              <a:uFillTx/>
              <a:latin typeface="Cambria" pitchFamily="18" charset="0"/>
              <a:ea typeface="Cambria" pitchFamily="18" charset="0"/>
              <a:cs typeface="+mj-cs"/>
            </a:endParaRPr>
          </a:p>
        </p:txBody>
      </p:sp>
      <p:sp>
        <p:nvSpPr>
          <p:cNvPr id="14337" name="Rectangle 1"/>
          <p:cNvSpPr>
            <a:spLocks noChangeArrowheads="1"/>
          </p:cNvSpPr>
          <p:nvPr/>
        </p:nvSpPr>
        <p:spPr bwMode="auto">
          <a:xfrm>
            <a:off x="642910" y="1071546"/>
            <a:ext cx="6858048"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Tkinter is Python's de-facto standard GUI (Graphical User Interface) package. It is a thin object-oriented layer on top of Tcl/Tk. Tkinter is not the only GuiProgramming toolkit for Python.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Tkinter is the Python interface to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which is the GUI toolkit for Tcl/Tk. Tcl (pronounced as tickle) is a scripting language often used in testing, prototyping, and GUI development.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an open-source, cross-platform widget toolkit used by many different programming languages to build GUI programs.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It is however the most commonly used one. Tkinter is the inbuilt python module that is used to create GUI applications. It is one of the most commonly used modules for creating GUI applications in Python as it is simple and easy to work with. You don’t need to worry about the installation of the Tkinter module separately as it comes with Python already. It gives an object-oriented interface to the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GUI toolkit.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Some other Python Libraries available for creating our own GUI applications are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Kivy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Python Qt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wxPython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Among all Tkinter is most widely used in this Project.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857232"/>
            <a:ext cx="6858048" cy="54292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canvas6 = Canvas(width=100, height=100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='white' )</a:t>
            </a:r>
          </a:p>
          <a:p>
            <a:r>
              <a:rPr lang="en-US" sz="1500" dirty="0">
                <a:latin typeface="Times New Roman" pitchFamily="18" charset="0"/>
                <a:cs typeface="Times New Roman" pitchFamily="18" charset="0"/>
              </a:rPr>
              <a:t>canvas6.pack()</a:t>
            </a:r>
          </a:p>
          <a:p>
            <a:r>
              <a:rPr lang="en-US" sz="1500" dirty="0">
                <a:latin typeface="Times New Roman" pitchFamily="18" charset="0"/>
                <a:cs typeface="Times New Roman" pitchFamily="18" charset="0"/>
              </a:rPr>
              <a:t>canvas6.place(x=875, y=389)</a:t>
            </a:r>
          </a:p>
          <a:p>
            <a:r>
              <a:rPr lang="en-US" sz="1500" dirty="0">
                <a:latin typeface="Times New Roman" pitchFamily="18" charset="0"/>
                <a:cs typeface="Times New Roman" pitchFamily="18" charset="0"/>
              </a:rPr>
              <a:t>photo6 =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III\\RockPaperScissors.png')</a:t>
            </a:r>
          </a:p>
          <a:p>
            <a:r>
              <a:rPr lang="en-US" sz="1500" dirty="0">
                <a:latin typeface="Times New Roman" pitchFamily="18" charset="0"/>
                <a:cs typeface="Times New Roman" pitchFamily="18" charset="0"/>
              </a:rPr>
              <a:t>canvas6.create_image(0,0, image=photo6,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LL6 = Label(window, text=" Rock Paper Scissors  ",font="Calibri 15 </a:t>
            </a:r>
            <a:r>
              <a:rPr lang="en-US" sz="1500" dirty="0" err="1">
                <a:latin typeface="Times New Roman" pitchFamily="18" charset="0"/>
                <a:cs typeface="Times New Roman" pitchFamily="18" charset="0"/>
              </a:rPr>
              <a:t>bold",fg</a:t>
            </a:r>
            <a:r>
              <a:rPr lang="en-US" sz="1500" dirty="0">
                <a:latin typeface="Times New Roman" pitchFamily="18" charset="0"/>
                <a:cs typeface="Times New Roman" pitchFamily="18" charset="0"/>
              </a:rPr>
              <a:t>="red3",bg="white")</a:t>
            </a:r>
          </a:p>
          <a:p>
            <a:r>
              <a:rPr lang="en-US" sz="1500" dirty="0">
                <a:latin typeface="Times New Roman" pitchFamily="18" charset="0"/>
                <a:cs typeface="Times New Roman" pitchFamily="18" charset="0"/>
              </a:rPr>
              <a:t>LL6.pack()</a:t>
            </a:r>
          </a:p>
          <a:p>
            <a:r>
              <a:rPr lang="en-US" sz="1500" dirty="0">
                <a:latin typeface="Times New Roman" pitchFamily="18" charset="0"/>
                <a:cs typeface="Times New Roman" pitchFamily="18" charset="0"/>
              </a:rPr>
              <a:t>LL6.place(x=835,y=360)</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btn6 = Button(window, text="P L A Y" , command=</a:t>
            </a:r>
            <a:r>
              <a:rPr lang="en-US" sz="1500" dirty="0" err="1">
                <a:latin typeface="Times New Roman" pitchFamily="18" charset="0"/>
                <a:cs typeface="Times New Roman" pitchFamily="18" charset="0"/>
              </a:rPr>
              <a:t>RockPaperScissor</a:t>
            </a:r>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btn6.pack(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btn6.place(x=830, y=503)</a:t>
            </a:r>
          </a:p>
          <a:p>
            <a:r>
              <a:rPr lang="en-US" sz="1500" dirty="0">
                <a:latin typeface="Times New Roman" pitchFamily="18" charset="0"/>
                <a:cs typeface="Times New Roman" pitchFamily="18" charset="0"/>
              </a:rPr>
              <a:t>btn6.configure(height=2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'blue3',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btn66 = Button(window, text="A B O U T", command=Game6)</a:t>
            </a:r>
          </a:p>
          <a:p>
            <a:r>
              <a:rPr lang="en-US" sz="1500" dirty="0">
                <a:latin typeface="Times New Roman" pitchFamily="18" charset="0"/>
                <a:cs typeface="Times New Roman" pitchFamily="18" charset="0"/>
              </a:rPr>
              <a:t>btn66.pack(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btn66.place(x=930, y=503)</a:t>
            </a:r>
          </a:p>
          <a:p>
            <a:r>
              <a:rPr lang="en-US" sz="1500" dirty="0">
                <a:latin typeface="Times New Roman" pitchFamily="18" charset="0"/>
                <a:cs typeface="Times New Roman" pitchFamily="18" charset="0"/>
              </a:rPr>
              <a:t>btn66.configure(height=2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'green4'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785794"/>
            <a:ext cx="6858048" cy="55007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canvas8 = Canvas(width=100, height=100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='white' )</a:t>
            </a:r>
          </a:p>
          <a:p>
            <a:r>
              <a:rPr lang="en-US" sz="1500" dirty="0">
                <a:latin typeface="Times New Roman" pitchFamily="18" charset="0"/>
                <a:cs typeface="Times New Roman" pitchFamily="18" charset="0"/>
              </a:rPr>
              <a:t>canvas8.pack()</a:t>
            </a:r>
          </a:p>
          <a:p>
            <a:r>
              <a:rPr lang="en-US" sz="1500" dirty="0">
                <a:latin typeface="Times New Roman" pitchFamily="18" charset="0"/>
                <a:cs typeface="Times New Roman" pitchFamily="18" charset="0"/>
              </a:rPr>
              <a:t>canvas8.place(x=1135, y=389)</a:t>
            </a:r>
          </a:p>
          <a:p>
            <a:r>
              <a:rPr lang="en-US" sz="1500" dirty="0">
                <a:latin typeface="Times New Roman" pitchFamily="18" charset="0"/>
                <a:cs typeface="Times New Roman" pitchFamily="18" charset="0"/>
              </a:rPr>
              <a:t>photo8 = </a:t>
            </a:r>
            <a:r>
              <a:rPr lang="en-US" sz="1500" dirty="0" err="1">
                <a:latin typeface="Times New Roman" pitchFamily="18" charset="0"/>
                <a:cs typeface="Times New Roman" pitchFamily="18" charset="0"/>
              </a:rPr>
              <a:t>PhotoImage</a:t>
            </a:r>
            <a:r>
              <a:rPr lang="en-US" sz="1500" dirty="0">
                <a:latin typeface="Times New Roman" pitchFamily="18" charset="0"/>
                <a:cs typeface="Times New Roman" pitchFamily="18" charset="0"/>
              </a:rPr>
              <a:t>(file='C:\\Users\\Acer\\Desktop\\PROJ - CS881 Project - III\\BubbleSortVisual.png')</a:t>
            </a:r>
          </a:p>
          <a:p>
            <a:r>
              <a:rPr lang="en-US" sz="1500" dirty="0">
                <a:latin typeface="Times New Roman" pitchFamily="18" charset="0"/>
                <a:cs typeface="Times New Roman" pitchFamily="18" charset="0"/>
              </a:rPr>
              <a:t>canvas8.create_image(0,0, image=photo8, anchor=NW)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LL8 = Label(window, text=" Bubble Sort Visual ",font="Calibri 15 </a:t>
            </a:r>
            <a:r>
              <a:rPr lang="en-US" sz="1500" dirty="0" err="1">
                <a:latin typeface="Times New Roman" pitchFamily="18" charset="0"/>
                <a:cs typeface="Times New Roman" pitchFamily="18" charset="0"/>
              </a:rPr>
              <a:t>bold",fg</a:t>
            </a:r>
            <a:r>
              <a:rPr lang="en-US" sz="1500" dirty="0">
                <a:latin typeface="Times New Roman" pitchFamily="18" charset="0"/>
                <a:cs typeface="Times New Roman" pitchFamily="18" charset="0"/>
              </a:rPr>
              <a:t>="red3",bg="white")</a:t>
            </a:r>
          </a:p>
          <a:p>
            <a:r>
              <a:rPr lang="en-US" sz="1500" dirty="0">
                <a:latin typeface="Times New Roman" pitchFamily="18" charset="0"/>
                <a:cs typeface="Times New Roman" pitchFamily="18" charset="0"/>
              </a:rPr>
              <a:t>LL8.pack()</a:t>
            </a:r>
          </a:p>
          <a:p>
            <a:r>
              <a:rPr lang="en-US" sz="1500" dirty="0">
                <a:latin typeface="Times New Roman" pitchFamily="18" charset="0"/>
                <a:cs typeface="Times New Roman" pitchFamily="18" charset="0"/>
              </a:rPr>
              <a:t>LL8.place(x=1102,y=360)</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btn8 = Button(window, text="P L A Y" , command=</a:t>
            </a:r>
            <a:r>
              <a:rPr lang="en-US" sz="1500" dirty="0" err="1">
                <a:latin typeface="Times New Roman" pitchFamily="18" charset="0"/>
                <a:cs typeface="Times New Roman" pitchFamily="18" charset="0"/>
              </a:rPr>
              <a:t>BubbleSortVisual</a:t>
            </a:r>
            <a:r>
              <a:rPr lang="en-US" sz="1500" dirty="0">
                <a:latin typeface="Times New Roman" pitchFamily="18" charset="0"/>
                <a:cs typeface="Times New Roman" pitchFamily="18" charset="0"/>
              </a:rPr>
              <a:t>)</a:t>
            </a:r>
          </a:p>
          <a:p>
            <a:r>
              <a:rPr lang="en-US" sz="1500" dirty="0">
                <a:latin typeface="Times New Roman" pitchFamily="18" charset="0"/>
                <a:cs typeface="Times New Roman" pitchFamily="18" charset="0"/>
              </a:rPr>
              <a:t>btn8.pack(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btn8.place(x=1090, y=503)</a:t>
            </a:r>
          </a:p>
          <a:p>
            <a:r>
              <a:rPr lang="en-US" sz="1500" dirty="0">
                <a:latin typeface="Times New Roman" pitchFamily="18" charset="0"/>
                <a:cs typeface="Times New Roman" pitchFamily="18" charset="0"/>
              </a:rPr>
              <a:t>btn8.configure(height=2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'BLUE3'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btn88 = Button(window, text="A B O U T", command=Game8)</a:t>
            </a:r>
          </a:p>
          <a:p>
            <a:r>
              <a:rPr lang="en-US" sz="1500" dirty="0">
                <a:latin typeface="Times New Roman" pitchFamily="18" charset="0"/>
                <a:cs typeface="Times New Roman" pitchFamily="18" charset="0"/>
              </a:rPr>
              <a:t>btn88.pack(</a:t>
            </a:r>
            <a:r>
              <a:rPr lang="en-US" sz="1500" dirty="0" err="1">
                <a:latin typeface="Times New Roman" pitchFamily="18" charset="0"/>
                <a:cs typeface="Times New Roman" pitchFamily="18" charset="0"/>
              </a:rPr>
              <a:t>padx</a:t>
            </a:r>
            <a:r>
              <a:rPr lang="en-US" sz="1500" dirty="0">
                <a:latin typeface="Times New Roman" pitchFamily="18" charset="0"/>
                <a:cs typeface="Times New Roman" pitchFamily="18" charset="0"/>
              </a:rPr>
              <a:t>=20, </a:t>
            </a:r>
            <a:r>
              <a:rPr lang="en-US" sz="1500" dirty="0" err="1">
                <a:latin typeface="Times New Roman" pitchFamily="18" charset="0"/>
                <a:cs typeface="Times New Roman" pitchFamily="18" charset="0"/>
              </a:rPr>
              <a:t>pady</a:t>
            </a:r>
            <a:r>
              <a:rPr lang="en-US" sz="1500" dirty="0">
                <a:latin typeface="Times New Roman" pitchFamily="18" charset="0"/>
                <a:cs typeface="Times New Roman" pitchFamily="18" charset="0"/>
              </a:rPr>
              <a:t>=20)</a:t>
            </a:r>
          </a:p>
          <a:p>
            <a:r>
              <a:rPr lang="en-US" sz="1500" dirty="0">
                <a:latin typeface="Times New Roman" pitchFamily="18" charset="0"/>
                <a:cs typeface="Times New Roman" pitchFamily="18" charset="0"/>
              </a:rPr>
              <a:t>btn88.place(x=1190, y=503)</a:t>
            </a:r>
          </a:p>
          <a:p>
            <a:r>
              <a:rPr lang="en-US" sz="1500" dirty="0">
                <a:latin typeface="Times New Roman" pitchFamily="18" charset="0"/>
                <a:cs typeface="Times New Roman" pitchFamily="18" charset="0"/>
              </a:rPr>
              <a:t>btn88.configure(height=2 , width =8, font = 'Aerial 12 bold italic' , </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 = 'green4' , </a:t>
            </a:r>
            <a:r>
              <a:rPr lang="en-US" sz="1500" dirty="0" err="1">
                <a:latin typeface="Times New Roman" pitchFamily="18" charset="0"/>
                <a:cs typeface="Times New Roman" pitchFamily="18" charset="0"/>
              </a:rPr>
              <a:t>fg</a:t>
            </a:r>
            <a:r>
              <a:rPr lang="en-US" sz="1500" dirty="0">
                <a:latin typeface="Times New Roman" pitchFamily="18" charset="0"/>
                <a:cs typeface="Times New Roman" pitchFamily="18" charset="0"/>
              </a:rPr>
              <a:t> = 'white')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Rectangle 4"/>
          <p:cNvSpPr/>
          <p:nvPr/>
        </p:nvSpPr>
        <p:spPr>
          <a:xfrm>
            <a:off x="642910" y="857232"/>
            <a:ext cx="6858048" cy="54292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latin typeface="Times New Roman" pitchFamily="18" charset="0"/>
                <a:cs typeface="Times New Roman" pitchFamily="18" charset="0"/>
              </a:rPr>
              <a:t>#Developed By</a:t>
            </a:r>
          </a:p>
          <a:p>
            <a:r>
              <a:rPr lang="en-US" sz="1500" dirty="0" err="1">
                <a:latin typeface="Times New Roman" pitchFamily="18" charset="0"/>
                <a:cs typeface="Times New Roman" pitchFamily="18" charset="0"/>
              </a:rPr>
              <a:t>lbl</a:t>
            </a:r>
            <a:r>
              <a:rPr lang="en-US" sz="1500" dirty="0">
                <a:latin typeface="Times New Roman" pitchFamily="18" charset="0"/>
                <a:cs typeface="Times New Roman" pitchFamily="18" charset="0"/>
              </a:rPr>
              <a:t> = Label(window, text="Developed </a:t>
            </a:r>
            <a:r>
              <a:rPr lang="en-US" sz="1500" dirty="0" err="1">
                <a:latin typeface="Times New Roman" pitchFamily="18" charset="0"/>
                <a:cs typeface="Times New Roman" pitchFamily="18" charset="0"/>
              </a:rPr>
              <a:t>By",font</a:t>
            </a:r>
            <a:r>
              <a:rPr lang="en-US" sz="1500" dirty="0">
                <a:latin typeface="Times New Roman" pitchFamily="18" charset="0"/>
                <a:cs typeface="Times New Roman" pitchFamily="18" charset="0"/>
              </a:rPr>
              <a:t>="Calibri 13 bold </a:t>
            </a:r>
            <a:r>
              <a:rPr lang="en-US" sz="1500" dirty="0" err="1">
                <a:latin typeface="Times New Roman" pitchFamily="18" charset="0"/>
                <a:cs typeface="Times New Roman" pitchFamily="18" charset="0"/>
              </a:rPr>
              <a:t>italic",bg</a:t>
            </a:r>
            <a:r>
              <a:rPr lang="en-US" sz="1500" dirty="0">
                <a:latin typeface="Times New Roman" pitchFamily="18" charset="0"/>
                <a:cs typeface="Times New Roman" pitchFamily="18" charset="0"/>
              </a:rPr>
              <a:t>="light </a:t>
            </a:r>
            <a:r>
              <a:rPr lang="en-US" sz="1500" dirty="0" err="1">
                <a:latin typeface="Times New Roman" pitchFamily="18" charset="0"/>
                <a:cs typeface="Times New Roman" pitchFamily="18" charset="0"/>
              </a:rPr>
              <a:t>yellow",fg</a:t>
            </a:r>
            <a:r>
              <a:rPr lang="en-US" sz="1500" dirty="0">
                <a:latin typeface="Times New Roman" pitchFamily="18" charset="0"/>
                <a:cs typeface="Times New Roman" pitchFamily="18" charset="0"/>
              </a:rPr>
              <a:t>="black")</a:t>
            </a:r>
          </a:p>
          <a:p>
            <a:r>
              <a:rPr lang="en-US" sz="1500" dirty="0" err="1">
                <a:latin typeface="Times New Roman" pitchFamily="18" charset="0"/>
                <a:cs typeface="Times New Roman" pitchFamily="18" charset="0"/>
              </a:rPr>
              <a:t>lbl.pack</a:t>
            </a:r>
            <a:r>
              <a:rPr lang="en-US" sz="1500" dirty="0">
                <a:latin typeface="Times New Roman" pitchFamily="18" charset="0"/>
                <a:cs typeface="Times New Roman" pitchFamily="18" charset="0"/>
              </a:rPr>
              <a:t>()</a:t>
            </a:r>
          </a:p>
          <a:p>
            <a:r>
              <a:rPr lang="en-US" sz="1500" dirty="0" err="1">
                <a:latin typeface="Times New Roman" pitchFamily="18" charset="0"/>
                <a:cs typeface="Times New Roman" pitchFamily="18" charset="0"/>
              </a:rPr>
              <a:t>lbl.place</a:t>
            </a:r>
            <a:r>
              <a:rPr lang="en-US" sz="1500" dirty="0">
                <a:latin typeface="Times New Roman" pitchFamily="18" charset="0"/>
                <a:cs typeface="Times New Roman" pitchFamily="18" charset="0"/>
              </a:rPr>
              <a:t>(x=731,y=807)</a:t>
            </a:r>
          </a:p>
          <a:p>
            <a:r>
              <a:rPr lang="en-US" sz="1500" dirty="0" err="1">
                <a:latin typeface="Times New Roman" pitchFamily="18" charset="0"/>
                <a:cs typeface="Times New Roman" pitchFamily="18" charset="0"/>
              </a:rPr>
              <a:t>lbl</a:t>
            </a:r>
            <a:r>
              <a:rPr lang="en-US" sz="1500" dirty="0">
                <a:latin typeface="Times New Roman" pitchFamily="18" charset="0"/>
                <a:cs typeface="Times New Roman" pitchFamily="18" charset="0"/>
              </a:rPr>
              <a:t> = Label(window, text=" BITTU DEY | DEBARATHI SARDAR | SUJIT MAITY ",font="Calibri 13 </a:t>
            </a:r>
            <a:r>
              <a:rPr lang="en-US" sz="1500" dirty="0" err="1">
                <a:latin typeface="Times New Roman" pitchFamily="18" charset="0"/>
                <a:cs typeface="Times New Roman" pitchFamily="18" charset="0"/>
              </a:rPr>
              <a:t>bold",bg</a:t>
            </a:r>
            <a:r>
              <a:rPr lang="en-US" sz="1500" dirty="0">
                <a:latin typeface="Times New Roman" pitchFamily="18" charset="0"/>
                <a:cs typeface="Times New Roman" pitchFamily="18" charset="0"/>
              </a:rPr>
              <a:t>="light </a:t>
            </a:r>
            <a:r>
              <a:rPr lang="en-US" sz="1500" dirty="0" err="1">
                <a:latin typeface="Times New Roman" pitchFamily="18" charset="0"/>
                <a:cs typeface="Times New Roman" pitchFamily="18" charset="0"/>
              </a:rPr>
              <a:t>yellow",fg</a:t>
            </a:r>
            <a:r>
              <a:rPr lang="en-US" sz="1500" dirty="0">
                <a:latin typeface="Times New Roman" pitchFamily="18" charset="0"/>
                <a:cs typeface="Times New Roman" pitchFamily="18" charset="0"/>
              </a:rPr>
              <a:t>="black")</a:t>
            </a:r>
          </a:p>
          <a:p>
            <a:r>
              <a:rPr lang="en-US" sz="1500" dirty="0" err="1">
                <a:latin typeface="Times New Roman" pitchFamily="18" charset="0"/>
                <a:cs typeface="Times New Roman" pitchFamily="18" charset="0"/>
              </a:rPr>
              <a:t>lbl.pack</a:t>
            </a:r>
            <a:r>
              <a:rPr lang="en-US" sz="1500" dirty="0">
                <a:latin typeface="Times New Roman" pitchFamily="18" charset="0"/>
                <a:cs typeface="Times New Roman" pitchFamily="18" charset="0"/>
              </a:rPr>
              <a:t>()</a:t>
            </a:r>
          </a:p>
          <a:p>
            <a:r>
              <a:rPr lang="en-US" sz="1500" dirty="0" err="1">
                <a:latin typeface="Times New Roman" pitchFamily="18" charset="0"/>
                <a:cs typeface="Times New Roman" pitchFamily="18" charset="0"/>
              </a:rPr>
              <a:t>lbl.place</a:t>
            </a:r>
            <a:r>
              <a:rPr lang="en-US" sz="1500" dirty="0">
                <a:latin typeface="Times New Roman" pitchFamily="18" charset="0"/>
                <a:cs typeface="Times New Roman" pitchFamily="18" charset="0"/>
              </a:rPr>
              <a:t>(x=604,y=830)</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 </a:t>
            </a:r>
          </a:p>
          <a:p>
            <a:r>
              <a:rPr lang="en-US" sz="1500" dirty="0" err="1">
                <a:latin typeface="Times New Roman" pitchFamily="18" charset="0"/>
                <a:cs typeface="Times New Roman" pitchFamily="18" charset="0"/>
              </a:rPr>
              <a:t>window.configure</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bg</a:t>
            </a:r>
            <a:r>
              <a:rPr lang="en-US" sz="1500" dirty="0">
                <a:latin typeface="Times New Roman" pitchFamily="18" charset="0"/>
                <a:cs typeface="Times New Roman" pitchFamily="18" charset="0"/>
              </a:rPr>
              <a:t>='light yellow')</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window.resizable</a:t>
            </a:r>
            <a:r>
              <a:rPr lang="en-US" sz="1500" dirty="0">
                <a:latin typeface="Times New Roman" pitchFamily="18" charset="0"/>
                <a:cs typeface="Times New Roman" pitchFamily="18" charset="0"/>
              </a:rPr>
              <a:t>(False , False)</a:t>
            </a:r>
          </a:p>
          <a:p>
            <a:r>
              <a:rPr lang="en-US" sz="1500" dirty="0">
                <a:latin typeface="Times New Roman" pitchFamily="18" charset="0"/>
                <a:cs typeface="Times New Roman" pitchFamily="18" charset="0"/>
              </a:rPr>
              <a:t> </a:t>
            </a:r>
          </a:p>
          <a:p>
            <a:r>
              <a:rPr lang="en-US" sz="1500" dirty="0" err="1">
                <a:latin typeface="Times New Roman" pitchFamily="18" charset="0"/>
                <a:cs typeface="Times New Roman" pitchFamily="18" charset="0"/>
              </a:rPr>
              <a:t>window.attributes</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fullscreen</a:t>
            </a:r>
            <a:r>
              <a:rPr lang="en-US" sz="1500" dirty="0">
                <a:latin typeface="Times New Roman" pitchFamily="18" charset="0"/>
                <a:cs typeface="Times New Roman" pitchFamily="18" charset="0"/>
              </a:rPr>
              <a:t>' , True)</a:t>
            </a:r>
          </a:p>
          <a:p>
            <a:r>
              <a:rPr lang="en-US" sz="1500" dirty="0">
                <a:latin typeface="Times New Roman" pitchFamily="18" charset="0"/>
                <a:cs typeface="Times New Roman" pitchFamily="18" charset="0"/>
              </a:rPr>
              <a:t> </a:t>
            </a:r>
          </a:p>
          <a:p>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window.geometry</a:t>
            </a:r>
            <a:r>
              <a:rPr lang="en-US" sz="1500" dirty="0">
                <a:latin typeface="Times New Roman" pitchFamily="18" charset="0"/>
                <a:cs typeface="Times New Roman" pitchFamily="18" charset="0"/>
              </a:rPr>
              <a:t>("635x610")</a:t>
            </a:r>
          </a:p>
          <a:p>
            <a:r>
              <a:rPr lang="en-US" sz="1500" dirty="0">
                <a:latin typeface="Times New Roman" pitchFamily="18" charset="0"/>
                <a:cs typeface="Times New Roman" pitchFamily="18" charset="0"/>
              </a:rPr>
              <a:t> </a:t>
            </a:r>
          </a:p>
          <a:p>
            <a:r>
              <a:rPr lang="en-US" sz="1500" dirty="0" err="1">
                <a:latin typeface="Times New Roman" pitchFamily="18" charset="0"/>
                <a:cs typeface="Times New Roman" pitchFamily="18" charset="0"/>
              </a:rPr>
              <a:t>window.mainloop</a:t>
            </a:r>
            <a:r>
              <a:rPr lang="en-US" sz="1500" dirty="0">
                <a:latin typeface="Times New Roman" pitchFamily="18" charset="0"/>
                <a:cs typeface="Times New Roman" pitchFamily="18" charset="0"/>
              </a:rPr>
              <a:t>()</a:t>
            </a:r>
          </a:p>
          <a:p>
            <a:pPr algn="ct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hatsApp Image 2022-05-10 at 9.44.37 PM.jpeg"/>
          <p:cNvPicPr>
            <a:picLocks noGrp="1" noChangeAspect="1"/>
          </p:cNvPicPr>
          <p:nvPr>
            <p:ph sz="half" idx="1"/>
          </p:nvPr>
        </p:nvPicPr>
        <p:blipFill>
          <a:blip r:embed="rId2"/>
          <a:stretch>
            <a:fillRect/>
          </a:stretch>
        </p:blipFill>
        <p:spPr>
          <a:xfrm>
            <a:off x="428596" y="1714488"/>
            <a:ext cx="7239000" cy="4071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tangle 7"/>
          <p:cNvSpPr/>
          <p:nvPr/>
        </p:nvSpPr>
        <p:spPr>
          <a:xfrm>
            <a:off x="3071802" y="928670"/>
            <a:ext cx="1785950" cy="5000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latin typeface="Cambria" pitchFamily="18" charset="0"/>
                <a:ea typeface="Cambria" pitchFamily="18" charset="0"/>
              </a:rPr>
              <a:t>MENU PAGE</a:t>
            </a:r>
            <a:endParaRPr lang="en-US" b="1" dirty="0">
              <a:latin typeface="Cambria" pitchFamily="18" charset="0"/>
              <a:ea typeface="Cambria" pitchFamily="18" charset="0"/>
            </a:endParaRPr>
          </a:p>
        </p:txBody>
      </p:sp>
      <p:sp>
        <p:nvSpPr>
          <p:cNvPr id="9" name="Slide Number Placeholder 2"/>
          <p:cNvSpPr txBox="1">
            <a:spLocks/>
          </p:cNvSpPr>
          <p:nvPr/>
        </p:nvSpPr>
        <p:spPr>
          <a:xfrm>
            <a:off x="6643702" y="285728"/>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5" name="Title 1"/>
          <p:cNvSpPr>
            <a:spLocks noGrp="1"/>
          </p:cNvSpPr>
          <p:nvPr>
            <p:ph type="title"/>
          </p:nvPr>
        </p:nvSpPr>
        <p:spPr>
          <a:xfrm>
            <a:off x="428596" y="428604"/>
            <a:ext cx="3328982" cy="342880"/>
          </a:xfrm>
        </p:spPr>
        <p:txBody>
          <a:bodyPr>
            <a:noAutofit/>
          </a:bodyPr>
          <a:lstStyle/>
          <a:p>
            <a:r>
              <a:rPr lang="en-IN" dirty="0">
                <a:solidFill>
                  <a:srgbClr val="0070C0"/>
                </a:solidFill>
                <a:latin typeface="Cambria" pitchFamily="18" charset="0"/>
                <a:ea typeface="Cambria" pitchFamily="18" charset="0"/>
              </a:rPr>
              <a:t>FINAL OVERVIEW:</a:t>
            </a:r>
            <a:endParaRPr lang="en-US" dirty="0">
              <a:solidFill>
                <a:srgbClr val="0070C0"/>
              </a:solidFill>
              <a:latin typeface="Cambria" pitchFamily="18" charset="0"/>
              <a:ea typeface="Cambria"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2185974" cy="394316"/>
          </a:xfrm>
        </p:spPr>
        <p:txBody>
          <a:bodyPr>
            <a:normAutofit fontScale="90000"/>
          </a:bodyPr>
          <a:lstStyle/>
          <a:p>
            <a:r>
              <a:rPr lang="en-IN" sz="2700" dirty="0">
                <a:solidFill>
                  <a:schemeClr val="accent1"/>
                </a:solidFill>
                <a:latin typeface="Cambria" pitchFamily="18" charset="0"/>
                <a:ea typeface="Cambria" pitchFamily="18" charset="0"/>
              </a:rPr>
              <a:t>REFERENCE</a:t>
            </a:r>
            <a:r>
              <a:rPr lang="en-IN" sz="2800" dirty="0">
                <a:solidFill>
                  <a:schemeClr val="accent1"/>
                </a:solidFill>
                <a:latin typeface="Cambria" pitchFamily="18" charset="0"/>
                <a:ea typeface="Cambria" pitchFamily="18" charset="0"/>
              </a:rPr>
              <a:t> :</a:t>
            </a:r>
            <a:endParaRPr lang="en-US" sz="2800" dirty="0">
              <a:solidFill>
                <a:schemeClr val="accent1"/>
              </a:solidFill>
              <a:latin typeface="Cambria" pitchFamily="18" charset="0"/>
              <a:ea typeface="Cambria" pitchFamily="18" charset="0"/>
            </a:endParaRPr>
          </a:p>
        </p:txBody>
      </p:sp>
      <p:sp>
        <p:nvSpPr>
          <p:cNvPr id="5" name="Slide Number Placeholder 2"/>
          <p:cNvSpPr txBox="1">
            <a:spLocks/>
          </p:cNvSpPr>
          <p:nvPr/>
        </p:nvSpPr>
        <p:spPr>
          <a:xfrm>
            <a:off x="6786578" y="357166"/>
            <a:ext cx="981900" cy="284014"/>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rPr>
              <a:t>PAGE NO: </a:t>
            </a:r>
            <a:fld id="{D1B674FC-1F60-4F92-A45D-7B6FA885B33B}" type="slidenum">
              <a:rPr kumimoji="0" lang="en-US" sz="1200" b="1" i="0" u="none" strike="noStrike" kern="1200" cap="none" spc="0" normalizeH="0" baseline="0" noProof="0" smtClean="0">
                <a:ln>
                  <a:noFill/>
                </a:ln>
                <a:solidFill>
                  <a:schemeClr val="tx2"/>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1" i="0" u="none" strike="noStrike" kern="1200" cap="none" spc="0" normalizeH="0" baseline="0" noProof="0" dirty="0">
              <a:ln>
                <a:noFill/>
              </a:ln>
              <a:solidFill>
                <a:schemeClr val="tx2"/>
              </a:solidFill>
              <a:effectLst/>
              <a:uLnTx/>
              <a:uFillTx/>
              <a:latin typeface="Times New Roman" pitchFamily="18" charset="0"/>
              <a:ea typeface="+mn-ea"/>
              <a:cs typeface="Times New Roman" pitchFamily="18" charset="0"/>
            </a:endParaRPr>
          </a:p>
        </p:txBody>
      </p:sp>
      <p:sp>
        <p:nvSpPr>
          <p:cNvPr id="2049" name="Rectangle 1"/>
          <p:cNvSpPr>
            <a:spLocks noChangeArrowheads="1"/>
          </p:cNvSpPr>
          <p:nvPr/>
        </p:nvSpPr>
        <p:spPr bwMode="auto">
          <a:xfrm>
            <a:off x="285720" y="857232"/>
            <a:ext cx="7500990"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200000"/>
              </a:lnSpc>
              <a:spcBef>
                <a:spcPct val="0"/>
              </a:spcBef>
              <a:spcAft>
                <a:spcPct val="0"/>
              </a:spcAft>
              <a:buClrTx/>
              <a:buSzPct val="100000"/>
              <a:buFontTx/>
              <a:buAutoNum type="arabicPeriod"/>
              <a:tabLst>
                <a:tab pos="508000" algn="l"/>
              </a:tabLst>
            </a:pP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All about Operations of Python and its Functions and Modules from W3 Schools (</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hlinkClick r:id="rId3"/>
              </a:rPr>
              <a:t>www.w3schools.com/python/</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a:t>
            </a:r>
            <a:endParaRPr kumimoji="0" lang="en-US" sz="1200" b="0" i="0" u="none" strike="noStrike" cap="none" normalizeH="0" baseline="0" dirty="0">
              <a:ln>
                <a:noFill/>
              </a:ln>
              <a:solidFill>
                <a:schemeClr val="tx1"/>
              </a:solidFill>
              <a:effectLst/>
              <a:latin typeface="Cambria" pitchFamily="18" charset="0"/>
              <a:ea typeface="Cambria" pitchFamily="18" charset="0"/>
              <a:cs typeface="Arial" pitchFamily="34" charset="0"/>
            </a:endParaRPr>
          </a:p>
          <a:p>
            <a:pPr marL="457200" marR="0" lvl="1" indent="0" algn="l" defTabSz="914400" rtl="0" eaLnBrk="0" fontAlgn="base" latinLnBrk="0" hangingPunct="0">
              <a:lnSpc>
                <a:spcPct val="200000"/>
              </a:lnSpc>
              <a:spcBef>
                <a:spcPct val="0"/>
              </a:spcBef>
              <a:spcAft>
                <a:spcPct val="0"/>
              </a:spcAft>
              <a:buClrTx/>
              <a:buSzPct val="100000"/>
              <a:buFontTx/>
              <a:buAutoNum type="arabicPeriod"/>
              <a:tabLst>
                <a:tab pos="508000" algn="l"/>
              </a:tabLst>
            </a:pP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Tkinter – Python interface to Tcl/</a:t>
            </a:r>
            <a:r>
              <a:rPr kumimoji="0" lang="en-US" sz="1200" b="1" i="0" u="none" strike="noStrike" cap="none" normalizeH="0" baseline="0" dirty="0" err="1">
                <a:ln>
                  <a:noFill/>
                </a:ln>
                <a:solidFill>
                  <a:schemeClr val="tx1"/>
                </a:solidFill>
                <a:effectLst/>
                <a:latin typeface="Cambria" pitchFamily="18" charset="0"/>
                <a:ea typeface="Cambria" pitchFamily="18" charset="0"/>
                <a:cs typeface="Times New Roman" pitchFamily="18" charset="0"/>
              </a:rPr>
              <a:t>Tk</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 (Notes, Commands, Modules, Uses) – (</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hlinkClick r:id="rId4"/>
              </a:rPr>
              <a:t>https://docs.python.org/3/library/tkinter.html</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 in python.org</a:t>
            </a:r>
            <a:endParaRPr kumimoji="0" lang="en-US" sz="1200" b="0" i="0" u="none" strike="noStrike" cap="none" normalizeH="0" baseline="0" dirty="0">
              <a:ln>
                <a:noFill/>
              </a:ln>
              <a:solidFill>
                <a:schemeClr val="tx1"/>
              </a:solidFill>
              <a:effectLst/>
              <a:latin typeface="Cambria" pitchFamily="18" charset="0"/>
              <a:ea typeface="Cambria" pitchFamily="18" charset="0"/>
              <a:cs typeface="Arial" pitchFamily="34" charset="0"/>
            </a:endParaRPr>
          </a:p>
          <a:p>
            <a:pPr marL="457200" marR="0" lvl="1" indent="0" algn="l" defTabSz="914400" rtl="0" eaLnBrk="0" fontAlgn="base" latinLnBrk="0" hangingPunct="0">
              <a:lnSpc>
                <a:spcPct val="200000"/>
              </a:lnSpc>
              <a:spcBef>
                <a:spcPct val="0"/>
              </a:spcBef>
              <a:spcAft>
                <a:spcPct val="0"/>
              </a:spcAft>
              <a:buClrTx/>
              <a:buSzPct val="100000"/>
              <a:buFontTx/>
              <a:buAutoNum type="arabicPeriod"/>
              <a:tabLst>
                <a:tab pos="508000" algn="l"/>
              </a:tabLst>
            </a:pP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Python based games using Turtle / Free games modules from  Geeks for Geeks   (</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hlinkClick r:id="rId5"/>
              </a:rPr>
              <a:t>https://www.geeksforgeeks.org</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a:t>
            </a:r>
            <a:endParaRPr kumimoji="0" lang="en-US" sz="1200" b="0" i="0" u="none" strike="noStrike" cap="none" normalizeH="0" baseline="0" dirty="0">
              <a:ln>
                <a:noFill/>
              </a:ln>
              <a:solidFill>
                <a:schemeClr val="tx1"/>
              </a:solidFill>
              <a:effectLst/>
              <a:latin typeface="Cambria" pitchFamily="18" charset="0"/>
              <a:ea typeface="Cambria" pitchFamily="18" charset="0"/>
              <a:cs typeface="Arial" pitchFamily="34" charset="0"/>
            </a:endParaRPr>
          </a:p>
          <a:p>
            <a:pPr marL="457200" marR="0" lvl="1" indent="0" algn="l" defTabSz="914400" rtl="0" eaLnBrk="0" fontAlgn="base" latinLnBrk="0" hangingPunct="0">
              <a:lnSpc>
                <a:spcPct val="200000"/>
              </a:lnSpc>
              <a:spcBef>
                <a:spcPct val="0"/>
              </a:spcBef>
              <a:spcAft>
                <a:spcPct val="0"/>
              </a:spcAft>
              <a:buClrTx/>
              <a:buSzPct val="100000"/>
              <a:buFontTx/>
              <a:buAutoNum type="arabicPeriod"/>
              <a:tabLst>
                <a:tab pos="508000" algn="l"/>
              </a:tabLst>
            </a:pP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Python Based Game using pygame module (Game Development Library / Pygame Tutorial) from JavatPoint (</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hlinkClick r:id="rId6"/>
              </a:rPr>
              <a:t>https://www.javatpoint.com/pygame</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 and Edureka (</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hlinkClick r:id="rId7"/>
              </a:rPr>
              <a:t>https://www.edureka.co/blog/pygame-tutorial</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a:t>
            </a:r>
            <a:endParaRPr kumimoji="0" lang="en-US" sz="1200" b="0" i="0" u="none" strike="noStrike" cap="none" normalizeH="0" baseline="0" dirty="0">
              <a:ln>
                <a:noFill/>
              </a:ln>
              <a:solidFill>
                <a:schemeClr val="tx1"/>
              </a:solidFill>
              <a:effectLst/>
              <a:latin typeface="Cambria" pitchFamily="18" charset="0"/>
              <a:ea typeface="Cambria" pitchFamily="18" charset="0"/>
              <a:cs typeface="Arial" pitchFamily="34" charset="0"/>
            </a:endParaRPr>
          </a:p>
          <a:p>
            <a:pPr marL="457200" marR="0" lvl="1" indent="0" algn="l" defTabSz="914400" rtl="0" eaLnBrk="0" fontAlgn="base" latinLnBrk="0" hangingPunct="0">
              <a:lnSpc>
                <a:spcPct val="200000"/>
              </a:lnSpc>
              <a:spcBef>
                <a:spcPct val="0"/>
              </a:spcBef>
              <a:spcAft>
                <a:spcPct val="0"/>
              </a:spcAft>
              <a:buClrTx/>
              <a:buSzPct val="100000"/>
              <a:buFontTx/>
              <a:buAutoNum type="arabicPeriod"/>
              <a:tabLst>
                <a:tab pos="508000" algn="l"/>
              </a:tabLst>
            </a:pP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Python Tkinter Tutorial | GUI programming Using Tkinter from Tutorial Point  (</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hlinkClick r:id="rId8"/>
              </a:rPr>
              <a:t>https://www.tutorialspoint.com/python/python_gui_programming.htm</a:t>
            </a:r>
            <a:r>
              <a:rPr kumimoji="0" lang="en-US" sz="1200" b="1" i="0" u="none" strike="noStrike" cap="none" normalizeH="0" baseline="0" dirty="0">
                <a:ln>
                  <a:noFill/>
                </a:ln>
                <a:solidFill>
                  <a:schemeClr val="tx1"/>
                </a:solidFill>
                <a:effectLst/>
                <a:latin typeface="Cambria" pitchFamily="18" charset="0"/>
                <a:ea typeface="Cambria" pitchFamily="18" charset="0"/>
                <a:cs typeface="Times New Roman" pitchFamily="18" charset="0"/>
              </a:rPr>
              <a:t>)</a:t>
            </a:r>
            <a:endParaRPr kumimoji="0" lang="en-US" sz="1200" b="0" i="0" u="none" strike="noStrike" cap="none" normalizeH="0" baseline="0" dirty="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80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2857488" y="5500702"/>
            <a:ext cx="2802370" cy="707886"/>
          </a:xfrm>
          <a:prstGeom prst="rect">
            <a:avLst/>
          </a:prstGeom>
        </p:spPr>
        <p:txBody>
          <a:bodyPr wrap="none">
            <a:spAutoFit/>
          </a:bodyPr>
          <a:lstStyle/>
          <a:p>
            <a:pPr algn="ctr"/>
            <a:r>
              <a:rPr lang="en-US" sz="4000" b="1" dirty="0">
                <a:solidFill>
                  <a:srgbClr val="0070C0"/>
                </a:solidFill>
                <a:latin typeface="Algerian" pitchFamily="82" charset="0"/>
                <a:cs typeface="Times New Roman" pitchFamily="18" charset="0"/>
              </a:rPr>
              <a:t>* THE END *</a:t>
            </a:r>
            <a:endParaRPr lang="en-US" sz="4000" b="1" dirty="0">
              <a:solidFill>
                <a:srgbClr val="0070C0"/>
              </a:solidFill>
              <a:latin typeface="Algerian"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858016" y="357166"/>
            <a:ext cx="910462"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5</a:t>
            </a:fld>
            <a:endParaRPr lang="en-US" sz="1200" b="1" dirty="0">
              <a:latin typeface="Times New Roman" pitchFamily="18" charset="0"/>
              <a:cs typeface="Times New Roman" pitchFamily="18" charset="0"/>
            </a:endParaRPr>
          </a:p>
        </p:txBody>
      </p:sp>
      <p:sp>
        <p:nvSpPr>
          <p:cNvPr id="6" name="Title 1"/>
          <p:cNvSpPr txBox="1">
            <a:spLocks/>
          </p:cNvSpPr>
          <p:nvPr/>
        </p:nvSpPr>
        <p:spPr>
          <a:xfrm>
            <a:off x="500034" y="857232"/>
            <a:ext cx="4286280" cy="39431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700" b="1" i="0" u="none" strike="noStrike" kern="1200" cap="all" spc="0" normalizeH="0" baseline="0" noProof="0" dirty="0">
                <a:ln w="500">
                  <a:solidFill>
                    <a:schemeClr val="tx2">
                      <a:shade val="20000"/>
                      <a:satMod val="120000"/>
                    </a:schemeClr>
                  </a:solidFill>
                </a:ln>
                <a:solidFill>
                  <a:schemeClr val="accent1"/>
                </a:solidFill>
                <a:effectLst/>
                <a:uLnTx/>
                <a:uFillTx/>
                <a:latin typeface="Cambria" pitchFamily="18" charset="0"/>
                <a:ea typeface="Cambria" pitchFamily="18" charset="0"/>
                <a:cs typeface="+mj-cs"/>
              </a:rPr>
              <a:t>PYTHON GUI GAMING ZONE MENU:</a:t>
            </a:r>
            <a:endParaRPr kumimoji="0" lang="en-US" sz="2800" b="1" i="0" u="none" strike="noStrike" kern="1200" cap="all" spc="0" normalizeH="0" baseline="0" noProof="0" dirty="0">
              <a:ln w="500">
                <a:solidFill>
                  <a:schemeClr val="tx2">
                    <a:shade val="20000"/>
                    <a:satMod val="120000"/>
                  </a:schemeClr>
                </a:solidFill>
              </a:ln>
              <a:solidFill>
                <a:schemeClr val="accent1"/>
              </a:solidFill>
              <a:effectLst/>
              <a:uLnTx/>
              <a:uFillTx/>
              <a:latin typeface="Cambria" pitchFamily="18" charset="0"/>
              <a:ea typeface="Cambria" pitchFamily="18" charset="0"/>
              <a:cs typeface="+mj-cs"/>
            </a:endParaRPr>
          </a:p>
        </p:txBody>
      </p:sp>
      <p:sp>
        <p:nvSpPr>
          <p:cNvPr id="8" name="Rectangle 7"/>
          <p:cNvSpPr/>
          <p:nvPr/>
        </p:nvSpPr>
        <p:spPr>
          <a:xfrm>
            <a:off x="642910" y="1285860"/>
            <a:ext cx="6929486" cy="2862322"/>
          </a:xfrm>
          <a:prstGeom prst="rect">
            <a:avLst/>
          </a:prstGeom>
        </p:spPr>
        <p:txBody>
          <a:bodyPr wrap="square">
            <a:spAutoFit/>
          </a:bodyPr>
          <a:lstStyle/>
          <a:p>
            <a:pPr lvl="0" algn="just" eaLnBrk="0" fontAlgn="base" hangingPunct="0">
              <a:spcBef>
                <a:spcPct val="0"/>
              </a:spcBef>
              <a:spcAft>
                <a:spcPct val="0"/>
              </a:spcAft>
            </a:pPr>
            <a:endParaRPr lang="en-US" dirty="0">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Times New Roman" pitchFamily="18" charset="0"/>
                <a:cs typeface="Times New Roman" pitchFamily="18" charset="0"/>
              </a:rPr>
              <a:t>Gaming Zone is a closed space that fills you with excitement and joy as soon as you enter it. Hence, it is essential to make the interior of the room a bit edgy to keep the vibe intact. Right home décor ideas can elevate the idea of a game zone into a practical space that invites attention.</a:t>
            </a:r>
          </a:p>
          <a:p>
            <a:pPr lvl="0" algn="just" eaLnBrk="0" fontAlgn="base" hangingPunct="0">
              <a:spcBef>
                <a:spcPct val="0"/>
              </a:spcBef>
              <a:spcAft>
                <a:spcPct val="0"/>
              </a:spcAft>
            </a:pPr>
            <a:endParaRPr lang="en-US" sz="16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Times New Roman" pitchFamily="18" charset="0"/>
                <a:cs typeface="Times New Roman" pitchFamily="18" charset="0"/>
              </a:rPr>
              <a:t>A menu is a set of options presented to the user of a computer application to help the user find information or execute a program function. Menus are common in graphical user interfaces (GUI s) such as Windows or the Mac OS. Menus are also employed in some speech recognition programs.</a:t>
            </a:r>
          </a:p>
          <a:p>
            <a:pPr lvl="0" algn="just" eaLnBrk="0" fontAlgn="base" hangingPunct="0">
              <a:spcBef>
                <a:spcPct val="0"/>
              </a:spcBef>
              <a:spcAft>
                <a:spcPct val="0"/>
              </a:spcAft>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643702" y="357166"/>
            <a:ext cx="981900"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6</a:t>
            </a:fld>
            <a:endParaRPr lang="en-US" sz="1200" b="1" dirty="0">
              <a:latin typeface="Times New Roman" pitchFamily="18" charset="0"/>
              <a:cs typeface="Times New Roman" pitchFamily="18" charset="0"/>
            </a:endParaRPr>
          </a:p>
        </p:txBody>
      </p:sp>
      <p:sp>
        <p:nvSpPr>
          <p:cNvPr id="5" name="Rectangle 4"/>
          <p:cNvSpPr/>
          <p:nvPr/>
        </p:nvSpPr>
        <p:spPr>
          <a:xfrm>
            <a:off x="3143240" y="642918"/>
            <a:ext cx="1928826"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dirty="0">
                <a:latin typeface="Cambria" pitchFamily="18" charset="0"/>
                <a:ea typeface="Cambria" pitchFamily="18" charset="0"/>
              </a:rPr>
              <a:t>1. SNAKE GAME  </a:t>
            </a:r>
            <a:endParaRPr lang="en-US" dirty="0">
              <a:latin typeface="Cambria" pitchFamily="18" charset="0"/>
              <a:ea typeface="Cambria" pitchFamily="18" charset="0"/>
            </a:endParaRPr>
          </a:p>
        </p:txBody>
      </p:sp>
      <p:sp>
        <p:nvSpPr>
          <p:cNvPr id="12289" name="Rectangle 1"/>
          <p:cNvSpPr>
            <a:spLocks noChangeArrowheads="1"/>
          </p:cNvSpPr>
          <p:nvPr/>
        </p:nvSpPr>
        <p:spPr bwMode="auto">
          <a:xfrm>
            <a:off x="571472" y="1142984"/>
            <a:ext cx="6929486" cy="51090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concept of Snake originated from the 1976 arcade game Blockade, developed by a British company called Gremlin Interactive, which shut down in 1984. Blockade was designed as a two-player game in which each would guide their own snakes, leaving a solid line behind them.</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Snake is a video game genre where the player maneuvers a growing line that becomes a primary obstacle to itself. The concept originated in the 1976 two-player arcade game Blockade from Gremlin Industries, and the ease of implementation has led to hundreds of versions for many platforms.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 the game of Snake, the player uses the arrow keys to move a "snake" around the board. As the snake finds food, it eats the food, and thereby grows larger. The game ends when the snake either moves off the screen or moves into itself. The goal is to make the snake as large as possible before that happens.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game continues until the snake "dies".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snake dies by either,</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Running into the edge of the board,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Or</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By running into its own tail. The final score is based on the number of apples eaten by the snake.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0364" y="428604"/>
            <a:ext cx="2571768"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SNAKE GAME</a:t>
            </a:r>
            <a:endParaRPr lang="en-US" sz="1600" dirty="0">
              <a:latin typeface="Cambria" pitchFamily="18" charset="0"/>
              <a:ea typeface="Cambria" pitchFamily="18" charset="0"/>
            </a:endParaRPr>
          </a:p>
        </p:txBody>
      </p:sp>
      <p:pic>
        <p:nvPicPr>
          <p:cNvPr id="50177" name="Picture 1" descr="Snake"/>
          <p:cNvPicPr>
            <a:picLocks noChangeAspect="1" noChangeArrowheads="1"/>
          </p:cNvPicPr>
          <p:nvPr/>
        </p:nvPicPr>
        <p:blipFill>
          <a:blip r:embed="rId2"/>
          <a:srcRect/>
          <a:stretch>
            <a:fillRect/>
          </a:stretch>
        </p:blipFill>
        <p:spPr bwMode="auto">
          <a:xfrm>
            <a:off x="571472" y="1214422"/>
            <a:ext cx="3057535" cy="3214710"/>
          </a:xfrm>
          <a:prstGeom prst="rect">
            <a:avLst/>
          </a:prstGeom>
          <a:ln>
            <a:noFill/>
          </a:ln>
          <a:effectLst>
            <a:outerShdw blurRad="190500" algn="tl" rotWithShape="0">
              <a:srgbClr val="000000">
                <a:alpha val="70000"/>
              </a:srgbClr>
            </a:outerShdw>
          </a:effectLst>
        </p:spPr>
      </p:pic>
      <p:pic>
        <p:nvPicPr>
          <p:cNvPr id="50178" name="Picture 2" descr="Snake 2"/>
          <p:cNvPicPr>
            <a:picLocks noChangeAspect="1" noChangeArrowheads="1"/>
          </p:cNvPicPr>
          <p:nvPr/>
        </p:nvPicPr>
        <p:blipFill>
          <a:blip r:embed="rId3"/>
          <a:srcRect/>
          <a:stretch>
            <a:fillRect/>
          </a:stretch>
        </p:blipFill>
        <p:spPr bwMode="auto">
          <a:xfrm>
            <a:off x="4357686" y="2857495"/>
            <a:ext cx="3143272" cy="3305479"/>
          </a:xfrm>
          <a:prstGeom prst="rect">
            <a:avLst/>
          </a:prstGeom>
          <a:ln>
            <a:noFill/>
          </a:ln>
          <a:effectLst>
            <a:outerShdw blurRad="190500" algn="tl" rotWithShape="0">
              <a:srgbClr val="000000">
                <a:alpha val="70000"/>
              </a:srgbClr>
            </a:outerShdw>
          </a:effectLst>
        </p:spPr>
      </p:pic>
      <p:sp>
        <p:nvSpPr>
          <p:cNvPr id="5" name="Slide Number Placeholder 2"/>
          <p:cNvSpPr>
            <a:spLocks noGrp="1"/>
          </p:cNvSpPr>
          <p:nvPr>
            <p:ph type="sldNum" sz="quarter" idx="12"/>
          </p:nvPr>
        </p:nvSpPr>
        <p:spPr>
          <a:xfrm>
            <a:off x="6643702" y="214290"/>
            <a:ext cx="1053338" cy="212576"/>
          </a:xfrm>
        </p:spPr>
        <p:txBody>
          <a:bodyPr/>
          <a:lstStyle/>
          <a:p>
            <a:r>
              <a:rPr lang="en-US" sz="1200" b="1" dirty="0">
                <a:latin typeface="Times New Roman" pitchFamily="18" charset="0"/>
                <a:cs typeface="Times New Roman" pitchFamily="18" charset="0"/>
              </a:rPr>
              <a:t>PAGE NO: </a:t>
            </a:r>
            <a:fld id="{D1B674FC-1F60-4F92-A45D-7B6FA885B33B}" type="slidenum">
              <a:rPr lang="en-US" sz="1200" b="1" smtClean="0">
                <a:latin typeface="Times New Roman" pitchFamily="18" charset="0"/>
                <a:cs typeface="Times New Roman" pitchFamily="18" charset="0"/>
              </a:rPr>
              <a:pPr/>
              <a:t>7</a:t>
            </a:fld>
            <a:endParaRPr lang="en-US" sz="12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488" y="785794"/>
            <a:ext cx="2643206"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dirty="0">
                <a:latin typeface="Cambria" pitchFamily="18" charset="0"/>
                <a:ea typeface="Cambria" pitchFamily="18" charset="0"/>
              </a:rPr>
              <a:t>2. FLAPPY BIRD GAME</a:t>
            </a:r>
            <a:endParaRPr lang="en-US" dirty="0">
              <a:latin typeface="Cambria" pitchFamily="18" charset="0"/>
              <a:ea typeface="Cambria" pitchFamily="18" charset="0"/>
            </a:endParaRPr>
          </a:p>
        </p:txBody>
      </p:sp>
      <p:sp>
        <p:nvSpPr>
          <p:cNvPr id="49153" name="Rectangle 1"/>
          <p:cNvSpPr>
            <a:spLocks noChangeArrowheads="1"/>
          </p:cNvSpPr>
          <p:nvPr/>
        </p:nvSpPr>
        <p:spPr bwMode="auto">
          <a:xfrm>
            <a:off x="500034" y="1500174"/>
            <a:ext cx="6929454" cy="32624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a:ln>
                <a:noFill/>
              </a:ln>
              <a:solidFill>
                <a:schemeClr val="tx1"/>
              </a:solidFill>
              <a:effectLst/>
              <a:latin typeface="Calibri"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Flappy Bird is a mobile game developed by Vietnamese video game artist and programmer Dong Nguyen, under his game development company .Gears. The game is a side-</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scroller</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where the player controls a bird, attempting to fly between columns of green pipes without hitting them.</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term/genre is known as an Endless Runner or Endless Flyer. Endless games are defined by just that... They keep going indefinitely until you inevitably lose, either by ramping up difficulty the longer you go like Jetpack Joyride or just being difficult from the start like Flappy Bird and Swing Copters.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Flappy Bird High Score in History over One Million Points 9,999,999 (World Record) No cheats.</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428604"/>
            <a:ext cx="3286148"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b="1" dirty="0">
                <a:latin typeface="Cambria" pitchFamily="18" charset="0"/>
                <a:ea typeface="Cambria" pitchFamily="18" charset="0"/>
              </a:rPr>
              <a:t>OUTPUT OF FLAPPY BIRD GAME</a:t>
            </a:r>
            <a:endParaRPr lang="en-US" sz="1600" dirty="0">
              <a:latin typeface="Cambria" pitchFamily="18" charset="0"/>
              <a:ea typeface="Cambria" pitchFamily="18" charset="0"/>
            </a:endParaRPr>
          </a:p>
        </p:txBody>
      </p:sp>
      <p:pic>
        <p:nvPicPr>
          <p:cNvPr id="48129" name="Picture 1" descr="Screenshot (21)"/>
          <p:cNvPicPr>
            <a:picLocks noChangeAspect="1" noChangeArrowheads="1"/>
          </p:cNvPicPr>
          <p:nvPr/>
        </p:nvPicPr>
        <p:blipFill>
          <a:blip r:embed="rId2"/>
          <a:srcRect/>
          <a:stretch>
            <a:fillRect/>
          </a:stretch>
        </p:blipFill>
        <p:spPr bwMode="auto">
          <a:xfrm>
            <a:off x="857224" y="1142984"/>
            <a:ext cx="2786082" cy="4857785"/>
          </a:xfrm>
          <a:prstGeom prst="rect">
            <a:avLst/>
          </a:prstGeom>
          <a:ln>
            <a:noFill/>
          </a:ln>
          <a:effectLst>
            <a:outerShdw blurRad="190500" algn="tl" rotWithShape="0">
              <a:srgbClr val="000000">
                <a:alpha val="70000"/>
              </a:srgbClr>
            </a:outerShdw>
          </a:effectLst>
        </p:spPr>
      </p:pic>
      <p:pic>
        <p:nvPicPr>
          <p:cNvPr id="48130" name="Picture 2" descr="Screenshot (22)"/>
          <p:cNvPicPr>
            <a:picLocks noChangeAspect="1" noChangeArrowheads="1"/>
          </p:cNvPicPr>
          <p:nvPr/>
        </p:nvPicPr>
        <p:blipFill>
          <a:blip r:embed="rId3"/>
          <a:srcRect/>
          <a:stretch>
            <a:fillRect/>
          </a:stretch>
        </p:blipFill>
        <p:spPr bwMode="auto">
          <a:xfrm>
            <a:off x="4429124" y="1142984"/>
            <a:ext cx="2857520" cy="4857785"/>
          </a:xfrm>
          <a:prstGeom prst="rect">
            <a:avLst/>
          </a:prstGeom>
          <a:ln>
            <a:noFill/>
          </a:ln>
          <a:effectLst>
            <a:outerShdw blurRad="190500" algn="tl" rotWithShape="0">
              <a:srgbClr val="000000">
                <a:alpha val="70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849</TotalTime>
  <Words>4355</Words>
  <Application>Microsoft Office PowerPoint</Application>
  <PresentationFormat>On-screen Show (4:3)</PresentationFormat>
  <Paragraphs>534</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Opulent</vt:lpstr>
      <vt:lpstr>GAMING ZONE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Project Proposal:</vt:lpstr>
      <vt:lpstr>PowerPoint Presentation</vt:lpstr>
      <vt:lpstr>PowerPoint Presentation</vt:lpstr>
      <vt:lpstr>PowerPoint Presentation</vt:lpstr>
      <vt:lpstr>PowerPoint Presentation</vt:lpstr>
      <vt:lpstr>FINAL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OVERVIEW:</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Unknown User</cp:lastModifiedBy>
  <cp:revision>92</cp:revision>
  <dcterms:created xsi:type="dcterms:W3CDTF">2021-06-02T14:32:03Z</dcterms:created>
  <dcterms:modified xsi:type="dcterms:W3CDTF">2022-06-06T13:58:40Z</dcterms:modified>
</cp:coreProperties>
</file>