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709017-B83D-8217-B0FF-9B455F91A479}" v="64" dt="2024-03-29T01:01:44.822"/>
    <p1510:client id="{93973B4C-98B5-DE3F-C957-A595123D6E28}" v="648" dt="2024-03-29T01:32:26.8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file/4sp7X0LJYWE60jHIrHtCu7/Moffat-Bay?type=whiteboard&amp;node-id=0-1&amp;t=LiXb17H295uTMkne-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4269" y="3156902"/>
            <a:ext cx="4036333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1600"/>
              <a:t>Joshua Rex, Benjamin Andrew, </a:t>
            </a:r>
          </a:p>
          <a:p>
            <a:pPr algn="l"/>
            <a:r>
              <a:rPr lang="en-US" sz="1600"/>
              <a:t>Taylor Nairn, Wyatt Hudgins</a:t>
            </a:r>
          </a:p>
          <a:p>
            <a:pPr algn="l"/>
            <a:r>
              <a:rPr lang="en-US" sz="1600"/>
              <a:t>Professor Sue Sampson</a:t>
            </a:r>
          </a:p>
          <a:p>
            <a:pPr algn="l"/>
            <a:r>
              <a:rPr lang="en-US" sz="1600"/>
              <a:t>CSD 460</a:t>
            </a:r>
          </a:p>
          <a:p>
            <a:pPr algn="l"/>
            <a:r>
              <a:rPr lang="en-US" sz="1600"/>
              <a:t>3/28/2024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logo with trees and mountains&#10;&#10;Description automatically generated">
            <a:extLst>
              <a:ext uri="{FF2B5EF4-FFF2-40B4-BE49-F238E27FC236}">
                <a16:creationId xmlns:a16="http://schemas.microsoft.com/office/drawing/2014/main" id="{9E738F03-08AB-0CA6-93D3-4684A1C010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88" r="1865" b="3"/>
          <a:stretch/>
        </p:blipFill>
        <p:spPr>
          <a:xfrm>
            <a:off x="5922492" y="666728"/>
            <a:ext cx="5536001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10A5B0-543B-B16A-2B46-30B014A5C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dirty="0"/>
              <a:t>Reservation Lookup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EF19983-5EEC-B3AB-B6B4-C2260380C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Retrieve stored reservation information based upon previously entered information.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92F6C8C-F831-FCA9-9C25-999257525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82" y="1088566"/>
            <a:ext cx="5817639" cy="523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7EE0B-B135-1942-FBB4-CB335157F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CB314-2DF9-3B1A-291A-D00F3B3A9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Wireframes created via Figma. Raw files may be found here: </a:t>
            </a:r>
            <a:r>
              <a:rPr lang="en-US" dirty="0">
                <a:ea typeface="+mn-lt"/>
                <a:cs typeface="+mn-lt"/>
                <a:hlinkClick r:id="rId2"/>
              </a:rPr>
              <a:t>Moffat Bay – FigJam (figma.com)</a:t>
            </a:r>
          </a:p>
          <a:p>
            <a:r>
              <a:rPr lang="en-US" dirty="0"/>
              <a:t>Images are generated via AI or from Open Source websites like iStock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696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10A5B0-543B-B16A-2B46-30B014A5C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dirty="0"/>
              <a:t>Landing Page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website&#10;&#10;Description automatically generated">
            <a:extLst>
              <a:ext uri="{FF2B5EF4-FFF2-40B4-BE49-F238E27FC236}">
                <a16:creationId xmlns:a16="http://schemas.microsoft.com/office/drawing/2014/main" id="{9790C3BD-CDAC-BF78-0B08-51318340E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41" y="76883"/>
            <a:ext cx="4741159" cy="9347482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EF19983-5EEC-B3AB-B6B4-C2260380C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Prominently display logo</a:t>
            </a:r>
          </a:p>
          <a:p>
            <a:r>
              <a:rPr lang="en-US" dirty="0"/>
              <a:t>Warm, inviting photos displaying information at the lodge</a:t>
            </a:r>
          </a:p>
          <a:p>
            <a:r>
              <a:rPr lang="en-US" dirty="0"/>
              <a:t>Quick links on header and footer that will quickly bring clients to needed information</a:t>
            </a:r>
          </a:p>
        </p:txBody>
      </p:sp>
    </p:spTree>
    <p:extLst>
      <p:ext uri="{BB962C8B-B14F-4D97-AF65-F5344CB8AC3E}">
        <p14:creationId xmlns:p14="http://schemas.microsoft.com/office/powerpoint/2010/main" val="818157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10A5B0-543B-B16A-2B46-30B014A5C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 dirty="0"/>
              <a:t>About Us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EF19983-5EEC-B3AB-B6B4-C2260380C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Information about the lodge and surrounding area </a:t>
            </a:r>
          </a:p>
          <a:p>
            <a:r>
              <a:rPr lang="en-US" dirty="0"/>
              <a:t>Pictures that will help sell the experience</a:t>
            </a:r>
          </a:p>
          <a:p>
            <a:r>
              <a:rPr lang="en-US" dirty="0"/>
              <a:t>Helpful travel tips for those coming out of state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06F2F22-0A75-688C-B978-7FA9D6424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174" y="650494"/>
            <a:ext cx="5619146" cy="53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3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10A5B0-543B-B16A-2B46-30B014A5C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 dirty="0"/>
              <a:t>Contact Us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EF19983-5EEC-B3AB-B6B4-C2260380C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Email, phone, address displayed</a:t>
            </a:r>
          </a:p>
          <a:p>
            <a:r>
              <a:rPr lang="en-US" dirty="0"/>
              <a:t>Text box to submit a message directly on the website.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D0492C7-9B2F-CCA1-B75C-B36416B1E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161" y="236301"/>
            <a:ext cx="6677025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31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10A5B0-543B-B16A-2B46-30B014A5C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Attractions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EF19983-5EEC-B3AB-B6B4-C2260380C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622" y="3324495"/>
            <a:ext cx="4036333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Detailed descriptions of relevant activities to do at Moffat Lodge, with pictures of each one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1839A72-0FAA-71AB-10F8-9EA301302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492" y="894583"/>
            <a:ext cx="5536001" cy="501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753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10A5B0-543B-B16A-2B46-30B014A5C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dirty="0"/>
              <a:t>Registration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EF19983-5EEC-B3AB-B6B4-C2260380C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Quickly allow customers to enter relevant data so we can track their reservation and keep in contact.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FCABE05-1447-B02D-0373-7FAD28794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82" y="1245060"/>
            <a:ext cx="5675209" cy="520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018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10A5B0-543B-B16A-2B46-30B014A5C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 dirty="0"/>
              <a:t>Login Screen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EF19983-5EEC-B3AB-B6B4-C2260380C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dirty="0"/>
              <a:t>Simple login screen that allows users to start a session using their email address and password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08E5F7A-AFE7-FDA3-51E6-59895C38D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507" y="207770"/>
            <a:ext cx="6677025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245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10A5B0-543B-B16A-2B46-30B014A5C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 dirty="0"/>
              <a:t>Make Reservation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EF19983-5EEC-B3AB-B6B4-C2260380C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Prominently display each type of room, with a  button to book each.</a:t>
            </a:r>
          </a:p>
          <a:p>
            <a:r>
              <a:rPr lang="en-US" dirty="0"/>
              <a:t>Pricing and other details relevant to all rooms displayed at bottom.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website&#10;&#10;Description automatically generated">
            <a:extLst>
              <a:ext uri="{FF2B5EF4-FFF2-40B4-BE49-F238E27FC236}">
                <a16:creationId xmlns:a16="http://schemas.microsoft.com/office/drawing/2014/main" id="{103C3FA9-33E5-A521-5B08-4E8447172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700" y="260068"/>
            <a:ext cx="6648450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111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10A5B0-543B-B16A-2B46-30B014A5C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 dirty="0"/>
              <a:t>Reservation Confirmation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EF19983-5EEC-B3AB-B6B4-C2260380C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Displays guest selection</a:t>
            </a:r>
          </a:p>
          <a:p>
            <a:r>
              <a:rPr lang="en-US" dirty="0"/>
              <a:t>Buttons allow them to approve or cancel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527EF61-32D3-C081-150F-DA35EB96D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125" y="207770"/>
            <a:ext cx="6657975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828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Landing Page</vt:lpstr>
      <vt:lpstr>About Us</vt:lpstr>
      <vt:lpstr>Contact Us</vt:lpstr>
      <vt:lpstr>Attractions</vt:lpstr>
      <vt:lpstr>Registration</vt:lpstr>
      <vt:lpstr>Login Screen</vt:lpstr>
      <vt:lpstr>Make Reservation</vt:lpstr>
      <vt:lpstr>Reservation Confirmation</vt:lpstr>
      <vt:lpstr>Reservation Lookup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174</cp:revision>
  <dcterms:created xsi:type="dcterms:W3CDTF">2024-03-29T00:57:30Z</dcterms:created>
  <dcterms:modified xsi:type="dcterms:W3CDTF">2024-03-29T01:32:34Z</dcterms:modified>
</cp:coreProperties>
</file>