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77"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irjzbsMYx3iQCE1j+zZvLGsckvj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446" y="54"/>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L="914400" marR="0" lvl="1"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2pPr>
            <a:lvl3pPr marL="1371600" marR="0" lvl="2"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3pPr>
            <a:lvl4pPr marL="1828800" marR="0" lvl="3"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4pPr>
            <a:lvl5pPr marL="2286000" marR="0" lvl="4"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5pPr>
            <a:lvl6pPr marL="2743200" marR="0" lvl="5"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6pPr>
            <a:lvl7pPr marL="3200400" marR="0" lvl="6"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7pPr>
            <a:lvl8pPr marL="3657600" marR="0" lvl="7"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8pPr>
            <a:lvl9pPr marL="4114800" marR="0" lvl="8"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Malgun Gothic"/>
                <a:ea typeface="Malgun Gothic"/>
                <a:cs typeface="Malgun Gothic"/>
                <a:sym typeface="Malgun Gothic"/>
              </a:rPr>
              <a:t>‹#›</a:t>
            </a:fld>
            <a:endParaRPr sz="1200" b="0" i="0" u="none" strike="noStrike" cap="none">
              <a:solidFill>
                <a:schemeClr val="dk1"/>
              </a:solidFill>
              <a:latin typeface="Malgun Gothic"/>
              <a:ea typeface="Malgun Gothic"/>
              <a:cs typeface="Malgun Gothic"/>
              <a:sym typeface="Malgun Gothic"/>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4" name="Google Shape;5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15e046c079_1_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g215e046c079_1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7277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15e046c079_1_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g215e046c079_1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f6157a1eea_7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f6157a1eea_7_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g1f6157a1eea_7_1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f6157a1eea_7_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f6157a1eea_7_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g1f6157a1eea_7_2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f6157a1eea_7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f6157a1eea_7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g1f6157a1eea_7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15b858aca3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15b858aca3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g215b858aca3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15b858aca3_0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15b858aca3_0_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g215b858aca3_0_2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15b858aca3_0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215b858aca3_0_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g215b858aca3_0_1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b68db4e52c_3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1b68db4e52c_3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g1b68db4e52c_3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f6157a1eea_1_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 name="Google Shape;79;g1f6157a1eea_1_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 name="Google Shape;80;g1f6157a1eea_1_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15e9cd07af_1_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215e9cd07af_1_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g215e9cd07af_1_1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15e9cd07af_1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15e9cd07af_1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g215e9cd07af_1_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 name="Google Shape;10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0" name="Google Shape;110;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14016b167a_0_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214016b167a_0_9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g214016b167a_0_9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14016b167a_0_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g214016b167a_0_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14016b167a_0_9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g214016b167a_0_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f6157a1eea_7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f6157a1eea_7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g1f6157a1eea_7_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15e046c079_1_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g215e046c079_1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제목 슬라이드">
  <p:cSld name="제목 슬라이드">
    <p:spTree>
      <p:nvGrpSpPr>
        <p:cNvPr id="1" name="Shape 15"/>
        <p:cNvGrpSpPr/>
        <p:nvPr/>
      </p:nvGrpSpPr>
      <p:grpSpPr>
        <a:xfrm>
          <a:off x="0" y="0"/>
          <a:ext cx="0" cy="0"/>
          <a:chOff x="0" y="0"/>
          <a:chExt cx="0" cy="0"/>
        </a:xfrm>
      </p:grpSpPr>
      <p:pic>
        <p:nvPicPr>
          <p:cNvPr id="16" name="Google Shape;16;p8"/>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17" name="Google Shape;17;p8"/>
          <p:cNvSpPr txBox="1">
            <a:spLocks noGrp="1"/>
          </p:cNvSpPr>
          <p:nvPr>
            <p:ph type="dt" idx="10"/>
          </p:nvPr>
        </p:nvSpPr>
        <p:spPr>
          <a:xfrm>
            <a:off x="457200" y="6429396"/>
            <a:ext cx="2133600" cy="29207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8"/>
          <p:cNvSpPr txBox="1">
            <a:spLocks noGrp="1"/>
          </p:cNvSpPr>
          <p:nvPr>
            <p:ph type="ftr" idx="11"/>
          </p:nvPr>
        </p:nvSpPr>
        <p:spPr>
          <a:xfrm>
            <a:off x="3124200" y="6429396"/>
            <a:ext cx="2895600" cy="292079"/>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8"/>
          <p:cNvSpPr txBox="1">
            <a:spLocks noGrp="1"/>
          </p:cNvSpPr>
          <p:nvPr>
            <p:ph type="sldNum" idx="12"/>
          </p:nvPr>
        </p:nvSpPr>
        <p:spPr>
          <a:xfrm>
            <a:off x="6553200" y="6429396"/>
            <a:ext cx="2133600" cy="292079"/>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 name="Google Shape;20;p8"/>
          <p:cNvSpPr txBox="1">
            <a:spLocks noGrp="1"/>
          </p:cNvSpPr>
          <p:nvPr>
            <p:ph type="ctrTitle"/>
          </p:nvPr>
        </p:nvSpPr>
        <p:spPr>
          <a:xfrm>
            <a:off x="2843808" y="2060848"/>
            <a:ext cx="5832648" cy="15853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hlink"/>
              </a:buClr>
              <a:buSzPts val="5400"/>
              <a:buFont typeface="Gulimche"/>
              <a:buNone/>
              <a:defRPr sz="5400">
                <a:solidFill>
                  <a:srgbClr val="709CF3"/>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빈 화면" type="blank">
  <p:cSld name="BLANK">
    <p:bg>
      <p:bgPr>
        <a:solidFill>
          <a:schemeClr val="lt1"/>
        </a:solidFill>
        <a:effectLst/>
      </p:bgPr>
    </p:bg>
    <p:spTree>
      <p:nvGrpSpPr>
        <p:cNvPr id="1" name="Shape 21"/>
        <p:cNvGrpSpPr/>
        <p:nvPr/>
      </p:nvGrpSpPr>
      <p:grpSpPr>
        <a:xfrm>
          <a:off x="0" y="0"/>
          <a:ext cx="0" cy="0"/>
          <a:chOff x="0" y="0"/>
          <a:chExt cx="0" cy="0"/>
        </a:xfrm>
      </p:grpSpPr>
      <p:pic>
        <p:nvPicPr>
          <p:cNvPr id="22" name="Google Shape;22;p9"/>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23" name="Google Shape;23;p9"/>
          <p:cNvSpPr txBox="1">
            <a:spLocks noGrp="1"/>
          </p:cNvSpPr>
          <p:nvPr>
            <p:ph type="dt" idx="10"/>
          </p:nvPr>
        </p:nvSpPr>
        <p:spPr>
          <a:xfrm>
            <a:off x="457200" y="6429396"/>
            <a:ext cx="2133600" cy="29207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9"/>
          <p:cNvSpPr txBox="1">
            <a:spLocks noGrp="1"/>
          </p:cNvSpPr>
          <p:nvPr>
            <p:ph type="ftr" idx="11"/>
          </p:nvPr>
        </p:nvSpPr>
        <p:spPr>
          <a:xfrm>
            <a:off x="3124200" y="6429396"/>
            <a:ext cx="2895600" cy="292079"/>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9"/>
          <p:cNvSpPr txBox="1">
            <a:spLocks noGrp="1"/>
          </p:cNvSpPr>
          <p:nvPr>
            <p:ph type="sldNum" idx="12"/>
          </p:nvPr>
        </p:nvSpPr>
        <p:spPr>
          <a:xfrm>
            <a:off x="6553200" y="6429396"/>
            <a:ext cx="2133600" cy="292079"/>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구역 머리글">
  <p:cSld name="구역 머리글">
    <p:bg>
      <p:bgPr>
        <a:solidFill>
          <a:schemeClr val="lt1"/>
        </a:solidFill>
        <a:effectLst/>
      </p:bgPr>
    </p:bg>
    <p:spTree>
      <p:nvGrpSpPr>
        <p:cNvPr id="1" name="Shape 26"/>
        <p:cNvGrpSpPr/>
        <p:nvPr/>
      </p:nvGrpSpPr>
      <p:grpSpPr>
        <a:xfrm>
          <a:off x="0" y="0"/>
          <a:ext cx="0" cy="0"/>
          <a:chOff x="0" y="0"/>
          <a:chExt cx="0" cy="0"/>
        </a:xfrm>
      </p:grpSpPr>
      <p:pic>
        <p:nvPicPr>
          <p:cNvPr id="27" name="Google Shape;27;p10"/>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28" name="Google Shape;28;p10"/>
          <p:cNvSpPr txBox="1">
            <a:spLocks noGrp="1"/>
          </p:cNvSpPr>
          <p:nvPr>
            <p:ph type="dt" idx="10"/>
          </p:nvPr>
        </p:nvSpPr>
        <p:spPr>
          <a:xfrm>
            <a:off x="457200" y="6429396"/>
            <a:ext cx="2133600" cy="29207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0"/>
          <p:cNvSpPr txBox="1">
            <a:spLocks noGrp="1"/>
          </p:cNvSpPr>
          <p:nvPr>
            <p:ph type="ftr" idx="11"/>
          </p:nvPr>
        </p:nvSpPr>
        <p:spPr>
          <a:xfrm>
            <a:off x="3124200" y="6429396"/>
            <a:ext cx="2895600" cy="292079"/>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0"/>
          <p:cNvSpPr txBox="1">
            <a:spLocks noGrp="1"/>
          </p:cNvSpPr>
          <p:nvPr>
            <p:ph type="sldNum" idx="12"/>
          </p:nvPr>
        </p:nvSpPr>
        <p:spPr>
          <a:xfrm>
            <a:off x="6553200" y="6429396"/>
            <a:ext cx="2133600" cy="292079"/>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사용자 지정 레이아웃">
  <p:cSld name="사용자 지정 레이아웃">
    <p:bg>
      <p:bgPr>
        <a:solidFill>
          <a:schemeClr val="lt1"/>
        </a:solidFill>
        <a:effectLst/>
      </p:bgPr>
    </p:bg>
    <p:spTree>
      <p:nvGrpSpPr>
        <p:cNvPr id="1" name="Shape 31"/>
        <p:cNvGrpSpPr/>
        <p:nvPr/>
      </p:nvGrpSpPr>
      <p:grpSpPr>
        <a:xfrm>
          <a:off x="0" y="0"/>
          <a:ext cx="0" cy="0"/>
          <a:chOff x="0" y="0"/>
          <a:chExt cx="0" cy="0"/>
        </a:xfrm>
      </p:grpSpPr>
      <p:pic>
        <p:nvPicPr>
          <p:cNvPr id="32" name="Google Shape;32;p11"/>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33" name="Google Shape;33;p11"/>
          <p:cNvSpPr txBox="1">
            <a:spLocks noGrp="1"/>
          </p:cNvSpPr>
          <p:nvPr>
            <p:ph type="title"/>
          </p:nvPr>
        </p:nvSpPr>
        <p:spPr>
          <a:xfrm>
            <a:off x="799236" y="183820"/>
            <a:ext cx="7661196" cy="796908"/>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748EEB"/>
              </a:buClr>
              <a:buSzPts val="2500"/>
              <a:buFont typeface="Calibri"/>
              <a:buNone/>
              <a:defRPr sz="2500" b="1">
                <a:solidFill>
                  <a:srgbClr val="748EEB"/>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1"/>
          <p:cNvSpPr txBox="1">
            <a:spLocks noGrp="1"/>
          </p:cNvSpPr>
          <p:nvPr>
            <p:ph type="dt" idx="10"/>
          </p:nvPr>
        </p:nvSpPr>
        <p:spPr>
          <a:xfrm>
            <a:off x="457200" y="6429396"/>
            <a:ext cx="2133600" cy="29207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1"/>
          <p:cNvSpPr txBox="1">
            <a:spLocks noGrp="1"/>
          </p:cNvSpPr>
          <p:nvPr>
            <p:ph type="ftr" idx="11"/>
          </p:nvPr>
        </p:nvSpPr>
        <p:spPr>
          <a:xfrm>
            <a:off x="3124200" y="6429396"/>
            <a:ext cx="2895600" cy="292079"/>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1"/>
          <p:cNvSpPr txBox="1">
            <a:spLocks noGrp="1"/>
          </p:cNvSpPr>
          <p:nvPr>
            <p:ph type="sldNum" idx="12"/>
          </p:nvPr>
        </p:nvSpPr>
        <p:spPr>
          <a:xfrm>
            <a:off x="6553200" y="6429396"/>
            <a:ext cx="2133600" cy="292079"/>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Calibri"/>
                <a:ea typeface="Calibri"/>
                <a:cs typeface="Calibri"/>
                <a:sym typeface="Calibri"/>
              </a:defRPr>
            </a:lvl1pPr>
            <a:lvl2pPr marL="0" lvl="1" indent="0" algn="r">
              <a:spcBef>
                <a:spcPts val="0"/>
              </a:spcBef>
              <a:buNone/>
              <a:defRPr sz="1200">
                <a:solidFill>
                  <a:srgbClr val="888888"/>
                </a:solidFill>
                <a:latin typeface="Calibri"/>
                <a:ea typeface="Calibri"/>
                <a:cs typeface="Calibri"/>
                <a:sym typeface="Calibri"/>
              </a:defRPr>
            </a:lvl2pPr>
            <a:lvl3pPr marL="0" lvl="2" indent="0" algn="r">
              <a:spcBef>
                <a:spcPts val="0"/>
              </a:spcBef>
              <a:buNone/>
              <a:defRPr sz="1200">
                <a:solidFill>
                  <a:srgbClr val="888888"/>
                </a:solidFill>
                <a:latin typeface="Calibri"/>
                <a:ea typeface="Calibri"/>
                <a:cs typeface="Calibri"/>
                <a:sym typeface="Calibri"/>
              </a:defRPr>
            </a:lvl3pPr>
            <a:lvl4pPr marL="0" lvl="3" indent="0" algn="r">
              <a:spcBef>
                <a:spcPts val="0"/>
              </a:spcBef>
              <a:buNone/>
              <a:defRPr sz="1200">
                <a:solidFill>
                  <a:srgbClr val="888888"/>
                </a:solidFill>
                <a:latin typeface="Calibri"/>
                <a:ea typeface="Calibri"/>
                <a:cs typeface="Calibri"/>
                <a:sym typeface="Calibri"/>
              </a:defRPr>
            </a:lvl4pPr>
            <a:lvl5pPr marL="0" lvl="4" indent="0" algn="r">
              <a:spcBef>
                <a:spcPts val="0"/>
              </a:spcBef>
              <a:buNone/>
              <a:defRPr sz="1200">
                <a:solidFill>
                  <a:srgbClr val="888888"/>
                </a:solidFill>
                <a:latin typeface="Calibri"/>
                <a:ea typeface="Calibri"/>
                <a:cs typeface="Calibri"/>
                <a:sym typeface="Calibri"/>
              </a:defRPr>
            </a:lvl5pPr>
            <a:lvl6pPr marL="0" lvl="5" indent="0" algn="r">
              <a:spcBef>
                <a:spcPts val="0"/>
              </a:spcBef>
              <a:buNone/>
              <a:defRPr sz="1200">
                <a:solidFill>
                  <a:srgbClr val="888888"/>
                </a:solidFill>
                <a:latin typeface="Calibri"/>
                <a:ea typeface="Calibri"/>
                <a:cs typeface="Calibri"/>
                <a:sym typeface="Calibri"/>
              </a:defRPr>
            </a:lvl6pPr>
            <a:lvl7pPr marL="0" lvl="6" indent="0" algn="r">
              <a:spcBef>
                <a:spcPts val="0"/>
              </a:spcBef>
              <a:buNone/>
              <a:defRPr sz="1200">
                <a:solidFill>
                  <a:srgbClr val="888888"/>
                </a:solidFill>
                <a:latin typeface="Calibri"/>
                <a:ea typeface="Calibri"/>
                <a:cs typeface="Calibri"/>
                <a:sym typeface="Calibri"/>
              </a:defRPr>
            </a:lvl7pPr>
            <a:lvl8pPr marL="0" lvl="7" indent="0" algn="r">
              <a:spcBef>
                <a:spcPts val="0"/>
              </a:spcBef>
              <a:buNone/>
              <a:defRPr sz="1200">
                <a:solidFill>
                  <a:srgbClr val="888888"/>
                </a:solidFill>
                <a:latin typeface="Calibri"/>
                <a:ea typeface="Calibri"/>
                <a:cs typeface="Calibri"/>
                <a:sym typeface="Calibri"/>
              </a:defRPr>
            </a:lvl8pPr>
            <a:lvl9pPr marL="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37" name="Google Shape;37;p11"/>
          <p:cNvSpPr txBox="1">
            <a:spLocks noGrp="1"/>
          </p:cNvSpPr>
          <p:nvPr>
            <p:ph type="body" idx="1"/>
          </p:nvPr>
        </p:nvSpPr>
        <p:spPr>
          <a:xfrm>
            <a:off x="395536" y="1268760"/>
            <a:ext cx="8402525" cy="4881686"/>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Clr>
                <a:srgbClr val="595959"/>
              </a:buClr>
              <a:buSzPts val="1600"/>
              <a:buNone/>
              <a:defRPr sz="1600" i="1">
                <a:solidFill>
                  <a:srgbClr val="595959"/>
                </a:solidFill>
                <a:latin typeface="Calibri"/>
                <a:ea typeface="Calibri"/>
                <a:cs typeface="Calibri"/>
                <a:sym typeface="Calibri"/>
              </a:defRPr>
            </a:lvl1pPr>
            <a:lvl2pPr marL="914400" lvl="1" indent="-228600" algn="l">
              <a:spcBef>
                <a:spcPts val="320"/>
              </a:spcBef>
              <a:spcAft>
                <a:spcPts val="0"/>
              </a:spcAft>
              <a:buClr>
                <a:srgbClr val="595959"/>
              </a:buClr>
              <a:buSzPts val="1600"/>
              <a:buNone/>
              <a:defRPr sz="1600" i="1">
                <a:solidFill>
                  <a:srgbClr val="595959"/>
                </a:solidFill>
                <a:latin typeface="Calibri"/>
                <a:ea typeface="Calibri"/>
                <a:cs typeface="Calibri"/>
                <a:sym typeface="Calibri"/>
              </a:defRPr>
            </a:lvl2pPr>
            <a:lvl3pPr marL="1371600" lvl="2" indent="-228600" algn="l">
              <a:spcBef>
                <a:spcPts val="320"/>
              </a:spcBef>
              <a:spcAft>
                <a:spcPts val="0"/>
              </a:spcAft>
              <a:buClr>
                <a:srgbClr val="595959"/>
              </a:buClr>
              <a:buSzPts val="1600"/>
              <a:buNone/>
              <a:defRPr sz="1600" i="1">
                <a:solidFill>
                  <a:srgbClr val="595959"/>
                </a:solidFill>
                <a:latin typeface="Calibri"/>
                <a:ea typeface="Calibri"/>
                <a:cs typeface="Calibri"/>
                <a:sym typeface="Calibri"/>
              </a:defRPr>
            </a:lvl3pPr>
            <a:lvl4pPr marL="1828800" lvl="3" indent="-228600" algn="l">
              <a:spcBef>
                <a:spcPts val="320"/>
              </a:spcBef>
              <a:spcAft>
                <a:spcPts val="0"/>
              </a:spcAft>
              <a:buClr>
                <a:srgbClr val="595959"/>
              </a:buClr>
              <a:buSzPts val="1600"/>
              <a:buNone/>
              <a:defRPr sz="1600" i="1">
                <a:solidFill>
                  <a:srgbClr val="595959"/>
                </a:solidFill>
                <a:latin typeface="Calibri"/>
                <a:ea typeface="Calibri"/>
                <a:cs typeface="Calibri"/>
                <a:sym typeface="Calibri"/>
              </a:defRPr>
            </a:lvl4pPr>
            <a:lvl5pPr marL="2286000" lvl="4" indent="-228600" algn="l">
              <a:spcBef>
                <a:spcPts val="320"/>
              </a:spcBef>
              <a:spcAft>
                <a:spcPts val="0"/>
              </a:spcAft>
              <a:buClr>
                <a:srgbClr val="595959"/>
              </a:buClr>
              <a:buSzPts val="1600"/>
              <a:buNone/>
              <a:defRPr sz="1600" i="1">
                <a:solidFill>
                  <a:srgbClr val="595959"/>
                </a:solidFill>
                <a:latin typeface="Calibri"/>
                <a:ea typeface="Calibri"/>
                <a:cs typeface="Calibri"/>
                <a:sym typeface="Calibri"/>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제목 및 내용">
  <p:cSld name="제목 및 내용">
    <p:bg>
      <p:bgPr>
        <a:solidFill>
          <a:schemeClr val="lt1"/>
        </a:solidFill>
        <a:effectLst/>
      </p:bgPr>
    </p:bg>
    <p:spTree>
      <p:nvGrpSpPr>
        <p:cNvPr id="1" name="Shape 38"/>
        <p:cNvGrpSpPr/>
        <p:nvPr/>
      </p:nvGrpSpPr>
      <p:grpSpPr>
        <a:xfrm>
          <a:off x="0" y="0"/>
          <a:ext cx="0" cy="0"/>
          <a:chOff x="0" y="0"/>
          <a:chExt cx="0" cy="0"/>
        </a:xfrm>
      </p:grpSpPr>
      <p:pic>
        <p:nvPicPr>
          <p:cNvPr id="39" name="Google Shape;39;p12"/>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40" name="Google Shape;40;p12"/>
          <p:cNvSpPr txBox="1">
            <a:spLocks noGrp="1"/>
          </p:cNvSpPr>
          <p:nvPr>
            <p:ph type="dt" idx="10"/>
          </p:nvPr>
        </p:nvSpPr>
        <p:spPr>
          <a:xfrm>
            <a:off x="457200" y="6500834"/>
            <a:ext cx="2133600" cy="22064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2"/>
          <p:cNvSpPr txBox="1">
            <a:spLocks noGrp="1"/>
          </p:cNvSpPr>
          <p:nvPr>
            <p:ph type="ftr" idx="11"/>
          </p:nvPr>
        </p:nvSpPr>
        <p:spPr>
          <a:xfrm>
            <a:off x="3124200" y="6500834"/>
            <a:ext cx="2895600" cy="22064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2"/>
          <p:cNvSpPr txBox="1">
            <a:spLocks noGrp="1"/>
          </p:cNvSpPr>
          <p:nvPr>
            <p:ph type="sldNum" idx="12"/>
          </p:nvPr>
        </p:nvSpPr>
        <p:spPr>
          <a:xfrm>
            <a:off x="6553200" y="6500834"/>
            <a:ext cx="2133600" cy="22064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Calibri"/>
                <a:ea typeface="Calibri"/>
                <a:cs typeface="Calibri"/>
                <a:sym typeface="Calibri"/>
              </a:defRPr>
            </a:lvl1pPr>
            <a:lvl2pPr marL="0" lvl="1" indent="0" algn="r">
              <a:spcBef>
                <a:spcPts val="0"/>
              </a:spcBef>
              <a:buNone/>
              <a:defRPr sz="1200">
                <a:solidFill>
                  <a:srgbClr val="888888"/>
                </a:solidFill>
                <a:latin typeface="Calibri"/>
                <a:ea typeface="Calibri"/>
                <a:cs typeface="Calibri"/>
                <a:sym typeface="Calibri"/>
              </a:defRPr>
            </a:lvl2pPr>
            <a:lvl3pPr marL="0" lvl="2" indent="0" algn="r">
              <a:spcBef>
                <a:spcPts val="0"/>
              </a:spcBef>
              <a:buNone/>
              <a:defRPr sz="1200">
                <a:solidFill>
                  <a:srgbClr val="888888"/>
                </a:solidFill>
                <a:latin typeface="Calibri"/>
                <a:ea typeface="Calibri"/>
                <a:cs typeface="Calibri"/>
                <a:sym typeface="Calibri"/>
              </a:defRPr>
            </a:lvl3pPr>
            <a:lvl4pPr marL="0" lvl="3" indent="0" algn="r">
              <a:spcBef>
                <a:spcPts val="0"/>
              </a:spcBef>
              <a:buNone/>
              <a:defRPr sz="1200">
                <a:solidFill>
                  <a:srgbClr val="888888"/>
                </a:solidFill>
                <a:latin typeface="Calibri"/>
                <a:ea typeface="Calibri"/>
                <a:cs typeface="Calibri"/>
                <a:sym typeface="Calibri"/>
              </a:defRPr>
            </a:lvl4pPr>
            <a:lvl5pPr marL="0" lvl="4" indent="0" algn="r">
              <a:spcBef>
                <a:spcPts val="0"/>
              </a:spcBef>
              <a:buNone/>
              <a:defRPr sz="1200">
                <a:solidFill>
                  <a:srgbClr val="888888"/>
                </a:solidFill>
                <a:latin typeface="Calibri"/>
                <a:ea typeface="Calibri"/>
                <a:cs typeface="Calibri"/>
                <a:sym typeface="Calibri"/>
              </a:defRPr>
            </a:lvl5pPr>
            <a:lvl6pPr marL="0" lvl="5" indent="0" algn="r">
              <a:spcBef>
                <a:spcPts val="0"/>
              </a:spcBef>
              <a:buNone/>
              <a:defRPr sz="1200">
                <a:solidFill>
                  <a:srgbClr val="888888"/>
                </a:solidFill>
                <a:latin typeface="Calibri"/>
                <a:ea typeface="Calibri"/>
                <a:cs typeface="Calibri"/>
                <a:sym typeface="Calibri"/>
              </a:defRPr>
            </a:lvl6pPr>
            <a:lvl7pPr marL="0" lvl="6" indent="0" algn="r">
              <a:spcBef>
                <a:spcPts val="0"/>
              </a:spcBef>
              <a:buNone/>
              <a:defRPr sz="1200">
                <a:solidFill>
                  <a:srgbClr val="888888"/>
                </a:solidFill>
                <a:latin typeface="Calibri"/>
                <a:ea typeface="Calibri"/>
                <a:cs typeface="Calibri"/>
                <a:sym typeface="Calibri"/>
              </a:defRPr>
            </a:lvl7pPr>
            <a:lvl8pPr marL="0" lvl="7" indent="0" algn="r">
              <a:spcBef>
                <a:spcPts val="0"/>
              </a:spcBef>
              <a:buNone/>
              <a:defRPr sz="1200">
                <a:solidFill>
                  <a:srgbClr val="888888"/>
                </a:solidFill>
                <a:latin typeface="Calibri"/>
                <a:ea typeface="Calibri"/>
                <a:cs typeface="Calibri"/>
                <a:sym typeface="Calibri"/>
              </a:defRPr>
            </a:lvl8pPr>
            <a:lvl9pPr marL="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43" name="Google Shape;43;p12"/>
          <p:cNvSpPr txBox="1">
            <a:spLocks noGrp="1"/>
          </p:cNvSpPr>
          <p:nvPr>
            <p:ph type="body" idx="1"/>
          </p:nvPr>
        </p:nvSpPr>
        <p:spPr>
          <a:xfrm>
            <a:off x="395536" y="1268760"/>
            <a:ext cx="8402525" cy="4881686"/>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Clr>
                <a:srgbClr val="595959"/>
              </a:buClr>
              <a:buSzPts val="1600"/>
              <a:buNone/>
              <a:defRPr sz="1600" i="1">
                <a:solidFill>
                  <a:srgbClr val="595959"/>
                </a:solidFill>
                <a:latin typeface="Calibri"/>
                <a:ea typeface="Calibri"/>
                <a:cs typeface="Calibri"/>
                <a:sym typeface="Calibri"/>
              </a:defRPr>
            </a:lvl1pPr>
            <a:lvl2pPr marL="914400" lvl="1" indent="-228600" algn="l">
              <a:spcBef>
                <a:spcPts val="320"/>
              </a:spcBef>
              <a:spcAft>
                <a:spcPts val="0"/>
              </a:spcAft>
              <a:buClr>
                <a:srgbClr val="595959"/>
              </a:buClr>
              <a:buSzPts val="1600"/>
              <a:buNone/>
              <a:defRPr sz="1600" i="1">
                <a:solidFill>
                  <a:srgbClr val="595959"/>
                </a:solidFill>
                <a:latin typeface="Calibri"/>
                <a:ea typeface="Calibri"/>
                <a:cs typeface="Calibri"/>
                <a:sym typeface="Calibri"/>
              </a:defRPr>
            </a:lvl2pPr>
            <a:lvl3pPr marL="1371600" lvl="2" indent="-228600" algn="l">
              <a:spcBef>
                <a:spcPts val="320"/>
              </a:spcBef>
              <a:spcAft>
                <a:spcPts val="0"/>
              </a:spcAft>
              <a:buClr>
                <a:srgbClr val="595959"/>
              </a:buClr>
              <a:buSzPts val="1600"/>
              <a:buNone/>
              <a:defRPr sz="1600" i="1">
                <a:solidFill>
                  <a:srgbClr val="595959"/>
                </a:solidFill>
                <a:latin typeface="Calibri"/>
                <a:ea typeface="Calibri"/>
                <a:cs typeface="Calibri"/>
                <a:sym typeface="Calibri"/>
              </a:defRPr>
            </a:lvl3pPr>
            <a:lvl4pPr marL="1828800" lvl="3" indent="-228600" algn="l">
              <a:spcBef>
                <a:spcPts val="320"/>
              </a:spcBef>
              <a:spcAft>
                <a:spcPts val="0"/>
              </a:spcAft>
              <a:buClr>
                <a:srgbClr val="595959"/>
              </a:buClr>
              <a:buSzPts val="1600"/>
              <a:buNone/>
              <a:defRPr sz="1600" i="1">
                <a:solidFill>
                  <a:srgbClr val="595959"/>
                </a:solidFill>
                <a:latin typeface="Calibri"/>
                <a:ea typeface="Calibri"/>
                <a:cs typeface="Calibri"/>
                <a:sym typeface="Calibri"/>
              </a:defRPr>
            </a:lvl4pPr>
            <a:lvl5pPr marL="2286000" lvl="4" indent="-228600" algn="l">
              <a:spcBef>
                <a:spcPts val="320"/>
              </a:spcBef>
              <a:spcAft>
                <a:spcPts val="0"/>
              </a:spcAft>
              <a:buClr>
                <a:srgbClr val="595959"/>
              </a:buClr>
              <a:buSzPts val="1600"/>
              <a:buNone/>
              <a:defRPr sz="1600" i="1">
                <a:solidFill>
                  <a:srgbClr val="595959"/>
                </a:solidFill>
                <a:latin typeface="Calibri"/>
                <a:ea typeface="Calibri"/>
                <a:cs typeface="Calibri"/>
                <a:sym typeface="Calibri"/>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4" name="Google Shape;44;p12"/>
          <p:cNvSpPr txBox="1">
            <a:spLocks noGrp="1"/>
          </p:cNvSpPr>
          <p:nvPr>
            <p:ph type="title"/>
          </p:nvPr>
        </p:nvSpPr>
        <p:spPr>
          <a:xfrm>
            <a:off x="799236" y="188640"/>
            <a:ext cx="7661196" cy="796908"/>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748EEB"/>
              </a:buClr>
              <a:buSzPts val="2500"/>
              <a:buFont typeface="Calibri"/>
              <a:buNone/>
              <a:defRPr sz="2500" b="1">
                <a:solidFill>
                  <a:srgbClr val="748EEB"/>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사용자 지정 레이아웃">
  <p:cSld name="1_사용자 지정 레이아웃">
    <p:bg>
      <p:bgPr>
        <a:solidFill>
          <a:schemeClr val="lt1"/>
        </a:solidFill>
        <a:effectLst/>
      </p:bgPr>
    </p:bg>
    <p:spTree>
      <p:nvGrpSpPr>
        <p:cNvPr id="1" name="Shape 45"/>
        <p:cNvGrpSpPr/>
        <p:nvPr/>
      </p:nvGrpSpPr>
      <p:grpSpPr>
        <a:xfrm>
          <a:off x="0" y="0"/>
          <a:ext cx="0" cy="0"/>
          <a:chOff x="0" y="0"/>
          <a:chExt cx="0" cy="0"/>
        </a:xfrm>
      </p:grpSpPr>
      <p:pic>
        <p:nvPicPr>
          <p:cNvPr id="46" name="Google Shape;46;p13"/>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47" name="Google Shape;47;p13"/>
          <p:cNvSpPr txBox="1">
            <a:spLocks noGrp="1"/>
          </p:cNvSpPr>
          <p:nvPr>
            <p:ph type="dt" idx="10"/>
          </p:nvPr>
        </p:nvSpPr>
        <p:spPr>
          <a:xfrm>
            <a:off x="457200" y="6429396"/>
            <a:ext cx="2133600" cy="29207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3"/>
          <p:cNvSpPr txBox="1">
            <a:spLocks noGrp="1"/>
          </p:cNvSpPr>
          <p:nvPr>
            <p:ph type="ftr" idx="11"/>
          </p:nvPr>
        </p:nvSpPr>
        <p:spPr>
          <a:xfrm>
            <a:off x="3124200" y="6429396"/>
            <a:ext cx="2895600" cy="292079"/>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3"/>
          <p:cNvSpPr txBox="1">
            <a:spLocks noGrp="1"/>
          </p:cNvSpPr>
          <p:nvPr>
            <p:ph type="sldNum" idx="12"/>
          </p:nvPr>
        </p:nvSpPr>
        <p:spPr>
          <a:xfrm>
            <a:off x="6553200" y="6429396"/>
            <a:ext cx="2133600" cy="292079"/>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0" name="Google Shape;50;p13"/>
          <p:cNvSpPr txBox="1">
            <a:spLocks noGrp="1"/>
          </p:cNvSpPr>
          <p:nvPr>
            <p:ph type="ctrTitle"/>
          </p:nvPr>
        </p:nvSpPr>
        <p:spPr>
          <a:xfrm>
            <a:off x="1691680" y="2204864"/>
            <a:ext cx="3887370" cy="2376264"/>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hlink"/>
              </a:buClr>
              <a:buSzPts val="7000"/>
              <a:buFont typeface="Gulimche"/>
              <a:buNone/>
              <a:defRPr sz="7000">
                <a:solidFill>
                  <a:srgbClr val="748EEB"/>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457200" y="19026"/>
            <a:ext cx="8229600" cy="796908"/>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rgbClr val="000000"/>
              </a:buClr>
              <a:buSzPts val="3500"/>
              <a:buFont typeface="Malgun Gothic"/>
              <a:buNone/>
              <a:defRPr sz="3500" b="0" i="0" u="none" strike="noStrike" cap="none">
                <a:solidFill>
                  <a:srgbClr val="000000"/>
                </a:solidFill>
                <a:latin typeface="Malgun Gothic"/>
                <a:ea typeface="Malgun Gothic"/>
                <a:cs typeface="Malgun Gothic"/>
                <a:sym typeface="Malgu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
          <p:cNvSpPr txBox="1">
            <a:spLocks noGrp="1"/>
          </p:cNvSpPr>
          <p:nvPr>
            <p:ph type="body" idx="1"/>
          </p:nvPr>
        </p:nvSpPr>
        <p:spPr>
          <a:xfrm>
            <a:off x="457200" y="1062021"/>
            <a:ext cx="8229600" cy="5286412"/>
          </a:xfrm>
          <a:prstGeom prst="rect">
            <a:avLst/>
          </a:prstGeom>
          <a:noFill/>
          <a:ln>
            <a:noFill/>
          </a:ln>
        </p:spPr>
        <p:txBody>
          <a:bodyPr spcFirstLastPara="1" wrap="square" lIns="91425" tIns="45700" rIns="91425" bIns="45700" anchor="t" anchorCtr="0">
            <a:normAutofit/>
          </a:bodyPr>
          <a:lstStyle>
            <a:lvl1pPr marL="457200" marR="0" lvl="0" indent="-387350" algn="l" rtl="0">
              <a:spcBef>
                <a:spcPts val="500"/>
              </a:spcBef>
              <a:spcAft>
                <a:spcPts val="0"/>
              </a:spcAft>
              <a:buClr>
                <a:schemeClr val="dk1"/>
              </a:buClr>
              <a:buSzPts val="2500"/>
              <a:buFont typeface="Arial"/>
              <a:buChar char="•"/>
              <a:defRPr sz="2500" b="0" i="0" u="none" strike="noStrike" cap="none">
                <a:solidFill>
                  <a:schemeClr val="dk1"/>
                </a:solidFill>
                <a:latin typeface="Malgun Gothic"/>
                <a:ea typeface="Malgun Gothic"/>
                <a:cs typeface="Malgun Gothic"/>
                <a:sym typeface="Malgun Gothic"/>
              </a:defRPr>
            </a:lvl1pPr>
            <a:lvl2pPr marL="914400" marR="0" lvl="1" indent="-342900" algn="l" rtl="0">
              <a:spcBef>
                <a:spcPts val="36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457200" y="6429396"/>
            <a:ext cx="2133600" cy="292079"/>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
          <p:cNvSpPr txBox="1">
            <a:spLocks noGrp="1"/>
          </p:cNvSpPr>
          <p:nvPr>
            <p:ph type="ftr" idx="11"/>
          </p:nvPr>
        </p:nvSpPr>
        <p:spPr>
          <a:xfrm>
            <a:off x="3124200" y="6429396"/>
            <a:ext cx="2895600" cy="292079"/>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7"/>
          <p:cNvSpPr txBox="1">
            <a:spLocks noGrp="1"/>
          </p:cNvSpPr>
          <p:nvPr>
            <p:ph type="sldNum" idx="12"/>
          </p:nvPr>
        </p:nvSpPr>
        <p:spPr>
          <a:xfrm>
            <a:off x="6553200" y="6429396"/>
            <a:ext cx="2133600" cy="292079"/>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s://www.data.go.kr" TargetMode="External"/><Relationship Id="rId2" Type="http://schemas.openxmlformats.org/officeDocument/2006/relationships/notesSlide" Target="../notesSlides/notesSlide21.xml"/><Relationship Id="rId1" Type="http://schemas.openxmlformats.org/officeDocument/2006/relationships/slideLayout" Target="../slideLayouts/slideLayout5.xml"/><Relationship Id="rId5" Type="http://schemas.openxmlformats.org/officeDocument/2006/relationships/hyperlink" Target="https://www.modetour.com/" TargetMode="External"/><Relationship Id="rId4" Type="http://schemas.openxmlformats.org/officeDocument/2006/relationships/hyperlink" Target="https://www.data.go.kr/data/15003087/fileData.do"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
          <p:cNvSpPr txBox="1">
            <a:spLocks noGrp="1"/>
          </p:cNvSpPr>
          <p:nvPr>
            <p:ph type="ctrTitle"/>
          </p:nvPr>
        </p:nvSpPr>
        <p:spPr>
          <a:xfrm>
            <a:off x="2843800" y="1348894"/>
            <a:ext cx="5832600" cy="25623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hlink"/>
              </a:buClr>
              <a:buSzPts val="5400"/>
              <a:buFont typeface="Gulimche"/>
              <a:buNone/>
            </a:pPr>
            <a:r>
              <a:rPr lang="en-US"/>
              <a:t>2</a:t>
            </a:r>
            <a:r>
              <a:rPr lang="en-US" sz="5200"/>
              <a:t>팀</a:t>
            </a:r>
            <a:r>
              <a:rPr lang="en-US"/>
              <a:t> 프로젝트</a:t>
            </a:r>
            <a:br>
              <a:rPr lang="en-US"/>
            </a:br>
            <a:r>
              <a:rPr lang="en-US" sz="4700" b="1">
                <a:solidFill>
                  <a:srgbClr val="38761D"/>
                </a:solidFill>
              </a:rPr>
              <a:t>여행사 항공권 예약</a:t>
            </a:r>
            <a:endParaRPr sz="4700" b="1">
              <a:solidFill>
                <a:srgbClr val="38761D"/>
              </a:solidFill>
            </a:endParaRPr>
          </a:p>
          <a:p>
            <a:pPr marL="0" lvl="0" indent="0" algn="ctr" rtl="0">
              <a:lnSpc>
                <a:spcPct val="100000"/>
              </a:lnSpc>
              <a:spcBef>
                <a:spcPts val="0"/>
              </a:spcBef>
              <a:spcAft>
                <a:spcPts val="0"/>
              </a:spcAft>
              <a:buClr>
                <a:schemeClr val="hlink"/>
              </a:buClr>
              <a:buSzPts val="5400"/>
              <a:buFont typeface="Gulimche"/>
              <a:buNone/>
            </a:pPr>
            <a:r>
              <a:rPr lang="en-US" sz="4700" b="1">
                <a:solidFill>
                  <a:srgbClr val="38761D"/>
                </a:solidFill>
              </a:rPr>
              <a:t>어플리케이션 개발</a:t>
            </a:r>
            <a:endParaRPr sz="4700" b="1">
              <a:solidFill>
                <a:srgbClr val="38761D"/>
              </a:solidFill>
            </a:endParaRPr>
          </a:p>
        </p:txBody>
      </p:sp>
      <p:grpSp>
        <p:nvGrpSpPr>
          <p:cNvPr id="57" name="Google Shape;57;p1"/>
          <p:cNvGrpSpPr/>
          <p:nvPr/>
        </p:nvGrpSpPr>
        <p:grpSpPr>
          <a:xfrm>
            <a:off x="3904200" y="6166383"/>
            <a:ext cx="1335600" cy="338400"/>
            <a:chOff x="5427663" y="5711825"/>
            <a:chExt cx="1335600" cy="338400"/>
          </a:xfrm>
        </p:grpSpPr>
        <p:sp>
          <p:nvSpPr>
            <p:cNvPr id="58" name="Google Shape;58;p1"/>
            <p:cNvSpPr/>
            <p:nvPr/>
          </p:nvSpPr>
          <p:spPr>
            <a:xfrm>
              <a:off x="5429245" y="5711825"/>
              <a:ext cx="1332435" cy="338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 name="Google Shape;59;p1"/>
            <p:cNvSpPr/>
            <p:nvPr/>
          </p:nvSpPr>
          <p:spPr>
            <a:xfrm>
              <a:off x="5628635" y="5887235"/>
              <a:ext cx="85453" cy="130393"/>
            </a:xfrm>
            <a:custGeom>
              <a:avLst/>
              <a:gdLst/>
              <a:ahLst/>
              <a:cxnLst/>
              <a:rect l="l" t="t" r="r" b="b"/>
              <a:pathLst>
                <a:path w="83" h="130" extrusionOk="0">
                  <a:moveTo>
                    <a:pt x="83" y="90"/>
                  </a:moveTo>
                  <a:cubicBezTo>
                    <a:pt x="83" y="97"/>
                    <a:pt x="82" y="103"/>
                    <a:pt x="79" y="108"/>
                  </a:cubicBezTo>
                  <a:cubicBezTo>
                    <a:pt x="77" y="113"/>
                    <a:pt x="73" y="117"/>
                    <a:pt x="69" y="120"/>
                  </a:cubicBezTo>
                  <a:cubicBezTo>
                    <a:pt x="65" y="124"/>
                    <a:pt x="60" y="126"/>
                    <a:pt x="54" y="128"/>
                  </a:cubicBezTo>
                  <a:cubicBezTo>
                    <a:pt x="49" y="130"/>
                    <a:pt x="42" y="130"/>
                    <a:pt x="36" y="130"/>
                  </a:cubicBezTo>
                  <a:cubicBezTo>
                    <a:pt x="32" y="130"/>
                    <a:pt x="28" y="130"/>
                    <a:pt x="24" y="129"/>
                  </a:cubicBezTo>
                  <a:cubicBezTo>
                    <a:pt x="20" y="129"/>
                    <a:pt x="17" y="128"/>
                    <a:pt x="14" y="127"/>
                  </a:cubicBezTo>
                  <a:cubicBezTo>
                    <a:pt x="11" y="126"/>
                    <a:pt x="9" y="125"/>
                    <a:pt x="7" y="124"/>
                  </a:cubicBezTo>
                  <a:cubicBezTo>
                    <a:pt x="5" y="122"/>
                    <a:pt x="3" y="121"/>
                    <a:pt x="3" y="121"/>
                  </a:cubicBezTo>
                  <a:cubicBezTo>
                    <a:pt x="2" y="120"/>
                    <a:pt x="1" y="119"/>
                    <a:pt x="1" y="117"/>
                  </a:cubicBezTo>
                  <a:cubicBezTo>
                    <a:pt x="0" y="115"/>
                    <a:pt x="0" y="113"/>
                    <a:pt x="0" y="110"/>
                  </a:cubicBezTo>
                  <a:cubicBezTo>
                    <a:pt x="0" y="108"/>
                    <a:pt x="0" y="106"/>
                    <a:pt x="0" y="105"/>
                  </a:cubicBezTo>
                  <a:cubicBezTo>
                    <a:pt x="1" y="104"/>
                    <a:pt x="1" y="103"/>
                    <a:pt x="1" y="102"/>
                  </a:cubicBezTo>
                  <a:cubicBezTo>
                    <a:pt x="1" y="101"/>
                    <a:pt x="2" y="100"/>
                    <a:pt x="2" y="100"/>
                  </a:cubicBezTo>
                  <a:cubicBezTo>
                    <a:pt x="3" y="100"/>
                    <a:pt x="3" y="99"/>
                    <a:pt x="4" y="99"/>
                  </a:cubicBezTo>
                  <a:cubicBezTo>
                    <a:pt x="5" y="99"/>
                    <a:pt x="6" y="100"/>
                    <a:pt x="8" y="101"/>
                  </a:cubicBezTo>
                  <a:cubicBezTo>
                    <a:pt x="9" y="102"/>
                    <a:pt x="12" y="103"/>
                    <a:pt x="14" y="105"/>
                  </a:cubicBezTo>
                  <a:cubicBezTo>
                    <a:pt x="17" y="106"/>
                    <a:pt x="20" y="107"/>
                    <a:pt x="24" y="108"/>
                  </a:cubicBezTo>
                  <a:cubicBezTo>
                    <a:pt x="27" y="109"/>
                    <a:pt x="31" y="110"/>
                    <a:pt x="36" y="110"/>
                  </a:cubicBezTo>
                  <a:cubicBezTo>
                    <a:pt x="39" y="110"/>
                    <a:pt x="42" y="109"/>
                    <a:pt x="45" y="109"/>
                  </a:cubicBezTo>
                  <a:cubicBezTo>
                    <a:pt x="47" y="108"/>
                    <a:pt x="49" y="107"/>
                    <a:pt x="51" y="105"/>
                  </a:cubicBezTo>
                  <a:cubicBezTo>
                    <a:pt x="53" y="104"/>
                    <a:pt x="54" y="102"/>
                    <a:pt x="55" y="100"/>
                  </a:cubicBezTo>
                  <a:cubicBezTo>
                    <a:pt x="56" y="98"/>
                    <a:pt x="56" y="96"/>
                    <a:pt x="56" y="94"/>
                  </a:cubicBezTo>
                  <a:cubicBezTo>
                    <a:pt x="56" y="91"/>
                    <a:pt x="55" y="88"/>
                    <a:pt x="54" y="86"/>
                  </a:cubicBezTo>
                  <a:cubicBezTo>
                    <a:pt x="52" y="84"/>
                    <a:pt x="50" y="82"/>
                    <a:pt x="48" y="81"/>
                  </a:cubicBezTo>
                  <a:cubicBezTo>
                    <a:pt x="45" y="79"/>
                    <a:pt x="42" y="78"/>
                    <a:pt x="39" y="76"/>
                  </a:cubicBezTo>
                  <a:cubicBezTo>
                    <a:pt x="36" y="75"/>
                    <a:pt x="33" y="73"/>
                    <a:pt x="29" y="72"/>
                  </a:cubicBezTo>
                  <a:cubicBezTo>
                    <a:pt x="26" y="70"/>
                    <a:pt x="23" y="68"/>
                    <a:pt x="19" y="66"/>
                  </a:cubicBezTo>
                  <a:cubicBezTo>
                    <a:pt x="16" y="65"/>
                    <a:pt x="13" y="62"/>
                    <a:pt x="11" y="59"/>
                  </a:cubicBezTo>
                  <a:cubicBezTo>
                    <a:pt x="8" y="57"/>
                    <a:pt x="6" y="53"/>
                    <a:pt x="5" y="50"/>
                  </a:cubicBezTo>
                  <a:cubicBezTo>
                    <a:pt x="3" y="46"/>
                    <a:pt x="2" y="41"/>
                    <a:pt x="2" y="36"/>
                  </a:cubicBezTo>
                  <a:cubicBezTo>
                    <a:pt x="2" y="30"/>
                    <a:pt x="3" y="25"/>
                    <a:pt x="6" y="20"/>
                  </a:cubicBezTo>
                  <a:cubicBezTo>
                    <a:pt x="8" y="15"/>
                    <a:pt x="11" y="12"/>
                    <a:pt x="15" y="9"/>
                  </a:cubicBezTo>
                  <a:cubicBezTo>
                    <a:pt x="19" y="6"/>
                    <a:pt x="23" y="3"/>
                    <a:pt x="28" y="2"/>
                  </a:cubicBezTo>
                  <a:cubicBezTo>
                    <a:pt x="34" y="0"/>
                    <a:pt x="39" y="0"/>
                    <a:pt x="45" y="0"/>
                  </a:cubicBezTo>
                  <a:cubicBezTo>
                    <a:pt x="48" y="0"/>
                    <a:pt x="51" y="0"/>
                    <a:pt x="54" y="0"/>
                  </a:cubicBezTo>
                  <a:cubicBezTo>
                    <a:pt x="57" y="1"/>
                    <a:pt x="60" y="1"/>
                    <a:pt x="62" y="2"/>
                  </a:cubicBezTo>
                  <a:cubicBezTo>
                    <a:pt x="65" y="3"/>
                    <a:pt x="67" y="4"/>
                    <a:pt x="69" y="5"/>
                  </a:cubicBezTo>
                  <a:cubicBezTo>
                    <a:pt x="71" y="6"/>
                    <a:pt x="73" y="7"/>
                    <a:pt x="73" y="7"/>
                  </a:cubicBezTo>
                  <a:cubicBezTo>
                    <a:pt x="74" y="8"/>
                    <a:pt x="74" y="8"/>
                    <a:pt x="75" y="9"/>
                  </a:cubicBezTo>
                  <a:cubicBezTo>
                    <a:pt x="75" y="9"/>
                    <a:pt x="75" y="10"/>
                    <a:pt x="75" y="11"/>
                  </a:cubicBezTo>
                  <a:cubicBezTo>
                    <a:pt x="75" y="11"/>
                    <a:pt x="75" y="12"/>
                    <a:pt x="75" y="13"/>
                  </a:cubicBezTo>
                  <a:cubicBezTo>
                    <a:pt x="76" y="15"/>
                    <a:pt x="76" y="16"/>
                    <a:pt x="76" y="18"/>
                  </a:cubicBezTo>
                  <a:cubicBezTo>
                    <a:pt x="76" y="20"/>
                    <a:pt x="76" y="21"/>
                    <a:pt x="75" y="22"/>
                  </a:cubicBezTo>
                  <a:cubicBezTo>
                    <a:pt x="75" y="24"/>
                    <a:pt x="75" y="25"/>
                    <a:pt x="75" y="26"/>
                  </a:cubicBezTo>
                  <a:cubicBezTo>
                    <a:pt x="75" y="27"/>
                    <a:pt x="74" y="27"/>
                    <a:pt x="74" y="28"/>
                  </a:cubicBezTo>
                  <a:cubicBezTo>
                    <a:pt x="74" y="28"/>
                    <a:pt x="73" y="28"/>
                    <a:pt x="72" y="28"/>
                  </a:cubicBezTo>
                  <a:cubicBezTo>
                    <a:pt x="72" y="28"/>
                    <a:pt x="70" y="28"/>
                    <a:pt x="69" y="27"/>
                  </a:cubicBezTo>
                  <a:cubicBezTo>
                    <a:pt x="67" y="26"/>
                    <a:pt x="65" y="25"/>
                    <a:pt x="63" y="24"/>
                  </a:cubicBezTo>
                  <a:cubicBezTo>
                    <a:pt x="61" y="23"/>
                    <a:pt x="58" y="22"/>
                    <a:pt x="55" y="21"/>
                  </a:cubicBezTo>
                  <a:cubicBezTo>
                    <a:pt x="52" y="20"/>
                    <a:pt x="49" y="20"/>
                    <a:pt x="45" y="20"/>
                  </a:cubicBezTo>
                  <a:cubicBezTo>
                    <a:pt x="42" y="20"/>
                    <a:pt x="40" y="20"/>
                    <a:pt x="38" y="21"/>
                  </a:cubicBezTo>
                  <a:cubicBezTo>
                    <a:pt x="36" y="21"/>
                    <a:pt x="34" y="22"/>
                    <a:pt x="33" y="23"/>
                  </a:cubicBezTo>
                  <a:cubicBezTo>
                    <a:pt x="31" y="25"/>
                    <a:pt x="30" y="26"/>
                    <a:pt x="30" y="28"/>
                  </a:cubicBezTo>
                  <a:cubicBezTo>
                    <a:pt x="29" y="29"/>
                    <a:pt x="28" y="31"/>
                    <a:pt x="28" y="33"/>
                  </a:cubicBezTo>
                  <a:cubicBezTo>
                    <a:pt x="28" y="36"/>
                    <a:pt x="29" y="38"/>
                    <a:pt x="31" y="40"/>
                  </a:cubicBezTo>
                  <a:cubicBezTo>
                    <a:pt x="32" y="42"/>
                    <a:pt x="34" y="44"/>
                    <a:pt x="37" y="46"/>
                  </a:cubicBezTo>
                  <a:cubicBezTo>
                    <a:pt x="40" y="47"/>
                    <a:pt x="42" y="49"/>
                    <a:pt x="46" y="50"/>
                  </a:cubicBezTo>
                  <a:cubicBezTo>
                    <a:pt x="49" y="52"/>
                    <a:pt x="52" y="53"/>
                    <a:pt x="56" y="55"/>
                  </a:cubicBezTo>
                  <a:cubicBezTo>
                    <a:pt x="59" y="56"/>
                    <a:pt x="62" y="58"/>
                    <a:pt x="66" y="60"/>
                  </a:cubicBezTo>
                  <a:cubicBezTo>
                    <a:pt x="69" y="62"/>
                    <a:pt x="72" y="65"/>
                    <a:pt x="74" y="67"/>
                  </a:cubicBezTo>
                  <a:cubicBezTo>
                    <a:pt x="77" y="70"/>
                    <a:pt x="79" y="73"/>
                    <a:pt x="81" y="77"/>
                  </a:cubicBezTo>
                  <a:cubicBezTo>
                    <a:pt x="82" y="81"/>
                    <a:pt x="83" y="85"/>
                    <a:pt x="83" y="90"/>
                  </a:cubicBezTo>
                  <a:close/>
                </a:path>
              </a:pathLst>
            </a:custGeom>
            <a:solidFill>
              <a:schemeClr val="dk1">
                <a:alpha val="4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1"/>
            <p:cNvSpPr/>
            <p:nvPr/>
          </p:nvSpPr>
          <p:spPr>
            <a:xfrm>
              <a:off x="5726748" y="5879473"/>
              <a:ext cx="26902" cy="138155"/>
            </a:xfrm>
            <a:custGeom>
              <a:avLst/>
              <a:gdLst/>
              <a:ahLst/>
              <a:cxnLst/>
              <a:rect l="l" t="t" r="r" b="b"/>
              <a:pathLst>
                <a:path w="25" h="137" extrusionOk="0">
                  <a:moveTo>
                    <a:pt x="25" y="133"/>
                  </a:moveTo>
                  <a:cubicBezTo>
                    <a:pt x="25" y="133"/>
                    <a:pt x="25" y="134"/>
                    <a:pt x="24" y="135"/>
                  </a:cubicBezTo>
                  <a:cubicBezTo>
                    <a:pt x="24" y="135"/>
                    <a:pt x="23" y="135"/>
                    <a:pt x="22" y="136"/>
                  </a:cubicBezTo>
                  <a:cubicBezTo>
                    <a:pt x="21" y="136"/>
                    <a:pt x="20" y="136"/>
                    <a:pt x="18" y="137"/>
                  </a:cubicBezTo>
                  <a:cubicBezTo>
                    <a:pt x="17" y="137"/>
                    <a:pt x="15" y="137"/>
                    <a:pt x="12" y="137"/>
                  </a:cubicBezTo>
                  <a:cubicBezTo>
                    <a:pt x="10" y="137"/>
                    <a:pt x="8" y="137"/>
                    <a:pt x="7" y="137"/>
                  </a:cubicBezTo>
                  <a:cubicBezTo>
                    <a:pt x="5" y="136"/>
                    <a:pt x="4" y="136"/>
                    <a:pt x="3" y="136"/>
                  </a:cubicBezTo>
                  <a:cubicBezTo>
                    <a:pt x="2" y="135"/>
                    <a:pt x="1" y="135"/>
                    <a:pt x="1" y="135"/>
                  </a:cubicBezTo>
                  <a:cubicBezTo>
                    <a:pt x="0" y="134"/>
                    <a:pt x="0" y="133"/>
                    <a:pt x="0" y="133"/>
                  </a:cubicBezTo>
                  <a:cubicBezTo>
                    <a:pt x="0" y="4"/>
                    <a:pt x="0" y="4"/>
                    <a:pt x="0" y="4"/>
                  </a:cubicBezTo>
                  <a:cubicBezTo>
                    <a:pt x="0" y="4"/>
                    <a:pt x="0" y="3"/>
                    <a:pt x="1" y="3"/>
                  </a:cubicBezTo>
                  <a:cubicBezTo>
                    <a:pt x="1" y="2"/>
                    <a:pt x="2" y="2"/>
                    <a:pt x="3" y="1"/>
                  </a:cubicBezTo>
                  <a:cubicBezTo>
                    <a:pt x="4" y="1"/>
                    <a:pt x="5" y="1"/>
                    <a:pt x="7" y="1"/>
                  </a:cubicBezTo>
                  <a:cubicBezTo>
                    <a:pt x="8" y="0"/>
                    <a:pt x="10" y="0"/>
                    <a:pt x="12" y="0"/>
                  </a:cubicBezTo>
                  <a:cubicBezTo>
                    <a:pt x="15" y="0"/>
                    <a:pt x="17" y="0"/>
                    <a:pt x="18" y="1"/>
                  </a:cubicBezTo>
                  <a:cubicBezTo>
                    <a:pt x="20" y="1"/>
                    <a:pt x="21" y="1"/>
                    <a:pt x="22" y="1"/>
                  </a:cubicBezTo>
                  <a:cubicBezTo>
                    <a:pt x="23" y="2"/>
                    <a:pt x="24" y="2"/>
                    <a:pt x="24" y="3"/>
                  </a:cubicBezTo>
                  <a:cubicBezTo>
                    <a:pt x="25" y="3"/>
                    <a:pt x="25" y="4"/>
                    <a:pt x="25" y="4"/>
                  </a:cubicBezTo>
                  <a:lnTo>
                    <a:pt x="25" y="133"/>
                  </a:lnTo>
                  <a:close/>
                </a:path>
              </a:pathLst>
            </a:custGeom>
            <a:solidFill>
              <a:schemeClr val="dk1">
                <a:alpha val="4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61;p1"/>
            <p:cNvSpPr/>
            <p:nvPr/>
          </p:nvSpPr>
          <p:spPr>
            <a:xfrm>
              <a:off x="5771057" y="5882577"/>
              <a:ext cx="28484" cy="135050"/>
            </a:xfrm>
            <a:custGeom>
              <a:avLst/>
              <a:gdLst/>
              <a:ahLst/>
              <a:cxnLst/>
              <a:rect l="l" t="t" r="r" b="b"/>
              <a:pathLst>
                <a:path w="28" h="133" extrusionOk="0">
                  <a:moveTo>
                    <a:pt x="28" y="12"/>
                  </a:moveTo>
                  <a:cubicBezTo>
                    <a:pt x="28" y="17"/>
                    <a:pt x="27" y="21"/>
                    <a:pt x="25" y="22"/>
                  </a:cubicBezTo>
                  <a:cubicBezTo>
                    <a:pt x="23" y="24"/>
                    <a:pt x="19" y="25"/>
                    <a:pt x="14" y="25"/>
                  </a:cubicBezTo>
                  <a:cubicBezTo>
                    <a:pt x="8" y="25"/>
                    <a:pt x="4" y="24"/>
                    <a:pt x="2" y="23"/>
                  </a:cubicBezTo>
                  <a:cubicBezTo>
                    <a:pt x="0" y="21"/>
                    <a:pt x="0" y="17"/>
                    <a:pt x="0" y="13"/>
                  </a:cubicBezTo>
                  <a:cubicBezTo>
                    <a:pt x="0" y="8"/>
                    <a:pt x="1" y="4"/>
                    <a:pt x="3" y="2"/>
                  </a:cubicBezTo>
                  <a:cubicBezTo>
                    <a:pt x="5" y="1"/>
                    <a:pt x="8" y="0"/>
                    <a:pt x="14" y="0"/>
                  </a:cubicBezTo>
                  <a:cubicBezTo>
                    <a:pt x="19" y="0"/>
                    <a:pt x="23" y="0"/>
                    <a:pt x="25" y="2"/>
                  </a:cubicBezTo>
                  <a:cubicBezTo>
                    <a:pt x="27" y="4"/>
                    <a:pt x="28" y="7"/>
                    <a:pt x="28" y="12"/>
                  </a:cubicBezTo>
                  <a:close/>
                  <a:moveTo>
                    <a:pt x="26" y="129"/>
                  </a:moveTo>
                  <a:cubicBezTo>
                    <a:pt x="26" y="129"/>
                    <a:pt x="26" y="130"/>
                    <a:pt x="25" y="131"/>
                  </a:cubicBezTo>
                  <a:cubicBezTo>
                    <a:pt x="25" y="131"/>
                    <a:pt x="24" y="131"/>
                    <a:pt x="23" y="132"/>
                  </a:cubicBezTo>
                  <a:cubicBezTo>
                    <a:pt x="23" y="132"/>
                    <a:pt x="21" y="132"/>
                    <a:pt x="20" y="133"/>
                  </a:cubicBezTo>
                  <a:cubicBezTo>
                    <a:pt x="18" y="133"/>
                    <a:pt x="16" y="133"/>
                    <a:pt x="14" y="133"/>
                  </a:cubicBezTo>
                  <a:cubicBezTo>
                    <a:pt x="11" y="133"/>
                    <a:pt x="9" y="133"/>
                    <a:pt x="8" y="133"/>
                  </a:cubicBezTo>
                  <a:cubicBezTo>
                    <a:pt x="6" y="132"/>
                    <a:pt x="5" y="132"/>
                    <a:pt x="4" y="132"/>
                  </a:cubicBezTo>
                  <a:cubicBezTo>
                    <a:pt x="3" y="131"/>
                    <a:pt x="2" y="131"/>
                    <a:pt x="2" y="131"/>
                  </a:cubicBezTo>
                  <a:cubicBezTo>
                    <a:pt x="2" y="130"/>
                    <a:pt x="1" y="129"/>
                    <a:pt x="1" y="129"/>
                  </a:cubicBezTo>
                  <a:cubicBezTo>
                    <a:pt x="1" y="42"/>
                    <a:pt x="1" y="42"/>
                    <a:pt x="1" y="42"/>
                  </a:cubicBezTo>
                  <a:cubicBezTo>
                    <a:pt x="1" y="41"/>
                    <a:pt x="2" y="41"/>
                    <a:pt x="2" y="40"/>
                  </a:cubicBezTo>
                  <a:cubicBezTo>
                    <a:pt x="2" y="40"/>
                    <a:pt x="3" y="39"/>
                    <a:pt x="4" y="39"/>
                  </a:cubicBezTo>
                  <a:cubicBezTo>
                    <a:pt x="5" y="39"/>
                    <a:pt x="6" y="38"/>
                    <a:pt x="8" y="38"/>
                  </a:cubicBezTo>
                  <a:cubicBezTo>
                    <a:pt x="9" y="38"/>
                    <a:pt x="11" y="38"/>
                    <a:pt x="14" y="38"/>
                  </a:cubicBezTo>
                  <a:cubicBezTo>
                    <a:pt x="16" y="38"/>
                    <a:pt x="18" y="38"/>
                    <a:pt x="20" y="38"/>
                  </a:cubicBezTo>
                  <a:cubicBezTo>
                    <a:pt x="21" y="38"/>
                    <a:pt x="23" y="39"/>
                    <a:pt x="23" y="39"/>
                  </a:cubicBezTo>
                  <a:cubicBezTo>
                    <a:pt x="24" y="39"/>
                    <a:pt x="25" y="40"/>
                    <a:pt x="25" y="40"/>
                  </a:cubicBezTo>
                  <a:cubicBezTo>
                    <a:pt x="26" y="41"/>
                    <a:pt x="26" y="41"/>
                    <a:pt x="26" y="42"/>
                  </a:cubicBezTo>
                  <a:lnTo>
                    <a:pt x="26" y="129"/>
                  </a:lnTo>
                  <a:close/>
                </a:path>
              </a:pathLst>
            </a:custGeom>
            <a:solidFill>
              <a:schemeClr val="dk1">
                <a:alpha val="4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1"/>
            <p:cNvSpPr/>
            <p:nvPr/>
          </p:nvSpPr>
          <p:spPr>
            <a:xfrm>
              <a:off x="5813784" y="5879473"/>
              <a:ext cx="88618" cy="138155"/>
            </a:xfrm>
            <a:custGeom>
              <a:avLst/>
              <a:gdLst/>
              <a:ahLst/>
              <a:cxnLst/>
              <a:rect l="l" t="t" r="r" b="b"/>
              <a:pathLst>
                <a:path w="88" h="137" extrusionOk="0">
                  <a:moveTo>
                    <a:pt x="88" y="132"/>
                  </a:moveTo>
                  <a:cubicBezTo>
                    <a:pt x="88" y="133"/>
                    <a:pt x="87" y="133"/>
                    <a:pt x="87" y="134"/>
                  </a:cubicBezTo>
                  <a:cubicBezTo>
                    <a:pt x="87" y="134"/>
                    <a:pt x="86" y="135"/>
                    <a:pt x="85" y="135"/>
                  </a:cubicBezTo>
                  <a:cubicBezTo>
                    <a:pt x="85" y="135"/>
                    <a:pt x="84" y="135"/>
                    <a:pt x="82" y="136"/>
                  </a:cubicBezTo>
                  <a:cubicBezTo>
                    <a:pt x="81" y="136"/>
                    <a:pt x="79" y="136"/>
                    <a:pt x="77" y="136"/>
                  </a:cubicBezTo>
                  <a:cubicBezTo>
                    <a:pt x="75" y="136"/>
                    <a:pt x="73" y="136"/>
                    <a:pt x="72" y="136"/>
                  </a:cubicBezTo>
                  <a:cubicBezTo>
                    <a:pt x="71" y="135"/>
                    <a:pt x="70" y="135"/>
                    <a:pt x="69" y="135"/>
                  </a:cubicBezTo>
                  <a:cubicBezTo>
                    <a:pt x="68" y="135"/>
                    <a:pt x="68" y="134"/>
                    <a:pt x="67" y="134"/>
                  </a:cubicBezTo>
                  <a:cubicBezTo>
                    <a:pt x="67" y="133"/>
                    <a:pt x="67" y="133"/>
                    <a:pt x="67" y="132"/>
                  </a:cubicBezTo>
                  <a:cubicBezTo>
                    <a:pt x="67" y="122"/>
                    <a:pt x="67" y="122"/>
                    <a:pt x="67" y="122"/>
                  </a:cubicBezTo>
                  <a:cubicBezTo>
                    <a:pt x="62" y="127"/>
                    <a:pt x="57" y="131"/>
                    <a:pt x="52" y="133"/>
                  </a:cubicBezTo>
                  <a:cubicBezTo>
                    <a:pt x="48" y="136"/>
                    <a:pt x="42" y="137"/>
                    <a:pt x="36" y="137"/>
                  </a:cubicBezTo>
                  <a:cubicBezTo>
                    <a:pt x="29" y="137"/>
                    <a:pt x="24" y="136"/>
                    <a:pt x="19" y="134"/>
                  </a:cubicBezTo>
                  <a:cubicBezTo>
                    <a:pt x="15" y="131"/>
                    <a:pt x="11" y="128"/>
                    <a:pt x="8" y="123"/>
                  </a:cubicBezTo>
                  <a:cubicBezTo>
                    <a:pt x="5" y="119"/>
                    <a:pt x="3" y="114"/>
                    <a:pt x="2" y="108"/>
                  </a:cubicBezTo>
                  <a:cubicBezTo>
                    <a:pt x="0" y="102"/>
                    <a:pt x="0" y="96"/>
                    <a:pt x="0" y="89"/>
                  </a:cubicBezTo>
                  <a:cubicBezTo>
                    <a:pt x="0" y="82"/>
                    <a:pt x="0" y="75"/>
                    <a:pt x="2" y="69"/>
                  </a:cubicBezTo>
                  <a:cubicBezTo>
                    <a:pt x="4" y="62"/>
                    <a:pt x="6" y="57"/>
                    <a:pt x="9" y="53"/>
                  </a:cubicBezTo>
                  <a:cubicBezTo>
                    <a:pt x="13" y="48"/>
                    <a:pt x="17" y="45"/>
                    <a:pt x="21" y="43"/>
                  </a:cubicBezTo>
                  <a:cubicBezTo>
                    <a:pt x="26" y="40"/>
                    <a:pt x="32" y="39"/>
                    <a:pt x="38" y="39"/>
                  </a:cubicBezTo>
                  <a:cubicBezTo>
                    <a:pt x="43" y="39"/>
                    <a:pt x="47" y="40"/>
                    <a:pt x="51" y="42"/>
                  </a:cubicBezTo>
                  <a:cubicBezTo>
                    <a:pt x="55" y="44"/>
                    <a:pt x="59" y="47"/>
                    <a:pt x="63" y="51"/>
                  </a:cubicBezTo>
                  <a:cubicBezTo>
                    <a:pt x="63" y="4"/>
                    <a:pt x="63" y="4"/>
                    <a:pt x="63" y="4"/>
                  </a:cubicBezTo>
                  <a:cubicBezTo>
                    <a:pt x="63" y="3"/>
                    <a:pt x="63" y="2"/>
                    <a:pt x="64" y="2"/>
                  </a:cubicBezTo>
                  <a:cubicBezTo>
                    <a:pt x="64" y="1"/>
                    <a:pt x="65" y="1"/>
                    <a:pt x="66" y="1"/>
                  </a:cubicBezTo>
                  <a:cubicBezTo>
                    <a:pt x="66" y="0"/>
                    <a:pt x="68" y="0"/>
                    <a:pt x="69" y="0"/>
                  </a:cubicBezTo>
                  <a:cubicBezTo>
                    <a:pt x="71" y="0"/>
                    <a:pt x="73" y="0"/>
                    <a:pt x="75" y="0"/>
                  </a:cubicBezTo>
                  <a:cubicBezTo>
                    <a:pt x="78" y="0"/>
                    <a:pt x="80" y="0"/>
                    <a:pt x="81" y="0"/>
                  </a:cubicBezTo>
                  <a:cubicBezTo>
                    <a:pt x="83" y="0"/>
                    <a:pt x="84" y="0"/>
                    <a:pt x="85" y="1"/>
                  </a:cubicBezTo>
                  <a:cubicBezTo>
                    <a:pt x="86" y="1"/>
                    <a:pt x="87" y="1"/>
                    <a:pt x="87" y="2"/>
                  </a:cubicBezTo>
                  <a:cubicBezTo>
                    <a:pt x="87" y="2"/>
                    <a:pt x="88" y="3"/>
                    <a:pt x="88" y="4"/>
                  </a:cubicBezTo>
                  <a:lnTo>
                    <a:pt x="88" y="132"/>
                  </a:lnTo>
                  <a:close/>
                  <a:moveTo>
                    <a:pt x="63" y="74"/>
                  </a:moveTo>
                  <a:cubicBezTo>
                    <a:pt x="59" y="69"/>
                    <a:pt x="56" y="66"/>
                    <a:pt x="53" y="63"/>
                  </a:cubicBezTo>
                  <a:cubicBezTo>
                    <a:pt x="50" y="61"/>
                    <a:pt x="46" y="60"/>
                    <a:pt x="43" y="60"/>
                  </a:cubicBezTo>
                  <a:cubicBezTo>
                    <a:pt x="40" y="60"/>
                    <a:pt x="37" y="61"/>
                    <a:pt x="34" y="62"/>
                  </a:cubicBezTo>
                  <a:cubicBezTo>
                    <a:pt x="32" y="64"/>
                    <a:pt x="30" y="66"/>
                    <a:pt x="29" y="69"/>
                  </a:cubicBezTo>
                  <a:cubicBezTo>
                    <a:pt x="27" y="71"/>
                    <a:pt x="26" y="74"/>
                    <a:pt x="26" y="78"/>
                  </a:cubicBezTo>
                  <a:cubicBezTo>
                    <a:pt x="25" y="81"/>
                    <a:pt x="25" y="84"/>
                    <a:pt x="25" y="88"/>
                  </a:cubicBezTo>
                  <a:cubicBezTo>
                    <a:pt x="25" y="91"/>
                    <a:pt x="25" y="95"/>
                    <a:pt x="26" y="98"/>
                  </a:cubicBezTo>
                  <a:cubicBezTo>
                    <a:pt x="26" y="102"/>
                    <a:pt x="27" y="105"/>
                    <a:pt x="28" y="108"/>
                  </a:cubicBezTo>
                  <a:cubicBezTo>
                    <a:pt x="30" y="110"/>
                    <a:pt x="32" y="113"/>
                    <a:pt x="34" y="114"/>
                  </a:cubicBezTo>
                  <a:cubicBezTo>
                    <a:pt x="36" y="116"/>
                    <a:pt x="39" y="117"/>
                    <a:pt x="42" y="117"/>
                  </a:cubicBezTo>
                  <a:cubicBezTo>
                    <a:pt x="44" y="117"/>
                    <a:pt x="46" y="116"/>
                    <a:pt x="47" y="116"/>
                  </a:cubicBezTo>
                  <a:cubicBezTo>
                    <a:pt x="49" y="115"/>
                    <a:pt x="50" y="115"/>
                    <a:pt x="52" y="113"/>
                  </a:cubicBezTo>
                  <a:cubicBezTo>
                    <a:pt x="54" y="112"/>
                    <a:pt x="55" y="111"/>
                    <a:pt x="57" y="109"/>
                  </a:cubicBezTo>
                  <a:cubicBezTo>
                    <a:pt x="59" y="107"/>
                    <a:pt x="61" y="105"/>
                    <a:pt x="63" y="103"/>
                  </a:cubicBezTo>
                  <a:lnTo>
                    <a:pt x="63" y="74"/>
                  </a:lnTo>
                  <a:close/>
                </a:path>
              </a:pathLst>
            </a:custGeom>
            <a:solidFill>
              <a:schemeClr val="dk1">
                <a:alpha val="4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1"/>
            <p:cNvSpPr/>
            <p:nvPr/>
          </p:nvSpPr>
          <p:spPr>
            <a:xfrm>
              <a:off x="5916644" y="5919832"/>
              <a:ext cx="88618" cy="97795"/>
            </a:xfrm>
            <a:custGeom>
              <a:avLst/>
              <a:gdLst/>
              <a:ahLst/>
              <a:cxnLst/>
              <a:rect l="l" t="t" r="r" b="b"/>
              <a:pathLst>
                <a:path w="86" h="98" extrusionOk="0">
                  <a:moveTo>
                    <a:pt x="86" y="47"/>
                  </a:moveTo>
                  <a:cubicBezTo>
                    <a:pt x="86" y="50"/>
                    <a:pt x="85" y="52"/>
                    <a:pt x="84" y="53"/>
                  </a:cubicBezTo>
                  <a:cubicBezTo>
                    <a:pt x="83" y="55"/>
                    <a:pt x="81" y="56"/>
                    <a:pt x="78" y="56"/>
                  </a:cubicBezTo>
                  <a:cubicBezTo>
                    <a:pt x="25" y="56"/>
                    <a:pt x="25" y="56"/>
                    <a:pt x="25" y="56"/>
                  </a:cubicBezTo>
                  <a:cubicBezTo>
                    <a:pt x="25" y="59"/>
                    <a:pt x="26" y="63"/>
                    <a:pt x="27" y="66"/>
                  </a:cubicBezTo>
                  <a:cubicBezTo>
                    <a:pt x="27" y="69"/>
                    <a:pt x="29" y="71"/>
                    <a:pt x="31" y="73"/>
                  </a:cubicBezTo>
                  <a:cubicBezTo>
                    <a:pt x="33" y="75"/>
                    <a:pt x="35" y="77"/>
                    <a:pt x="38" y="78"/>
                  </a:cubicBezTo>
                  <a:cubicBezTo>
                    <a:pt x="41" y="79"/>
                    <a:pt x="45" y="80"/>
                    <a:pt x="49" y="80"/>
                  </a:cubicBezTo>
                  <a:cubicBezTo>
                    <a:pt x="53" y="80"/>
                    <a:pt x="57" y="80"/>
                    <a:pt x="61" y="79"/>
                  </a:cubicBezTo>
                  <a:cubicBezTo>
                    <a:pt x="64" y="78"/>
                    <a:pt x="67" y="78"/>
                    <a:pt x="69" y="77"/>
                  </a:cubicBezTo>
                  <a:cubicBezTo>
                    <a:pt x="71" y="76"/>
                    <a:pt x="73" y="75"/>
                    <a:pt x="75" y="75"/>
                  </a:cubicBezTo>
                  <a:cubicBezTo>
                    <a:pt x="76" y="74"/>
                    <a:pt x="78" y="74"/>
                    <a:pt x="79" y="74"/>
                  </a:cubicBezTo>
                  <a:cubicBezTo>
                    <a:pt x="79" y="74"/>
                    <a:pt x="80" y="74"/>
                    <a:pt x="80" y="74"/>
                  </a:cubicBezTo>
                  <a:cubicBezTo>
                    <a:pt x="81" y="74"/>
                    <a:pt x="81" y="75"/>
                    <a:pt x="81" y="75"/>
                  </a:cubicBezTo>
                  <a:cubicBezTo>
                    <a:pt x="81" y="76"/>
                    <a:pt x="82" y="77"/>
                    <a:pt x="82" y="78"/>
                  </a:cubicBezTo>
                  <a:cubicBezTo>
                    <a:pt x="82" y="79"/>
                    <a:pt x="82" y="80"/>
                    <a:pt x="82" y="82"/>
                  </a:cubicBezTo>
                  <a:cubicBezTo>
                    <a:pt x="82" y="83"/>
                    <a:pt x="82" y="85"/>
                    <a:pt x="82" y="86"/>
                  </a:cubicBezTo>
                  <a:cubicBezTo>
                    <a:pt x="82" y="87"/>
                    <a:pt x="82" y="88"/>
                    <a:pt x="81" y="88"/>
                  </a:cubicBezTo>
                  <a:cubicBezTo>
                    <a:pt x="81" y="89"/>
                    <a:pt x="81" y="90"/>
                    <a:pt x="81" y="90"/>
                  </a:cubicBezTo>
                  <a:cubicBezTo>
                    <a:pt x="81" y="91"/>
                    <a:pt x="80" y="91"/>
                    <a:pt x="80" y="91"/>
                  </a:cubicBezTo>
                  <a:cubicBezTo>
                    <a:pt x="79" y="92"/>
                    <a:pt x="78" y="93"/>
                    <a:pt x="76" y="93"/>
                  </a:cubicBezTo>
                  <a:cubicBezTo>
                    <a:pt x="74" y="94"/>
                    <a:pt x="72" y="95"/>
                    <a:pt x="69" y="96"/>
                  </a:cubicBezTo>
                  <a:cubicBezTo>
                    <a:pt x="66" y="96"/>
                    <a:pt x="63" y="97"/>
                    <a:pt x="59" y="98"/>
                  </a:cubicBezTo>
                  <a:cubicBezTo>
                    <a:pt x="55" y="98"/>
                    <a:pt x="51" y="98"/>
                    <a:pt x="47" y="98"/>
                  </a:cubicBezTo>
                  <a:cubicBezTo>
                    <a:pt x="39" y="98"/>
                    <a:pt x="32" y="97"/>
                    <a:pt x="26" y="95"/>
                  </a:cubicBezTo>
                  <a:cubicBezTo>
                    <a:pt x="21" y="94"/>
                    <a:pt x="16" y="91"/>
                    <a:pt x="12" y="87"/>
                  </a:cubicBezTo>
                  <a:cubicBezTo>
                    <a:pt x="8" y="83"/>
                    <a:pt x="5" y="78"/>
                    <a:pt x="3" y="72"/>
                  </a:cubicBezTo>
                  <a:cubicBezTo>
                    <a:pt x="1" y="65"/>
                    <a:pt x="0" y="58"/>
                    <a:pt x="0" y="50"/>
                  </a:cubicBezTo>
                  <a:cubicBezTo>
                    <a:pt x="0" y="43"/>
                    <a:pt x="1" y="36"/>
                    <a:pt x="3" y="29"/>
                  </a:cubicBezTo>
                  <a:cubicBezTo>
                    <a:pt x="5" y="23"/>
                    <a:pt x="8" y="18"/>
                    <a:pt x="12" y="13"/>
                  </a:cubicBezTo>
                  <a:cubicBezTo>
                    <a:pt x="16" y="9"/>
                    <a:pt x="21" y="6"/>
                    <a:pt x="26" y="4"/>
                  </a:cubicBezTo>
                  <a:cubicBezTo>
                    <a:pt x="32" y="1"/>
                    <a:pt x="38" y="0"/>
                    <a:pt x="45" y="0"/>
                  </a:cubicBezTo>
                  <a:cubicBezTo>
                    <a:pt x="52" y="0"/>
                    <a:pt x="58" y="1"/>
                    <a:pt x="63" y="3"/>
                  </a:cubicBezTo>
                  <a:cubicBezTo>
                    <a:pt x="69" y="6"/>
                    <a:pt x="73" y="9"/>
                    <a:pt x="76" y="12"/>
                  </a:cubicBezTo>
                  <a:cubicBezTo>
                    <a:pt x="80" y="16"/>
                    <a:pt x="82" y="21"/>
                    <a:pt x="84" y="26"/>
                  </a:cubicBezTo>
                  <a:cubicBezTo>
                    <a:pt x="85" y="31"/>
                    <a:pt x="86" y="37"/>
                    <a:pt x="86" y="43"/>
                  </a:cubicBezTo>
                  <a:lnTo>
                    <a:pt x="86" y="47"/>
                  </a:lnTo>
                  <a:close/>
                  <a:moveTo>
                    <a:pt x="62" y="40"/>
                  </a:moveTo>
                  <a:cubicBezTo>
                    <a:pt x="62" y="33"/>
                    <a:pt x="61" y="27"/>
                    <a:pt x="58" y="23"/>
                  </a:cubicBezTo>
                  <a:cubicBezTo>
                    <a:pt x="55" y="20"/>
                    <a:pt x="50" y="18"/>
                    <a:pt x="44" y="18"/>
                  </a:cubicBezTo>
                  <a:cubicBezTo>
                    <a:pt x="41" y="18"/>
                    <a:pt x="38" y="18"/>
                    <a:pt x="36" y="19"/>
                  </a:cubicBezTo>
                  <a:cubicBezTo>
                    <a:pt x="34" y="20"/>
                    <a:pt x="32" y="22"/>
                    <a:pt x="30" y="24"/>
                  </a:cubicBezTo>
                  <a:cubicBezTo>
                    <a:pt x="29" y="26"/>
                    <a:pt x="27" y="28"/>
                    <a:pt x="27" y="31"/>
                  </a:cubicBezTo>
                  <a:cubicBezTo>
                    <a:pt x="26" y="34"/>
                    <a:pt x="25" y="37"/>
                    <a:pt x="25" y="40"/>
                  </a:cubicBezTo>
                  <a:lnTo>
                    <a:pt x="62" y="40"/>
                  </a:lnTo>
                  <a:close/>
                </a:path>
              </a:pathLst>
            </a:custGeom>
            <a:solidFill>
              <a:schemeClr val="dk1">
                <a:alpha val="4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 name="Google Shape;64;p1"/>
            <p:cNvSpPr/>
            <p:nvPr/>
          </p:nvSpPr>
          <p:spPr>
            <a:xfrm>
              <a:off x="6063814" y="5888786"/>
              <a:ext cx="134510" cy="128841"/>
            </a:xfrm>
            <a:custGeom>
              <a:avLst/>
              <a:gdLst/>
              <a:ahLst/>
              <a:cxnLst/>
              <a:rect l="l" t="t" r="r" b="b"/>
              <a:pathLst>
                <a:path w="132" h="127" extrusionOk="0">
                  <a:moveTo>
                    <a:pt x="132" y="124"/>
                  </a:moveTo>
                  <a:cubicBezTo>
                    <a:pt x="132" y="125"/>
                    <a:pt x="132" y="125"/>
                    <a:pt x="132" y="125"/>
                  </a:cubicBezTo>
                  <a:cubicBezTo>
                    <a:pt x="132" y="126"/>
                    <a:pt x="131" y="126"/>
                    <a:pt x="131" y="126"/>
                  </a:cubicBezTo>
                  <a:cubicBezTo>
                    <a:pt x="130" y="126"/>
                    <a:pt x="130" y="126"/>
                    <a:pt x="129" y="127"/>
                  </a:cubicBezTo>
                  <a:cubicBezTo>
                    <a:pt x="128" y="127"/>
                    <a:pt x="127" y="127"/>
                    <a:pt x="126" y="127"/>
                  </a:cubicBezTo>
                  <a:cubicBezTo>
                    <a:pt x="125" y="127"/>
                    <a:pt x="124" y="127"/>
                    <a:pt x="123" y="127"/>
                  </a:cubicBezTo>
                  <a:cubicBezTo>
                    <a:pt x="123" y="126"/>
                    <a:pt x="122" y="126"/>
                    <a:pt x="121" y="126"/>
                  </a:cubicBezTo>
                  <a:cubicBezTo>
                    <a:pt x="121" y="126"/>
                    <a:pt x="121" y="126"/>
                    <a:pt x="120" y="125"/>
                  </a:cubicBezTo>
                  <a:cubicBezTo>
                    <a:pt x="120" y="125"/>
                    <a:pt x="120" y="125"/>
                    <a:pt x="120" y="124"/>
                  </a:cubicBezTo>
                  <a:cubicBezTo>
                    <a:pt x="120" y="10"/>
                    <a:pt x="120" y="10"/>
                    <a:pt x="120" y="10"/>
                  </a:cubicBezTo>
                  <a:cubicBezTo>
                    <a:pt x="120" y="10"/>
                    <a:pt x="120" y="10"/>
                    <a:pt x="120" y="10"/>
                  </a:cubicBezTo>
                  <a:cubicBezTo>
                    <a:pt x="70" y="125"/>
                    <a:pt x="70" y="125"/>
                    <a:pt x="70" y="125"/>
                  </a:cubicBezTo>
                  <a:cubicBezTo>
                    <a:pt x="70" y="125"/>
                    <a:pt x="70" y="125"/>
                    <a:pt x="70" y="126"/>
                  </a:cubicBezTo>
                  <a:cubicBezTo>
                    <a:pt x="69" y="126"/>
                    <a:pt x="69" y="126"/>
                    <a:pt x="68" y="126"/>
                  </a:cubicBezTo>
                  <a:cubicBezTo>
                    <a:pt x="68" y="126"/>
                    <a:pt x="67" y="127"/>
                    <a:pt x="67" y="127"/>
                  </a:cubicBezTo>
                  <a:cubicBezTo>
                    <a:pt x="66" y="127"/>
                    <a:pt x="66" y="127"/>
                    <a:pt x="65" y="127"/>
                  </a:cubicBezTo>
                  <a:cubicBezTo>
                    <a:pt x="64" y="127"/>
                    <a:pt x="63" y="127"/>
                    <a:pt x="62" y="127"/>
                  </a:cubicBezTo>
                  <a:cubicBezTo>
                    <a:pt x="62" y="127"/>
                    <a:pt x="61" y="126"/>
                    <a:pt x="61" y="126"/>
                  </a:cubicBezTo>
                  <a:cubicBezTo>
                    <a:pt x="60" y="126"/>
                    <a:pt x="60" y="126"/>
                    <a:pt x="60" y="126"/>
                  </a:cubicBezTo>
                  <a:cubicBezTo>
                    <a:pt x="59" y="125"/>
                    <a:pt x="59" y="125"/>
                    <a:pt x="59" y="125"/>
                  </a:cubicBezTo>
                  <a:cubicBezTo>
                    <a:pt x="12" y="10"/>
                    <a:pt x="12" y="10"/>
                    <a:pt x="12" y="10"/>
                  </a:cubicBezTo>
                  <a:cubicBezTo>
                    <a:pt x="12" y="10"/>
                    <a:pt x="12" y="10"/>
                    <a:pt x="12" y="10"/>
                  </a:cubicBezTo>
                  <a:cubicBezTo>
                    <a:pt x="12" y="124"/>
                    <a:pt x="12" y="124"/>
                    <a:pt x="12" y="124"/>
                  </a:cubicBezTo>
                  <a:cubicBezTo>
                    <a:pt x="12" y="125"/>
                    <a:pt x="12" y="125"/>
                    <a:pt x="11" y="125"/>
                  </a:cubicBezTo>
                  <a:cubicBezTo>
                    <a:pt x="11" y="126"/>
                    <a:pt x="11" y="126"/>
                    <a:pt x="10" y="126"/>
                  </a:cubicBezTo>
                  <a:cubicBezTo>
                    <a:pt x="10" y="126"/>
                    <a:pt x="9" y="126"/>
                    <a:pt x="8" y="127"/>
                  </a:cubicBezTo>
                  <a:cubicBezTo>
                    <a:pt x="8" y="127"/>
                    <a:pt x="7" y="127"/>
                    <a:pt x="5" y="127"/>
                  </a:cubicBezTo>
                  <a:cubicBezTo>
                    <a:pt x="4" y="127"/>
                    <a:pt x="3" y="127"/>
                    <a:pt x="3" y="127"/>
                  </a:cubicBezTo>
                  <a:cubicBezTo>
                    <a:pt x="2" y="126"/>
                    <a:pt x="1" y="126"/>
                    <a:pt x="1" y="126"/>
                  </a:cubicBezTo>
                  <a:cubicBezTo>
                    <a:pt x="0" y="126"/>
                    <a:pt x="0" y="126"/>
                    <a:pt x="0" y="125"/>
                  </a:cubicBezTo>
                  <a:cubicBezTo>
                    <a:pt x="0" y="125"/>
                    <a:pt x="0" y="125"/>
                    <a:pt x="0" y="124"/>
                  </a:cubicBezTo>
                  <a:cubicBezTo>
                    <a:pt x="0" y="6"/>
                    <a:pt x="0" y="6"/>
                    <a:pt x="0" y="6"/>
                  </a:cubicBezTo>
                  <a:cubicBezTo>
                    <a:pt x="0" y="4"/>
                    <a:pt x="0" y="2"/>
                    <a:pt x="2" y="1"/>
                  </a:cubicBezTo>
                  <a:cubicBezTo>
                    <a:pt x="3" y="0"/>
                    <a:pt x="4" y="0"/>
                    <a:pt x="5" y="0"/>
                  </a:cubicBezTo>
                  <a:cubicBezTo>
                    <a:pt x="12" y="0"/>
                    <a:pt x="12" y="0"/>
                    <a:pt x="12" y="0"/>
                  </a:cubicBezTo>
                  <a:cubicBezTo>
                    <a:pt x="13" y="0"/>
                    <a:pt x="15" y="0"/>
                    <a:pt x="16" y="0"/>
                  </a:cubicBezTo>
                  <a:cubicBezTo>
                    <a:pt x="17" y="1"/>
                    <a:pt x="18" y="1"/>
                    <a:pt x="19" y="2"/>
                  </a:cubicBezTo>
                  <a:cubicBezTo>
                    <a:pt x="20" y="3"/>
                    <a:pt x="21" y="3"/>
                    <a:pt x="22" y="4"/>
                  </a:cubicBezTo>
                  <a:cubicBezTo>
                    <a:pt x="22" y="5"/>
                    <a:pt x="23" y="6"/>
                    <a:pt x="23" y="8"/>
                  </a:cubicBezTo>
                  <a:cubicBezTo>
                    <a:pt x="65" y="108"/>
                    <a:pt x="65" y="108"/>
                    <a:pt x="65" y="108"/>
                  </a:cubicBezTo>
                  <a:cubicBezTo>
                    <a:pt x="66" y="108"/>
                    <a:pt x="66" y="108"/>
                    <a:pt x="66" y="108"/>
                  </a:cubicBezTo>
                  <a:cubicBezTo>
                    <a:pt x="109" y="8"/>
                    <a:pt x="109" y="8"/>
                    <a:pt x="109" y="8"/>
                  </a:cubicBezTo>
                  <a:cubicBezTo>
                    <a:pt x="110" y="7"/>
                    <a:pt x="111" y="5"/>
                    <a:pt x="111" y="4"/>
                  </a:cubicBezTo>
                  <a:cubicBezTo>
                    <a:pt x="112" y="3"/>
                    <a:pt x="113" y="2"/>
                    <a:pt x="114" y="2"/>
                  </a:cubicBezTo>
                  <a:cubicBezTo>
                    <a:pt x="115" y="1"/>
                    <a:pt x="115" y="0"/>
                    <a:pt x="116" y="0"/>
                  </a:cubicBezTo>
                  <a:cubicBezTo>
                    <a:pt x="117" y="0"/>
                    <a:pt x="118" y="0"/>
                    <a:pt x="120" y="0"/>
                  </a:cubicBezTo>
                  <a:cubicBezTo>
                    <a:pt x="127" y="0"/>
                    <a:pt x="127" y="0"/>
                    <a:pt x="127" y="0"/>
                  </a:cubicBezTo>
                  <a:cubicBezTo>
                    <a:pt x="127" y="0"/>
                    <a:pt x="128" y="0"/>
                    <a:pt x="129" y="0"/>
                  </a:cubicBezTo>
                  <a:cubicBezTo>
                    <a:pt x="129" y="0"/>
                    <a:pt x="130" y="1"/>
                    <a:pt x="130" y="1"/>
                  </a:cubicBezTo>
                  <a:cubicBezTo>
                    <a:pt x="131" y="2"/>
                    <a:pt x="131" y="2"/>
                    <a:pt x="132" y="3"/>
                  </a:cubicBezTo>
                  <a:cubicBezTo>
                    <a:pt x="132" y="4"/>
                    <a:pt x="132" y="5"/>
                    <a:pt x="132" y="6"/>
                  </a:cubicBezTo>
                  <a:lnTo>
                    <a:pt x="132" y="124"/>
                  </a:lnTo>
                  <a:close/>
                </a:path>
              </a:pathLst>
            </a:custGeom>
            <a:solidFill>
              <a:schemeClr val="dk1">
                <a:alpha val="4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 name="Google Shape;65;p1"/>
            <p:cNvSpPr/>
            <p:nvPr/>
          </p:nvSpPr>
          <p:spPr>
            <a:xfrm>
              <a:off x="6217312" y="5921385"/>
              <a:ext cx="79123" cy="96242"/>
            </a:xfrm>
            <a:custGeom>
              <a:avLst/>
              <a:gdLst/>
              <a:ahLst/>
              <a:cxnLst/>
              <a:rect l="l" t="t" r="r" b="b"/>
              <a:pathLst>
                <a:path w="78" h="96" extrusionOk="0">
                  <a:moveTo>
                    <a:pt x="78" y="43"/>
                  </a:moveTo>
                  <a:cubicBezTo>
                    <a:pt x="78" y="46"/>
                    <a:pt x="78" y="47"/>
                    <a:pt x="76" y="48"/>
                  </a:cubicBezTo>
                  <a:cubicBezTo>
                    <a:pt x="75" y="49"/>
                    <a:pt x="74" y="50"/>
                    <a:pt x="73" y="50"/>
                  </a:cubicBezTo>
                  <a:cubicBezTo>
                    <a:pt x="12" y="50"/>
                    <a:pt x="12" y="50"/>
                    <a:pt x="12" y="50"/>
                  </a:cubicBezTo>
                  <a:cubicBezTo>
                    <a:pt x="12" y="55"/>
                    <a:pt x="13" y="60"/>
                    <a:pt x="14" y="64"/>
                  </a:cubicBezTo>
                  <a:cubicBezTo>
                    <a:pt x="15" y="69"/>
                    <a:pt x="17" y="73"/>
                    <a:pt x="19" y="76"/>
                  </a:cubicBezTo>
                  <a:cubicBezTo>
                    <a:pt x="22" y="79"/>
                    <a:pt x="25" y="81"/>
                    <a:pt x="29" y="83"/>
                  </a:cubicBezTo>
                  <a:cubicBezTo>
                    <a:pt x="33" y="85"/>
                    <a:pt x="38" y="86"/>
                    <a:pt x="44" y="86"/>
                  </a:cubicBezTo>
                  <a:cubicBezTo>
                    <a:pt x="48" y="86"/>
                    <a:pt x="51" y="85"/>
                    <a:pt x="55" y="85"/>
                  </a:cubicBezTo>
                  <a:cubicBezTo>
                    <a:pt x="58" y="84"/>
                    <a:pt x="61" y="83"/>
                    <a:pt x="63" y="82"/>
                  </a:cubicBezTo>
                  <a:cubicBezTo>
                    <a:pt x="66" y="81"/>
                    <a:pt x="68" y="81"/>
                    <a:pt x="69" y="80"/>
                  </a:cubicBezTo>
                  <a:cubicBezTo>
                    <a:pt x="71" y="79"/>
                    <a:pt x="72" y="79"/>
                    <a:pt x="72" y="79"/>
                  </a:cubicBezTo>
                  <a:cubicBezTo>
                    <a:pt x="73" y="79"/>
                    <a:pt x="73" y="79"/>
                    <a:pt x="73" y="79"/>
                  </a:cubicBezTo>
                  <a:cubicBezTo>
                    <a:pt x="74" y="79"/>
                    <a:pt x="74" y="80"/>
                    <a:pt x="74" y="80"/>
                  </a:cubicBezTo>
                  <a:cubicBezTo>
                    <a:pt x="74" y="80"/>
                    <a:pt x="75" y="81"/>
                    <a:pt x="75" y="82"/>
                  </a:cubicBezTo>
                  <a:cubicBezTo>
                    <a:pt x="75" y="82"/>
                    <a:pt x="75" y="83"/>
                    <a:pt x="75" y="84"/>
                  </a:cubicBezTo>
                  <a:cubicBezTo>
                    <a:pt x="75" y="84"/>
                    <a:pt x="75" y="85"/>
                    <a:pt x="75" y="85"/>
                  </a:cubicBezTo>
                  <a:cubicBezTo>
                    <a:pt x="75" y="86"/>
                    <a:pt x="75" y="86"/>
                    <a:pt x="74" y="86"/>
                  </a:cubicBezTo>
                  <a:cubicBezTo>
                    <a:pt x="74" y="87"/>
                    <a:pt x="74" y="87"/>
                    <a:pt x="74" y="88"/>
                  </a:cubicBezTo>
                  <a:cubicBezTo>
                    <a:pt x="74" y="88"/>
                    <a:pt x="74" y="88"/>
                    <a:pt x="73" y="88"/>
                  </a:cubicBezTo>
                  <a:cubicBezTo>
                    <a:pt x="73" y="89"/>
                    <a:pt x="72" y="89"/>
                    <a:pt x="70" y="90"/>
                  </a:cubicBezTo>
                  <a:cubicBezTo>
                    <a:pt x="69" y="91"/>
                    <a:pt x="66" y="92"/>
                    <a:pt x="64" y="93"/>
                  </a:cubicBezTo>
                  <a:cubicBezTo>
                    <a:pt x="61" y="93"/>
                    <a:pt x="58" y="94"/>
                    <a:pt x="54" y="95"/>
                  </a:cubicBezTo>
                  <a:cubicBezTo>
                    <a:pt x="50" y="95"/>
                    <a:pt x="46" y="96"/>
                    <a:pt x="42" y="96"/>
                  </a:cubicBezTo>
                  <a:cubicBezTo>
                    <a:pt x="35" y="96"/>
                    <a:pt x="29" y="95"/>
                    <a:pt x="24" y="93"/>
                  </a:cubicBezTo>
                  <a:cubicBezTo>
                    <a:pt x="19" y="91"/>
                    <a:pt x="14" y="88"/>
                    <a:pt x="11" y="84"/>
                  </a:cubicBezTo>
                  <a:cubicBezTo>
                    <a:pt x="7" y="80"/>
                    <a:pt x="4" y="75"/>
                    <a:pt x="3" y="69"/>
                  </a:cubicBezTo>
                  <a:cubicBezTo>
                    <a:pt x="1" y="63"/>
                    <a:pt x="0" y="56"/>
                    <a:pt x="0" y="48"/>
                  </a:cubicBezTo>
                  <a:cubicBezTo>
                    <a:pt x="0" y="41"/>
                    <a:pt x="1" y="34"/>
                    <a:pt x="3" y="28"/>
                  </a:cubicBezTo>
                  <a:cubicBezTo>
                    <a:pt x="5" y="22"/>
                    <a:pt x="7" y="17"/>
                    <a:pt x="11" y="13"/>
                  </a:cubicBezTo>
                  <a:cubicBezTo>
                    <a:pt x="15" y="9"/>
                    <a:pt x="19" y="6"/>
                    <a:pt x="24" y="3"/>
                  </a:cubicBezTo>
                  <a:cubicBezTo>
                    <a:pt x="29" y="1"/>
                    <a:pt x="35" y="0"/>
                    <a:pt x="41" y="0"/>
                  </a:cubicBezTo>
                  <a:cubicBezTo>
                    <a:pt x="48" y="0"/>
                    <a:pt x="53" y="1"/>
                    <a:pt x="58" y="4"/>
                  </a:cubicBezTo>
                  <a:cubicBezTo>
                    <a:pt x="63" y="6"/>
                    <a:pt x="66" y="9"/>
                    <a:pt x="69" y="12"/>
                  </a:cubicBezTo>
                  <a:cubicBezTo>
                    <a:pt x="73" y="16"/>
                    <a:pt x="75" y="21"/>
                    <a:pt x="76" y="26"/>
                  </a:cubicBezTo>
                  <a:cubicBezTo>
                    <a:pt x="78" y="30"/>
                    <a:pt x="78" y="36"/>
                    <a:pt x="78" y="41"/>
                  </a:cubicBezTo>
                  <a:lnTo>
                    <a:pt x="78" y="43"/>
                  </a:lnTo>
                  <a:close/>
                  <a:moveTo>
                    <a:pt x="66" y="40"/>
                  </a:moveTo>
                  <a:cubicBezTo>
                    <a:pt x="66" y="31"/>
                    <a:pt x="64" y="23"/>
                    <a:pt x="60" y="18"/>
                  </a:cubicBezTo>
                  <a:cubicBezTo>
                    <a:pt x="55" y="13"/>
                    <a:pt x="49" y="10"/>
                    <a:pt x="40" y="10"/>
                  </a:cubicBezTo>
                  <a:cubicBezTo>
                    <a:pt x="36" y="10"/>
                    <a:pt x="32" y="11"/>
                    <a:pt x="28" y="13"/>
                  </a:cubicBezTo>
                  <a:cubicBezTo>
                    <a:pt x="25" y="14"/>
                    <a:pt x="22" y="17"/>
                    <a:pt x="20" y="19"/>
                  </a:cubicBezTo>
                  <a:cubicBezTo>
                    <a:pt x="18" y="22"/>
                    <a:pt x="16" y="25"/>
                    <a:pt x="14" y="29"/>
                  </a:cubicBezTo>
                  <a:cubicBezTo>
                    <a:pt x="13" y="32"/>
                    <a:pt x="13" y="36"/>
                    <a:pt x="12" y="40"/>
                  </a:cubicBezTo>
                  <a:lnTo>
                    <a:pt x="66" y="40"/>
                  </a:lnTo>
                  <a:close/>
                </a:path>
              </a:pathLst>
            </a:custGeom>
            <a:solidFill>
              <a:schemeClr val="dk1">
                <a:alpha val="4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 name="Google Shape;66;p1"/>
            <p:cNvSpPr/>
            <p:nvPr/>
          </p:nvSpPr>
          <p:spPr>
            <a:xfrm>
              <a:off x="6313843" y="5921385"/>
              <a:ext cx="129762" cy="96242"/>
            </a:xfrm>
            <a:custGeom>
              <a:avLst/>
              <a:gdLst/>
              <a:ahLst/>
              <a:cxnLst/>
              <a:rect l="l" t="t" r="r" b="b"/>
              <a:pathLst>
                <a:path w="126" h="95" extrusionOk="0">
                  <a:moveTo>
                    <a:pt x="126" y="92"/>
                  </a:moveTo>
                  <a:cubicBezTo>
                    <a:pt x="126" y="93"/>
                    <a:pt x="126" y="93"/>
                    <a:pt x="126" y="93"/>
                  </a:cubicBezTo>
                  <a:cubicBezTo>
                    <a:pt x="126" y="94"/>
                    <a:pt x="126" y="94"/>
                    <a:pt x="125" y="94"/>
                  </a:cubicBezTo>
                  <a:cubicBezTo>
                    <a:pt x="125" y="94"/>
                    <a:pt x="124" y="94"/>
                    <a:pt x="123" y="95"/>
                  </a:cubicBezTo>
                  <a:cubicBezTo>
                    <a:pt x="123" y="95"/>
                    <a:pt x="122" y="95"/>
                    <a:pt x="121" y="95"/>
                  </a:cubicBezTo>
                  <a:cubicBezTo>
                    <a:pt x="119" y="95"/>
                    <a:pt x="118" y="95"/>
                    <a:pt x="118" y="95"/>
                  </a:cubicBezTo>
                  <a:cubicBezTo>
                    <a:pt x="117" y="94"/>
                    <a:pt x="116" y="94"/>
                    <a:pt x="116" y="94"/>
                  </a:cubicBezTo>
                  <a:cubicBezTo>
                    <a:pt x="115" y="94"/>
                    <a:pt x="115" y="94"/>
                    <a:pt x="115" y="93"/>
                  </a:cubicBezTo>
                  <a:cubicBezTo>
                    <a:pt x="115" y="93"/>
                    <a:pt x="115" y="93"/>
                    <a:pt x="115" y="92"/>
                  </a:cubicBezTo>
                  <a:cubicBezTo>
                    <a:pt x="115" y="38"/>
                    <a:pt x="115" y="38"/>
                    <a:pt x="115" y="38"/>
                  </a:cubicBezTo>
                  <a:cubicBezTo>
                    <a:pt x="115" y="34"/>
                    <a:pt x="114" y="30"/>
                    <a:pt x="114" y="26"/>
                  </a:cubicBezTo>
                  <a:cubicBezTo>
                    <a:pt x="113" y="23"/>
                    <a:pt x="112" y="20"/>
                    <a:pt x="110" y="18"/>
                  </a:cubicBezTo>
                  <a:cubicBezTo>
                    <a:pt x="109" y="15"/>
                    <a:pt x="106" y="13"/>
                    <a:pt x="104" y="12"/>
                  </a:cubicBezTo>
                  <a:cubicBezTo>
                    <a:pt x="102" y="11"/>
                    <a:pt x="99" y="10"/>
                    <a:pt x="95" y="10"/>
                  </a:cubicBezTo>
                  <a:cubicBezTo>
                    <a:pt x="91" y="10"/>
                    <a:pt x="87" y="12"/>
                    <a:pt x="83" y="15"/>
                  </a:cubicBezTo>
                  <a:cubicBezTo>
                    <a:pt x="79" y="18"/>
                    <a:pt x="74" y="23"/>
                    <a:pt x="69" y="29"/>
                  </a:cubicBezTo>
                  <a:cubicBezTo>
                    <a:pt x="69" y="92"/>
                    <a:pt x="69" y="92"/>
                    <a:pt x="69" y="92"/>
                  </a:cubicBezTo>
                  <a:cubicBezTo>
                    <a:pt x="69" y="93"/>
                    <a:pt x="69" y="93"/>
                    <a:pt x="69" y="93"/>
                  </a:cubicBezTo>
                  <a:cubicBezTo>
                    <a:pt x="69" y="94"/>
                    <a:pt x="68" y="94"/>
                    <a:pt x="68" y="94"/>
                  </a:cubicBezTo>
                  <a:cubicBezTo>
                    <a:pt x="67" y="94"/>
                    <a:pt x="67" y="94"/>
                    <a:pt x="66" y="95"/>
                  </a:cubicBezTo>
                  <a:cubicBezTo>
                    <a:pt x="65" y="95"/>
                    <a:pt x="64" y="95"/>
                    <a:pt x="63" y="95"/>
                  </a:cubicBezTo>
                  <a:cubicBezTo>
                    <a:pt x="62" y="95"/>
                    <a:pt x="61" y="95"/>
                    <a:pt x="60" y="95"/>
                  </a:cubicBezTo>
                  <a:cubicBezTo>
                    <a:pt x="60" y="94"/>
                    <a:pt x="59" y="94"/>
                    <a:pt x="59" y="94"/>
                  </a:cubicBezTo>
                  <a:cubicBezTo>
                    <a:pt x="58" y="94"/>
                    <a:pt x="58" y="94"/>
                    <a:pt x="58" y="93"/>
                  </a:cubicBezTo>
                  <a:cubicBezTo>
                    <a:pt x="58" y="93"/>
                    <a:pt x="57" y="93"/>
                    <a:pt x="57" y="92"/>
                  </a:cubicBezTo>
                  <a:cubicBezTo>
                    <a:pt x="57" y="38"/>
                    <a:pt x="57" y="38"/>
                    <a:pt x="57" y="38"/>
                  </a:cubicBezTo>
                  <a:cubicBezTo>
                    <a:pt x="57" y="34"/>
                    <a:pt x="57" y="30"/>
                    <a:pt x="56" y="26"/>
                  </a:cubicBezTo>
                  <a:cubicBezTo>
                    <a:pt x="56" y="23"/>
                    <a:pt x="54" y="20"/>
                    <a:pt x="53" y="18"/>
                  </a:cubicBezTo>
                  <a:cubicBezTo>
                    <a:pt x="51" y="15"/>
                    <a:pt x="49" y="13"/>
                    <a:pt x="47" y="12"/>
                  </a:cubicBezTo>
                  <a:cubicBezTo>
                    <a:pt x="44" y="11"/>
                    <a:pt x="41" y="10"/>
                    <a:pt x="38" y="10"/>
                  </a:cubicBezTo>
                  <a:cubicBezTo>
                    <a:pt x="34" y="10"/>
                    <a:pt x="30" y="12"/>
                    <a:pt x="25" y="15"/>
                  </a:cubicBezTo>
                  <a:cubicBezTo>
                    <a:pt x="21" y="18"/>
                    <a:pt x="17" y="23"/>
                    <a:pt x="12" y="29"/>
                  </a:cubicBezTo>
                  <a:cubicBezTo>
                    <a:pt x="12" y="92"/>
                    <a:pt x="12" y="92"/>
                    <a:pt x="12" y="92"/>
                  </a:cubicBezTo>
                  <a:cubicBezTo>
                    <a:pt x="12" y="93"/>
                    <a:pt x="12" y="93"/>
                    <a:pt x="11" y="93"/>
                  </a:cubicBezTo>
                  <a:cubicBezTo>
                    <a:pt x="11" y="94"/>
                    <a:pt x="11" y="94"/>
                    <a:pt x="10" y="94"/>
                  </a:cubicBezTo>
                  <a:cubicBezTo>
                    <a:pt x="10" y="94"/>
                    <a:pt x="9" y="94"/>
                    <a:pt x="9" y="95"/>
                  </a:cubicBezTo>
                  <a:cubicBezTo>
                    <a:pt x="8" y="95"/>
                    <a:pt x="7" y="95"/>
                    <a:pt x="6" y="95"/>
                  </a:cubicBezTo>
                  <a:cubicBezTo>
                    <a:pt x="5" y="95"/>
                    <a:pt x="4" y="95"/>
                    <a:pt x="3" y="95"/>
                  </a:cubicBezTo>
                  <a:cubicBezTo>
                    <a:pt x="2" y="94"/>
                    <a:pt x="2" y="94"/>
                    <a:pt x="1" y="94"/>
                  </a:cubicBezTo>
                  <a:cubicBezTo>
                    <a:pt x="1" y="94"/>
                    <a:pt x="0" y="94"/>
                    <a:pt x="0" y="93"/>
                  </a:cubicBezTo>
                  <a:cubicBezTo>
                    <a:pt x="0" y="93"/>
                    <a:pt x="0" y="93"/>
                    <a:pt x="0" y="92"/>
                  </a:cubicBezTo>
                  <a:cubicBezTo>
                    <a:pt x="0" y="4"/>
                    <a:pt x="0" y="4"/>
                    <a:pt x="0" y="4"/>
                  </a:cubicBezTo>
                  <a:cubicBezTo>
                    <a:pt x="0" y="3"/>
                    <a:pt x="0" y="3"/>
                    <a:pt x="0" y="3"/>
                  </a:cubicBezTo>
                  <a:cubicBezTo>
                    <a:pt x="0" y="2"/>
                    <a:pt x="1" y="2"/>
                    <a:pt x="1" y="2"/>
                  </a:cubicBezTo>
                  <a:cubicBezTo>
                    <a:pt x="2" y="2"/>
                    <a:pt x="2" y="2"/>
                    <a:pt x="3" y="1"/>
                  </a:cubicBezTo>
                  <a:cubicBezTo>
                    <a:pt x="4" y="1"/>
                    <a:pt x="5" y="1"/>
                    <a:pt x="6" y="1"/>
                  </a:cubicBezTo>
                  <a:cubicBezTo>
                    <a:pt x="7" y="1"/>
                    <a:pt x="8" y="1"/>
                    <a:pt x="8" y="1"/>
                  </a:cubicBezTo>
                  <a:cubicBezTo>
                    <a:pt x="9" y="2"/>
                    <a:pt x="10" y="2"/>
                    <a:pt x="10" y="2"/>
                  </a:cubicBezTo>
                  <a:cubicBezTo>
                    <a:pt x="10" y="2"/>
                    <a:pt x="11" y="2"/>
                    <a:pt x="11" y="3"/>
                  </a:cubicBezTo>
                  <a:cubicBezTo>
                    <a:pt x="11" y="3"/>
                    <a:pt x="11" y="3"/>
                    <a:pt x="11" y="4"/>
                  </a:cubicBezTo>
                  <a:cubicBezTo>
                    <a:pt x="11" y="16"/>
                    <a:pt x="11" y="16"/>
                    <a:pt x="11" y="16"/>
                  </a:cubicBezTo>
                  <a:cubicBezTo>
                    <a:pt x="16" y="11"/>
                    <a:pt x="21" y="7"/>
                    <a:pt x="26" y="4"/>
                  </a:cubicBezTo>
                  <a:cubicBezTo>
                    <a:pt x="30" y="1"/>
                    <a:pt x="35" y="0"/>
                    <a:pt x="39" y="0"/>
                  </a:cubicBezTo>
                  <a:cubicBezTo>
                    <a:pt x="43" y="0"/>
                    <a:pt x="46" y="1"/>
                    <a:pt x="49" y="2"/>
                  </a:cubicBezTo>
                  <a:cubicBezTo>
                    <a:pt x="52" y="2"/>
                    <a:pt x="55" y="4"/>
                    <a:pt x="57" y="5"/>
                  </a:cubicBezTo>
                  <a:cubicBezTo>
                    <a:pt x="59" y="7"/>
                    <a:pt x="61" y="9"/>
                    <a:pt x="63" y="11"/>
                  </a:cubicBezTo>
                  <a:cubicBezTo>
                    <a:pt x="64" y="13"/>
                    <a:pt x="65" y="16"/>
                    <a:pt x="66" y="18"/>
                  </a:cubicBezTo>
                  <a:cubicBezTo>
                    <a:pt x="69" y="15"/>
                    <a:pt x="72" y="12"/>
                    <a:pt x="75" y="10"/>
                  </a:cubicBezTo>
                  <a:cubicBezTo>
                    <a:pt x="78" y="7"/>
                    <a:pt x="80" y="6"/>
                    <a:pt x="83" y="4"/>
                  </a:cubicBezTo>
                  <a:cubicBezTo>
                    <a:pt x="85" y="3"/>
                    <a:pt x="88" y="2"/>
                    <a:pt x="90" y="1"/>
                  </a:cubicBezTo>
                  <a:cubicBezTo>
                    <a:pt x="92" y="1"/>
                    <a:pt x="94" y="0"/>
                    <a:pt x="97" y="0"/>
                  </a:cubicBezTo>
                  <a:cubicBezTo>
                    <a:pt x="102" y="0"/>
                    <a:pt x="107" y="1"/>
                    <a:pt x="111" y="3"/>
                  </a:cubicBezTo>
                  <a:cubicBezTo>
                    <a:pt x="115" y="5"/>
                    <a:pt x="118" y="8"/>
                    <a:pt x="120" y="11"/>
                  </a:cubicBezTo>
                  <a:cubicBezTo>
                    <a:pt x="122" y="14"/>
                    <a:pt x="124" y="18"/>
                    <a:pt x="125" y="23"/>
                  </a:cubicBezTo>
                  <a:cubicBezTo>
                    <a:pt x="126" y="27"/>
                    <a:pt x="126" y="32"/>
                    <a:pt x="126" y="37"/>
                  </a:cubicBezTo>
                  <a:lnTo>
                    <a:pt x="126" y="92"/>
                  </a:lnTo>
                  <a:close/>
                </a:path>
              </a:pathLst>
            </a:custGeom>
            <a:solidFill>
              <a:schemeClr val="dk1">
                <a:alpha val="4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 name="Google Shape;67;p1"/>
            <p:cNvSpPr/>
            <p:nvPr/>
          </p:nvSpPr>
          <p:spPr>
            <a:xfrm>
              <a:off x="6467342" y="5879473"/>
              <a:ext cx="77541" cy="138155"/>
            </a:xfrm>
            <a:custGeom>
              <a:avLst/>
              <a:gdLst/>
              <a:ahLst/>
              <a:cxnLst/>
              <a:rect l="l" t="t" r="r" b="b"/>
              <a:pathLst>
                <a:path w="77" h="138" extrusionOk="0">
                  <a:moveTo>
                    <a:pt x="77" y="89"/>
                  </a:moveTo>
                  <a:cubicBezTo>
                    <a:pt x="77" y="96"/>
                    <a:pt x="76" y="103"/>
                    <a:pt x="75" y="109"/>
                  </a:cubicBezTo>
                  <a:cubicBezTo>
                    <a:pt x="73" y="115"/>
                    <a:pt x="71" y="120"/>
                    <a:pt x="67" y="125"/>
                  </a:cubicBezTo>
                  <a:cubicBezTo>
                    <a:pt x="64" y="129"/>
                    <a:pt x="60" y="132"/>
                    <a:pt x="55" y="134"/>
                  </a:cubicBezTo>
                  <a:cubicBezTo>
                    <a:pt x="51" y="137"/>
                    <a:pt x="45" y="138"/>
                    <a:pt x="39" y="138"/>
                  </a:cubicBezTo>
                  <a:cubicBezTo>
                    <a:pt x="36" y="138"/>
                    <a:pt x="34" y="138"/>
                    <a:pt x="31" y="137"/>
                  </a:cubicBezTo>
                  <a:cubicBezTo>
                    <a:pt x="29" y="136"/>
                    <a:pt x="27" y="136"/>
                    <a:pt x="25" y="134"/>
                  </a:cubicBezTo>
                  <a:cubicBezTo>
                    <a:pt x="22" y="133"/>
                    <a:pt x="20" y="132"/>
                    <a:pt x="18" y="130"/>
                  </a:cubicBezTo>
                  <a:cubicBezTo>
                    <a:pt x="16" y="128"/>
                    <a:pt x="13" y="125"/>
                    <a:pt x="10" y="123"/>
                  </a:cubicBezTo>
                  <a:cubicBezTo>
                    <a:pt x="10" y="134"/>
                    <a:pt x="10" y="134"/>
                    <a:pt x="10" y="134"/>
                  </a:cubicBezTo>
                  <a:cubicBezTo>
                    <a:pt x="10" y="135"/>
                    <a:pt x="10" y="135"/>
                    <a:pt x="10" y="135"/>
                  </a:cubicBezTo>
                  <a:cubicBezTo>
                    <a:pt x="10" y="136"/>
                    <a:pt x="10" y="136"/>
                    <a:pt x="9" y="136"/>
                  </a:cubicBezTo>
                  <a:cubicBezTo>
                    <a:pt x="9" y="136"/>
                    <a:pt x="8" y="137"/>
                    <a:pt x="7" y="137"/>
                  </a:cubicBezTo>
                  <a:cubicBezTo>
                    <a:pt x="7" y="137"/>
                    <a:pt x="6" y="137"/>
                    <a:pt x="5" y="137"/>
                  </a:cubicBezTo>
                  <a:cubicBezTo>
                    <a:pt x="4" y="137"/>
                    <a:pt x="3" y="137"/>
                    <a:pt x="2" y="137"/>
                  </a:cubicBezTo>
                  <a:cubicBezTo>
                    <a:pt x="2" y="137"/>
                    <a:pt x="1" y="136"/>
                    <a:pt x="1" y="136"/>
                  </a:cubicBezTo>
                  <a:cubicBezTo>
                    <a:pt x="0" y="136"/>
                    <a:pt x="0" y="136"/>
                    <a:pt x="0" y="135"/>
                  </a:cubicBezTo>
                  <a:cubicBezTo>
                    <a:pt x="0" y="135"/>
                    <a:pt x="0" y="135"/>
                    <a:pt x="0" y="134"/>
                  </a:cubicBezTo>
                  <a:cubicBezTo>
                    <a:pt x="0" y="3"/>
                    <a:pt x="0" y="3"/>
                    <a:pt x="0" y="3"/>
                  </a:cubicBezTo>
                  <a:cubicBezTo>
                    <a:pt x="0" y="2"/>
                    <a:pt x="0" y="2"/>
                    <a:pt x="0" y="1"/>
                  </a:cubicBezTo>
                  <a:cubicBezTo>
                    <a:pt x="0" y="1"/>
                    <a:pt x="0" y="1"/>
                    <a:pt x="1" y="1"/>
                  </a:cubicBezTo>
                  <a:cubicBezTo>
                    <a:pt x="1" y="0"/>
                    <a:pt x="2" y="0"/>
                    <a:pt x="3" y="0"/>
                  </a:cubicBezTo>
                  <a:cubicBezTo>
                    <a:pt x="3" y="0"/>
                    <a:pt x="4" y="0"/>
                    <a:pt x="5" y="0"/>
                  </a:cubicBezTo>
                  <a:cubicBezTo>
                    <a:pt x="7" y="0"/>
                    <a:pt x="8" y="0"/>
                    <a:pt x="8" y="0"/>
                  </a:cubicBezTo>
                  <a:cubicBezTo>
                    <a:pt x="9" y="0"/>
                    <a:pt x="10" y="0"/>
                    <a:pt x="10" y="1"/>
                  </a:cubicBezTo>
                  <a:cubicBezTo>
                    <a:pt x="11" y="1"/>
                    <a:pt x="11" y="1"/>
                    <a:pt x="11" y="1"/>
                  </a:cubicBezTo>
                  <a:cubicBezTo>
                    <a:pt x="11" y="2"/>
                    <a:pt x="11" y="2"/>
                    <a:pt x="11" y="3"/>
                  </a:cubicBezTo>
                  <a:cubicBezTo>
                    <a:pt x="11" y="58"/>
                    <a:pt x="11" y="58"/>
                    <a:pt x="11" y="58"/>
                  </a:cubicBezTo>
                  <a:cubicBezTo>
                    <a:pt x="14" y="55"/>
                    <a:pt x="17" y="52"/>
                    <a:pt x="19" y="50"/>
                  </a:cubicBezTo>
                  <a:cubicBezTo>
                    <a:pt x="22" y="48"/>
                    <a:pt x="24" y="47"/>
                    <a:pt x="27" y="46"/>
                  </a:cubicBezTo>
                  <a:cubicBezTo>
                    <a:pt x="29" y="44"/>
                    <a:pt x="32" y="44"/>
                    <a:pt x="34" y="43"/>
                  </a:cubicBezTo>
                  <a:cubicBezTo>
                    <a:pt x="36" y="42"/>
                    <a:pt x="39" y="42"/>
                    <a:pt x="41" y="42"/>
                  </a:cubicBezTo>
                  <a:cubicBezTo>
                    <a:pt x="48" y="42"/>
                    <a:pt x="53" y="43"/>
                    <a:pt x="58" y="46"/>
                  </a:cubicBezTo>
                  <a:cubicBezTo>
                    <a:pt x="62" y="48"/>
                    <a:pt x="66" y="52"/>
                    <a:pt x="69" y="56"/>
                  </a:cubicBezTo>
                  <a:cubicBezTo>
                    <a:pt x="72" y="60"/>
                    <a:pt x="74" y="65"/>
                    <a:pt x="75" y="71"/>
                  </a:cubicBezTo>
                  <a:cubicBezTo>
                    <a:pt x="76" y="76"/>
                    <a:pt x="77" y="83"/>
                    <a:pt x="77" y="89"/>
                  </a:cubicBezTo>
                  <a:close/>
                  <a:moveTo>
                    <a:pt x="65" y="91"/>
                  </a:moveTo>
                  <a:cubicBezTo>
                    <a:pt x="65" y="86"/>
                    <a:pt x="64" y="81"/>
                    <a:pt x="64" y="76"/>
                  </a:cubicBezTo>
                  <a:cubicBezTo>
                    <a:pt x="63" y="72"/>
                    <a:pt x="62" y="68"/>
                    <a:pt x="60" y="64"/>
                  </a:cubicBezTo>
                  <a:cubicBezTo>
                    <a:pt x="58" y="61"/>
                    <a:pt x="55" y="58"/>
                    <a:pt x="52" y="55"/>
                  </a:cubicBezTo>
                  <a:cubicBezTo>
                    <a:pt x="49" y="53"/>
                    <a:pt x="45" y="52"/>
                    <a:pt x="40" y="52"/>
                  </a:cubicBezTo>
                  <a:cubicBezTo>
                    <a:pt x="38" y="52"/>
                    <a:pt x="36" y="53"/>
                    <a:pt x="34" y="53"/>
                  </a:cubicBezTo>
                  <a:cubicBezTo>
                    <a:pt x="31" y="54"/>
                    <a:pt x="29" y="55"/>
                    <a:pt x="27" y="56"/>
                  </a:cubicBezTo>
                  <a:cubicBezTo>
                    <a:pt x="24" y="58"/>
                    <a:pt x="22" y="60"/>
                    <a:pt x="19" y="62"/>
                  </a:cubicBezTo>
                  <a:cubicBezTo>
                    <a:pt x="17" y="65"/>
                    <a:pt x="14" y="68"/>
                    <a:pt x="11" y="71"/>
                  </a:cubicBezTo>
                  <a:cubicBezTo>
                    <a:pt x="11" y="110"/>
                    <a:pt x="11" y="110"/>
                    <a:pt x="11" y="110"/>
                  </a:cubicBezTo>
                  <a:cubicBezTo>
                    <a:pt x="16" y="115"/>
                    <a:pt x="21" y="120"/>
                    <a:pt x="26" y="123"/>
                  </a:cubicBezTo>
                  <a:cubicBezTo>
                    <a:pt x="30" y="126"/>
                    <a:pt x="35" y="128"/>
                    <a:pt x="40" y="128"/>
                  </a:cubicBezTo>
                  <a:cubicBezTo>
                    <a:pt x="44" y="128"/>
                    <a:pt x="48" y="127"/>
                    <a:pt x="51" y="125"/>
                  </a:cubicBezTo>
                  <a:cubicBezTo>
                    <a:pt x="54" y="122"/>
                    <a:pt x="57" y="120"/>
                    <a:pt x="59" y="116"/>
                  </a:cubicBezTo>
                  <a:cubicBezTo>
                    <a:pt x="61" y="113"/>
                    <a:pt x="63" y="109"/>
                    <a:pt x="63" y="104"/>
                  </a:cubicBezTo>
                  <a:cubicBezTo>
                    <a:pt x="64" y="100"/>
                    <a:pt x="65" y="95"/>
                    <a:pt x="65" y="91"/>
                  </a:cubicBezTo>
                  <a:close/>
                </a:path>
              </a:pathLst>
            </a:custGeom>
            <a:solidFill>
              <a:schemeClr val="dk1">
                <a:alpha val="4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 name="Google Shape;68;p1"/>
            <p:cNvSpPr/>
            <p:nvPr/>
          </p:nvSpPr>
          <p:spPr>
            <a:xfrm>
              <a:off x="6555960" y="5921385"/>
              <a:ext cx="80706" cy="96242"/>
            </a:xfrm>
            <a:custGeom>
              <a:avLst/>
              <a:gdLst/>
              <a:ahLst/>
              <a:cxnLst/>
              <a:rect l="l" t="t" r="r" b="b"/>
              <a:pathLst>
                <a:path w="78" h="96" extrusionOk="0">
                  <a:moveTo>
                    <a:pt x="78" y="43"/>
                  </a:moveTo>
                  <a:cubicBezTo>
                    <a:pt x="78" y="46"/>
                    <a:pt x="78" y="47"/>
                    <a:pt x="76" y="48"/>
                  </a:cubicBezTo>
                  <a:cubicBezTo>
                    <a:pt x="75" y="49"/>
                    <a:pt x="74" y="50"/>
                    <a:pt x="73" y="50"/>
                  </a:cubicBezTo>
                  <a:cubicBezTo>
                    <a:pt x="12" y="50"/>
                    <a:pt x="12" y="50"/>
                    <a:pt x="12" y="50"/>
                  </a:cubicBezTo>
                  <a:cubicBezTo>
                    <a:pt x="12" y="55"/>
                    <a:pt x="13" y="60"/>
                    <a:pt x="14" y="64"/>
                  </a:cubicBezTo>
                  <a:cubicBezTo>
                    <a:pt x="15" y="69"/>
                    <a:pt x="17" y="73"/>
                    <a:pt x="19" y="76"/>
                  </a:cubicBezTo>
                  <a:cubicBezTo>
                    <a:pt x="22" y="79"/>
                    <a:pt x="25" y="81"/>
                    <a:pt x="29" y="83"/>
                  </a:cubicBezTo>
                  <a:cubicBezTo>
                    <a:pt x="33" y="85"/>
                    <a:pt x="38" y="86"/>
                    <a:pt x="44" y="86"/>
                  </a:cubicBezTo>
                  <a:cubicBezTo>
                    <a:pt x="48" y="86"/>
                    <a:pt x="51" y="85"/>
                    <a:pt x="55" y="85"/>
                  </a:cubicBezTo>
                  <a:cubicBezTo>
                    <a:pt x="58" y="84"/>
                    <a:pt x="61" y="83"/>
                    <a:pt x="63" y="82"/>
                  </a:cubicBezTo>
                  <a:cubicBezTo>
                    <a:pt x="66" y="81"/>
                    <a:pt x="67" y="81"/>
                    <a:pt x="69" y="80"/>
                  </a:cubicBezTo>
                  <a:cubicBezTo>
                    <a:pt x="71" y="79"/>
                    <a:pt x="72" y="79"/>
                    <a:pt x="72" y="79"/>
                  </a:cubicBezTo>
                  <a:cubicBezTo>
                    <a:pt x="73" y="79"/>
                    <a:pt x="73" y="79"/>
                    <a:pt x="73" y="79"/>
                  </a:cubicBezTo>
                  <a:cubicBezTo>
                    <a:pt x="74" y="79"/>
                    <a:pt x="74" y="80"/>
                    <a:pt x="74" y="80"/>
                  </a:cubicBezTo>
                  <a:cubicBezTo>
                    <a:pt x="74" y="80"/>
                    <a:pt x="74" y="81"/>
                    <a:pt x="75" y="82"/>
                  </a:cubicBezTo>
                  <a:cubicBezTo>
                    <a:pt x="75" y="82"/>
                    <a:pt x="75" y="83"/>
                    <a:pt x="75" y="84"/>
                  </a:cubicBezTo>
                  <a:cubicBezTo>
                    <a:pt x="75" y="84"/>
                    <a:pt x="75" y="85"/>
                    <a:pt x="75" y="85"/>
                  </a:cubicBezTo>
                  <a:cubicBezTo>
                    <a:pt x="75" y="86"/>
                    <a:pt x="74" y="86"/>
                    <a:pt x="74" y="86"/>
                  </a:cubicBezTo>
                  <a:cubicBezTo>
                    <a:pt x="74" y="87"/>
                    <a:pt x="74" y="87"/>
                    <a:pt x="74" y="88"/>
                  </a:cubicBezTo>
                  <a:cubicBezTo>
                    <a:pt x="74" y="88"/>
                    <a:pt x="73" y="88"/>
                    <a:pt x="73" y="88"/>
                  </a:cubicBezTo>
                  <a:cubicBezTo>
                    <a:pt x="73" y="89"/>
                    <a:pt x="72" y="89"/>
                    <a:pt x="70" y="90"/>
                  </a:cubicBezTo>
                  <a:cubicBezTo>
                    <a:pt x="68" y="91"/>
                    <a:pt x="66" y="92"/>
                    <a:pt x="63" y="93"/>
                  </a:cubicBezTo>
                  <a:cubicBezTo>
                    <a:pt x="61" y="93"/>
                    <a:pt x="58" y="94"/>
                    <a:pt x="54" y="95"/>
                  </a:cubicBezTo>
                  <a:cubicBezTo>
                    <a:pt x="50" y="95"/>
                    <a:pt x="46" y="96"/>
                    <a:pt x="42" y="96"/>
                  </a:cubicBezTo>
                  <a:cubicBezTo>
                    <a:pt x="35" y="96"/>
                    <a:pt x="29" y="95"/>
                    <a:pt x="24" y="93"/>
                  </a:cubicBezTo>
                  <a:cubicBezTo>
                    <a:pt x="19" y="91"/>
                    <a:pt x="14" y="88"/>
                    <a:pt x="11" y="84"/>
                  </a:cubicBezTo>
                  <a:cubicBezTo>
                    <a:pt x="7" y="80"/>
                    <a:pt x="4" y="75"/>
                    <a:pt x="3" y="69"/>
                  </a:cubicBezTo>
                  <a:cubicBezTo>
                    <a:pt x="1" y="63"/>
                    <a:pt x="0" y="56"/>
                    <a:pt x="0" y="48"/>
                  </a:cubicBezTo>
                  <a:cubicBezTo>
                    <a:pt x="0" y="41"/>
                    <a:pt x="1" y="34"/>
                    <a:pt x="3" y="28"/>
                  </a:cubicBezTo>
                  <a:cubicBezTo>
                    <a:pt x="5" y="22"/>
                    <a:pt x="7" y="17"/>
                    <a:pt x="11" y="13"/>
                  </a:cubicBezTo>
                  <a:cubicBezTo>
                    <a:pt x="14" y="9"/>
                    <a:pt x="19" y="6"/>
                    <a:pt x="24" y="3"/>
                  </a:cubicBezTo>
                  <a:cubicBezTo>
                    <a:pt x="29" y="1"/>
                    <a:pt x="35" y="0"/>
                    <a:pt x="41" y="0"/>
                  </a:cubicBezTo>
                  <a:cubicBezTo>
                    <a:pt x="47" y="0"/>
                    <a:pt x="53" y="1"/>
                    <a:pt x="58" y="4"/>
                  </a:cubicBezTo>
                  <a:cubicBezTo>
                    <a:pt x="62" y="6"/>
                    <a:pt x="66" y="9"/>
                    <a:pt x="69" y="12"/>
                  </a:cubicBezTo>
                  <a:cubicBezTo>
                    <a:pt x="72" y="16"/>
                    <a:pt x="75" y="21"/>
                    <a:pt x="76" y="26"/>
                  </a:cubicBezTo>
                  <a:cubicBezTo>
                    <a:pt x="77" y="30"/>
                    <a:pt x="78" y="36"/>
                    <a:pt x="78" y="41"/>
                  </a:cubicBezTo>
                  <a:lnTo>
                    <a:pt x="78" y="43"/>
                  </a:lnTo>
                  <a:close/>
                  <a:moveTo>
                    <a:pt x="66" y="40"/>
                  </a:moveTo>
                  <a:cubicBezTo>
                    <a:pt x="66" y="31"/>
                    <a:pt x="64" y="23"/>
                    <a:pt x="60" y="18"/>
                  </a:cubicBezTo>
                  <a:cubicBezTo>
                    <a:pt x="55" y="13"/>
                    <a:pt x="49" y="10"/>
                    <a:pt x="40" y="10"/>
                  </a:cubicBezTo>
                  <a:cubicBezTo>
                    <a:pt x="36" y="10"/>
                    <a:pt x="32" y="11"/>
                    <a:pt x="28" y="13"/>
                  </a:cubicBezTo>
                  <a:cubicBezTo>
                    <a:pt x="25" y="14"/>
                    <a:pt x="22" y="17"/>
                    <a:pt x="20" y="19"/>
                  </a:cubicBezTo>
                  <a:cubicBezTo>
                    <a:pt x="17" y="22"/>
                    <a:pt x="16" y="25"/>
                    <a:pt x="14" y="29"/>
                  </a:cubicBezTo>
                  <a:cubicBezTo>
                    <a:pt x="13" y="32"/>
                    <a:pt x="12" y="36"/>
                    <a:pt x="12" y="40"/>
                  </a:cubicBezTo>
                  <a:lnTo>
                    <a:pt x="66" y="40"/>
                  </a:lnTo>
                  <a:close/>
                </a:path>
              </a:pathLst>
            </a:custGeom>
            <a:solidFill>
              <a:schemeClr val="dk1">
                <a:alpha val="4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 name="Google Shape;69;p1"/>
            <p:cNvSpPr/>
            <p:nvPr/>
          </p:nvSpPr>
          <p:spPr>
            <a:xfrm>
              <a:off x="6654072" y="5921385"/>
              <a:ext cx="49057" cy="96242"/>
            </a:xfrm>
            <a:custGeom>
              <a:avLst/>
              <a:gdLst/>
              <a:ahLst/>
              <a:cxnLst/>
              <a:rect l="l" t="t" r="r" b="b"/>
              <a:pathLst>
                <a:path w="49" h="95" extrusionOk="0">
                  <a:moveTo>
                    <a:pt x="49" y="8"/>
                  </a:moveTo>
                  <a:cubicBezTo>
                    <a:pt x="49" y="9"/>
                    <a:pt x="49" y="10"/>
                    <a:pt x="49" y="11"/>
                  </a:cubicBezTo>
                  <a:cubicBezTo>
                    <a:pt x="49" y="11"/>
                    <a:pt x="49" y="12"/>
                    <a:pt x="49" y="12"/>
                  </a:cubicBezTo>
                  <a:cubicBezTo>
                    <a:pt x="49" y="13"/>
                    <a:pt x="48" y="13"/>
                    <a:pt x="48" y="13"/>
                  </a:cubicBezTo>
                  <a:cubicBezTo>
                    <a:pt x="48" y="14"/>
                    <a:pt x="48" y="14"/>
                    <a:pt x="47" y="14"/>
                  </a:cubicBezTo>
                  <a:cubicBezTo>
                    <a:pt x="47" y="14"/>
                    <a:pt x="46" y="14"/>
                    <a:pt x="45" y="13"/>
                  </a:cubicBezTo>
                  <a:cubicBezTo>
                    <a:pt x="44" y="13"/>
                    <a:pt x="43" y="13"/>
                    <a:pt x="42" y="12"/>
                  </a:cubicBezTo>
                  <a:cubicBezTo>
                    <a:pt x="41" y="12"/>
                    <a:pt x="40" y="12"/>
                    <a:pt x="39" y="11"/>
                  </a:cubicBezTo>
                  <a:cubicBezTo>
                    <a:pt x="38" y="11"/>
                    <a:pt x="36" y="11"/>
                    <a:pt x="35" y="11"/>
                  </a:cubicBezTo>
                  <a:cubicBezTo>
                    <a:pt x="33" y="11"/>
                    <a:pt x="31" y="11"/>
                    <a:pt x="30" y="12"/>
                  </a:cubicBezTo>
                  <a:cubicBezTo>
                    <a:pt x="28" y="13"/>
                    <a:pt x="26" y="14"/>
                    <a:pt x="24" y="16"/>
                  </a:cubicBezTo>
                  <a:cubicBezTo>
                    <a:pt x="22" y="17"/>
                    <a:pt x="20" y="20"/>
                    <a:pt x="18" y="22"/>
                  </a:cubicBezTo>
                  <a:cubicBezTo>
                    <a:pt x="16" y="25"/>
                    <a:pt x="14" y="28"/>
                    <a:pt x="12" y="32"/>
                  </a:cubicBezTo>
                  <a:cubicBezTo>
                    <a:pt x="12" y="92"/>
                    <a:pt x="12" y="92"/>
                    <a:pt x="12" y="92"/>
                  </a:cubicBezTo>
                  <a:cubicBezTo>
                    <a:pt x="12" y="93"/>
                    <a:pt x="12" y="93"/>
                    <a:pt x="11" y="93"/>
                  </a:cubicBezTo>
                  <a:cubicBezTo>
                    <a:pt x="11" y="94"/>
                    <a:pt x="11" y="94"/>
                    <a:pt x="10" y="94"/>
                  </a:cubicBezTo>
                  <a:cubicBezTo>
                    <a:pt x="10" y="94"/>
                    <a:pt x="9" y="94"/>
                    <a:pt x="9" y="95"/>
                  </a:cubicBezTo>
                  <a:cubicBezTo>
                    <a:pt x="8" y="95"/>
                    <a:pt x="7" y="95"/>
                    <a:pt x="6" y="95"/>
                  </a:cubicBezTo>
                  <a:cubicBezTo>
                    <a:pt x="5" y="95"/>
                    <a:pt x="4" y="95"/>
                    <a:pt x="3" y="95"/>
                  </a:cubicBezTo>
                  <a:cubicBezTo>
                    <a:pt x="2" y="94"/>
                    <a:pt x="2" y="94"/>
                    <a:pt x="1" y="94"/>
                  </a:cubicBezTo>
                  <a:cubicBezTo>
                    <a:pt x="1" y="94"/>
                    <a:pt x="0" y="94"/>
                    <a:pt x="0" y="93"/>
                  </a:cubicBezTo>
                  <a:cubicBezTo>
                    <a:pt x="0" y="93"/>
                    <a:pt x="0" y="93"/>
                    <a:pt x="0" y="92"/>
                  </a:cubicBezTo>
                  <a:cubicBezTo>
                    <a:pt x="0" y="4"/>
                    <a:pt x="0" y="4"/>
                    <a:pt x="0" y="4"/>
                  </a:cubicBezTo>
                  <a:cubicBezTo>
                    <a:pt x="0" y="3"/>
                    <a:pt x="0" y="3"/>
                    <a:pt x="0" y="3"/>
                  </a:cubicBezTo>
                  <a:cubicBezTo>
                    <a:pt x="0" y="2"/>
                    <a:pt x="1" y="2"/>
                    <a:pt x="1" y="2"/>
                  </a:cubicBezTo>
                  <a:cubicBezTo>
                    <a:pt x="2" y="2"/>
                    <a:pt x="2" y="2"/>
                    <a:pt x="3" y="1"/>
                  </a:cubicBezTo>
                  <a:cubicBezTo>
                    <a:pt x="4" y="1"/>
                    <a:pt x="4" y="1"/>
                    <a:pt x="6" y="1"/>
                  </a:cubicBezTo>
                  <a:cubicBezTo>
                    <a:pt x="7" y="1"/>
                    <a:pt x="8" y="1"/>
                    <a:pt x="8" y="1"/>
                  </a:cubicBezTo>
                  <a:cubicBezTo>
                    <a:pt x="9" y="2"/>
                    <a:pt x="10" y="2"/>
                    <a:pt x="10" y="2"/>
                  </a:cubicBezTo>
                  <a:cubicBezTo>
                    <a:pt x="10" y="2"/>
                    <a:pt x="11" y="2"/>
                    <a:pt x="11" y="3"/>
                  </a:cubicBezTo>
                  <a:cubicBezTo>
                    <a:pt x="11" y="3"/>
                    <a:pt x="11" y="3"/>
                    <a:pt x="11" y="4"/>
                  </a:cubicBezTo>
                  <a:cubicBezTo>
                    <a:pt x="11" y="18"/>
                    <a:pt x="11" y="18"/>
                    <a:pt x="11" y="18"/>
                  </a:cubicBezTo>
                  <a:cubicBezTo>
                    <a:pt x="14" y="14"/>
                    <a:pt x="16" y="11"/>
                    <a:pt x="18" y="9"/>
                  </a:cubicBezTo>
                  <a:cubicBezTo>
                    <a:pt x="20" y="7"/>
                    <a:pt x="22" y="5"/>
                    <a:pt x="24" y="3"/>
                  </a:cubicBezTo>
                  <a:cubicBezTo>
                    <a:pt x="26" y="2"/>
                    <a:pt x="28" y="1"/>
                    <a:pt x="30" y="1"/>
                  </a:cubicBezTo>
                  <a:cubicBezTo>
                    <a:pt x="32" y="0"/>
                    <a:pt x="34" y="0"/>
                    <a:pt x="36" y="0"/>
                  </a:cubicBezTo>
                  <a:cubicBezTo>
                    <a:pt x="37" y="0"/>
                    <a:pt x="38" y="0"/>
                    <a:pt x="39" y="0"/>
                  </a:cubicBezTo>
                  <a:cubicBezTo>
                    <a:pt x="40" y="0"/>
                    <a:pt x="41" y="1"/>
                    <a:pt x="42" y="1"/>
                  </a:cubicBezTo>
                  <a:cubicBezTo>
                    <a:pt x="44" y="1"/>
                    <a:pt x="45" y="1"/>
                    <a:pt x="46" y="2"/>
                  </a:cubicBezTo>
                  <a:cubicBezTo>
                    <a:pt x="47" y="2"/>
                    <a:pt x="47" y="3"/>
                    <a:pt x="48" y="3"/>
                  </a:cubicBezTo>
                  <a:cubicBezTo>
                    <a:pt x="48" y="3"/>
                    <a:pt x="48" y="3"/>
                    <a:pt x="49" y="4"/>
                  </a:cubicBezTo>
                  <a:cubicBezTo>
                    <a:pt x="49" y="4"/>
                    <a:pt x="49" y="4"/>
                    <a:pt x="49" y="4"/>
                  </a:cubicBezTo>
                  <a:cubicBezTo>
                    <a:pt x="49" y="5"/>
                    <a:pt x="49" y="5"/>
                    <a:pt x="49" y="6"/>
                  </a:cubicBezTo>
                  <a:cubicBezTo>
                    <a:pt x="49" y="7"/>
                    <a:pt x="49" y="7"/>
                    <a:pt x="49" y="8"/>
                  </a:cubicBezTo>
                  <a:close/>
                </a:path>
              </a:pathLst>
            </a:custGeom>
            <a:solidFill>
              <a:schemeClr val="dk1">
                <a:alpha val="4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70;p1"/>
            <p:cNvSpPr/>
            <p:nvPr/>
          </p:nvSpPr>
          <p:spPr>
            <a:xfrm>
              <a:off x="6701546" y="5921385"/>
              <a:ext cx="61717" cy="96242"/>
            </a:xfrm>
            <a:custGeom>
              <a:avLst/>
              <a:gdLst/>
              <a:ahLst/>
              <a:cxnLst/>
              <a:rect l="l" t="t" r="r" b="b"/>
              <a:pathLst>
                <a:path w="60" h="96" extrusionOk="0">
                  <a:moveTo>
                    <a:pt x="60" y="69"/>
                  </a:moveTo>
                  <a:cubicBezTo>
                    <a:pt x="60" y="73"/>
                    <a:pt x="59" y="77"/>
                    <a:pt x="58" y="80"/>
                  </a:cubicBezTo>
                  <a:cubicBezTo>
                    <a:pt x="56" y="83"/>
                    <a:pt x="54" y="86"/>
                    <a:pt x="51" y="89"/>
                  </a:cubicBezTo>
                  <a:cubicBezTo>
                    <a:pt x="48" y="91"/>
                    <a:pt x="45" y="93"/>
                    <a:pt x="41" y="94"/>
                  </a:cubicBezTo>
                  <a:cubicBezTo>
                    <a:pt x="37" y="95"/>
                    <a:pt x="32" y="96"/>
                    <a:pt x="27" y="96"/>
                  </a:cubicBezTo>
                  <a:cubicBezTo>
                    <a:pt x="24" y="96"/>
                    <a:pt x="21" y="96"/>
                    <a:pt x="19" y="95"/>
                  </a:cubicBezTo>
                  <a:cubicBezTo>
                    <a:pt x="16" y="95"/>
                    <a:pt x="13" y="94"/>
                    <a:pt x="11" y="93"/>
                  </a:cubicBezTo>
                  <a:cubicBezTo>
                    <a:pt x="9" y="92"/>
                    <a:pt x="7" y="92"/>
                    <a:pt x="6" y="91"/>
                  </a:cubicBezTo>
                  <a:cubicBezTo>
                    <a:pt x="4" y="90"/>
                    <a:pt x="3" y="89"/>
                    <a:pt x="2" y="89"/>
                  </a:cubicBezTo>
                  <a:cubicBezTo>
                    <a:pt x="1" y="88"/>
                    <a:pt x="1" y="87"/>
                    <a:pt x="1" y="86"/>
                  </a:cubicBezTo>
                  <a:cubicBezTo>
                    <a:pt x="0" y="85"/>
                    <a:pt x="0" y="84"/>
                    <a:pt x="0" y="82"/>
                  </a:cubicBezTo>
                  <a:cubicBezTo>
                    <a:pt x="0" y="81"/>
                    <a:pt x="0" y="81"/>
                    <a:pt x="0" y="80"/>
                  </a:cubicBezTo>
                  <a:cubicBezTo>
                    <a:pt x="0" y="79"/>
                    <a:pt x="1" y="79"/>
                    <a:pt x="1" y="78"/>
                  </a:cubicBezTo>
                  <a:cubicBezTo>
                    <a:pt x="1" y="78"/>
                    <a:pt x="1" y="78"/>
                    <a:pt x="2" y="77"/>
                  </a:cubicBezTo>
                  <a:cubicBezTo>
                    <a:pt x="2" y="77"/>
                    <a:pt x="2" y="77"/>
                    <a:pt x="3" y="77"/>
                  </a:cubicBezTo>
                  <a:cubicBezTo>
                    <a:pt x="3" y="77"/>
                    <a:pt x="4" y="77"/>
                    <a:pt x="6" y="78"/>
                  </a:cubicBezTo>
                  <a:cubicBezTo>
                    <a:pt x="7" y="79"/>
                    <a:pt x="9" y="80"/>
                    <a:pt x="11" y="81"/>
                  </a:cubicBezTo>
                  <a:cubicBezTo>
                    <a:pt x="13" y="82"/>
                    <a:pt x="15" y="83"/>
                    <a:pt x="18" y="84"/>
                  </a:cubicBezTo>
                  <a:cubicBezTo>
                    <a:pt x="21" y="85"/>
                    <a:pt x="24" y="86"/>
                    <a:pt x="28" y="86"/>
                  </a:cubicBezTo>
                  <a:cubicBezTo>
                    <a:pt x="31" y="86"/>
                    <a:pt x="34" y="85"/>
                    <a:pt x="36" y="85"/>
                  </a:cubicBezTo>
                  <a:cubicBezTo>
                    <a:pt x="39" y="84"/>
                    <a:pt x="41" y="83"/>
                    <a:pt x="43" y="82"/>
                  </a:cubicBezTo>
                  <a:cubicBezTo>
                    <a:pt x="45" y="80"/>
                    <a:pt x="46" y="79"/>
                    <a:pt x="47" y="77"/>
                  </a:cubicBezTo>
                  <a:cubicBezTo>
                    <a:pt x="48" y="75"/>
                    <a:pt x="49" y="72"/>
                    <a:pt x="49" y="70"/>
                  </a:cubicBezTo>
                  <a:cubicBezTo>
                    <a:pt x="49" y="67"/>
                    <a:pt x="48" y="65"/>
                    <a:pt x="47" y="63"/>
                  </a:cubicBezTo>
                  <a:cubicBezTo>
                    <a:pt x="45" y="61"/>
                    <a:pt x="44" y="59"/>
                    <a:pt x="42" y="58"/>
                  </a:cubicBezTo>
                  <a:cubicBezTo>
                    <a:pt x="39" y="56"/>
                    <a:pt x="37" y="55"/>
                    <a:pt x="34" y="54"/>
                  </a:cubicBezTo>
                  <a:cubicBezTo>
                    <a:pt x="32" y="53"/>
                    <a:pt x="29" y="52"/>
                    <a:pt x="26" y="51"/>
                  </a:cubicBezTo>
                  <a:cubicBezTo>
                    <a:pt x="23" y="50"/>
                    <a:pt x="20" y="48"/>
                    <a:pt x="18" y="47"/>
                  </a:cubicBezTo>
                  <a:cubicBezTo>
                    <a:pt x="15" y="46"/>
                    <a:pt x="12" y="44"/>
                    <a:pt x="10" y="42"/>
                  </a:cubicBezTo>
                  <a:cubicBezTo>
                    <a:pt x="8" y="40"/>
                    <a:pt x="7" y="38"/>
                    <a:pt x="5" y="35"/>
                  </a:cubicBezTo>
                  <a:cubicBezTo>
                    <a:pt x="4" y="32"/>
                    <a:pt x="3" y="29"/>
                    <a:pt x="3" y="25"/>
                  </a:cubicBezTo>
                  <a:cubicBezTo>
                    <a:pt x="3" y="22"/>
                    <a:pt x="4" y="19"/>
                    <a:pt x="5" y="16"/>
                  </a:cubicBezTo>
                  <a:cubicBezTo>
                    <a:pt x="6" y="13"/>
                    <a:pt x="8" y="10"/>
                    <a:pt x="10" y="8"/>
                  </a:cubicBezTo>
                  <a:cubicBezTo>
                    <a:pt x="13" y="6"/>
                    <a:pt x="16" y="4"/>
                    <a:pt x="20" y="2"/>
                  </a:cubicBezTo>
                  <a:cubicBezTo>
                    <a:pt x="24" y="1"/>
                    <a:pt x="28" y="0"/>
                    <a:pt x="33" y="0"/>
                  </a:cubicBezTo>
                  <a:cubicBezTo>
                    <a:pt x="36" y="0"/>
                    <a:pt x="38" y="0"/>
                    <a:pt x="40" y="1"/>
                  </a:cubicBezTo>
                  <a:cubicBezTo>
                    <a:pt x="42" y="1"/>
                    <a:pt x="44" y="2"/>
                    <a:pt x="46" y="2"/>
                  </a:cubicBezTo>
                  <a:cubicBezTo>
                    <a:pt x="48" y="3"/>
                    <a:pt x="49" y="3"/>
                    <a:pt x="51" y="4"/>
                  </a:cubicBezTo>
                  <a:cubicBezTo>
                    <a:pt x="52" y="5"/>
                    <a:pt x="53" y="5"/>
                    <a:pt x="54" y="6"/>
                  </a:cubicBezTo>
                  <a:cubicBezTo>
                    <a:pt x="54" y="6"/>
                    <a:pt x="55" y="7"/>
                    <a:pt x="55" y="7"/>
                  </a:cubicBezTo>
                  <a:cubicBezTo>
                    <a:pt x="55" y="8"/>
                    <a:pt x="55" y="8"/>
                    <a:pt x="56" y="8"/>
                  </a:cubicBezTo>
                  <a:cubicBezTo>
                    <a:pt x="56" y="9"/>
                    <a:pt x="56" y="9"/>
                    <a:pt x="56" y="10"/>
                  </a:cubicBezTo>
                  <a:cubicBezTo>
                    <a:pt x="56" y="10"/>
                    <a:pt x="56" y="11"/>
                    <a:pt x="56" y="12"/>
                  </a:cubicBezTo>
                  <a:cubicBezTo>
                    <a:pt x="56" y="13"/>
                    <a:pt x="56" y="13"/>
                    <a:pt x="56" y="14"/>
                  </a:cubicBezTo>
                  <a:cubicBezTo>
                    <a:pt x="56" y="14"/>
                    <a:pt x="55" y="15"/>
                    <a:pt x="55" y="15"/>
                  </a:cubicBezTo>
                  <a:cubicBezTo>
                    <a:pt x="55" y="16"/>
                    <a:pt x="55" y="16"/>
                    <a:pt x="55" y="16"/>
                  </a:cubicBezTo>
                  <a:cubicBezTo>
                    <a:pt x="54" y="17"/>
                    <a:pt x="54" y="17"/>
                    <a:pt x="54" y="17"/>
                  </a:cubicBezTo>
                  <a:cubicBezTo>
                    <a:pt x="53" y="17"/>
                    <a:pt x="52" y="16"/>
                    <a:pt x="51" y="16"/>
                  </a:cubicBezTo>
                  <a:cubicBezTo>
                    <a:pt x="50" y="15"/>
                    <a:pt x="49" y="14"/>
                    <a:pt x="47" y="13"/>
                  </a:cubicBezTo>
                  <a:cubicBezTo>
                    <a:pt x="45" y="13"/>
                    <a:pt x="43" y="12"/>
                    <a:pt x="41" y="11"/>
                  </a:cubicBezTo>
                  <a:cubicBezTo>
                    <a:pt x="39" y="10"/>
                    <a:pt x="36" y="10"/>
                    <a:pt x="33" y="10"/>
                  </a:cubicBezTo>
                  <a:cubicBezTo>
                    <a:pt x="30" y="10"/>
                    <a:pt x="27" y="10"/>
                    <a:pt x="25" y="11"/>
                  </a:cubicBezTo>
                  <a:cubicBezTo>
                    <a:pt x="22" y="12"/>
                    <a:pt x="21" y="13"/>
                    <a:pt x="19" y="14"/>
                  </a:cubicBezTo>
                  <a:cubicBezTo>
                    <a:pt x="18" y="15"/>
                    <a:pt x="16" y="17"/>
                    <a:pt x="16" y="19"/>
                  </a:cubicBezTo>
                  <a:cubicBezTo>
                    <a:pt x="15" y="20"/>
                    <a:pt x="15" y="22"/>
                    <a:pt x="15" y="24"/>
                  </a:cubicBezTo>
                  <a:cubicBezTo>
                    <a:pt x="15" y="27"/>
                    <a:pt x="15" y="30"/>
                    <a:pt x="16" y="32"/>
                  </a:cubicBezTo>
                  <a:cubicBezTo>
                    <a:pt x="18" y="34"/>
                    <a:pt x="20" y="35"/>
                    <a:pt x="22" y="37"/>
                  </a:cubicBezTo>
                  <a:cubicBezTo>
                    <a:pt x="24" y="38"/>
                    <a:pt x="26" y="39"/>
                    <a:pt x="29" y="41"/>
                  </a:cubicBezTo>
                  <a:cubicBezTo>
                    <a:pt x="32" y="42"/>
                    <a:pt x="35" y="43"/>
                    <a:pt x="37" y="44"/>
                  </a:cubicBezTo>
                  <a:cubicBezTo>
                    <a:pt x="40" y="45"/>
                    <a:pt x="43" y="46"/>
                    <a:pt x="46" y="48"/>
                  </a:cubicBezTo>
                  <a:cubicBezTo>
                    <a:pt x="49" y="49"/>
                    <a:pt x="51" y="50"/>
                    <a:pt x="53" y="52"/>
                  </a:cubicBezTo>
                  <a:cubicBezTo>
                    <a:pt x="55" y="54"/>
                    <a:pt x="57" y="57"/>
                    <a:pt x="58" y="59"/>
                  </a:cubicBezTo>
                  <a:cubicBezTo>
                    <a:pt x="60" y="62"/>
                    <a:pt x="60" y="65"/>
                    <a:pt x="60" y="69"/>
                  </a:cubicBezTo>
                  <a:close/>
                </a:path>
              </a:pathLst>
            </a:custGeom>
            <a:solidFill>
              <a:schemeClr val="dk1">
                <a:alpha val="4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1"/>
            <p:cNvSpPr/>
            <p:nvPr/>
          </p:nvSpPr>
          <p:spPr>
            <a:xfrm>
              <a:off x="5432410" y="5711825"/>
              <a:ext cx="136092" cy="153678"/>
            </a:xfrm>
            <a:custGeom>
              <a:avLst/>
              <a:gdLst/>
              <a:ahLst/>
              <a:cxnLst/>
              <a:rect l="l" t="t" r="r" b="b"/>
              <a:pathLst>
                <a:path w="86" h="99" extrusionOk="0">
                  <a:moveTo>
                    <a:pt x="86" y="99"/>
                  </a:moveTo>
                  <a:lnTo>
                    <a:pt x="86" y="0"/>
                  </a:lnTo>
                  <a:lnTo>
                    <a:pt x="0" y="50"/>
                  </a:lnTo>
                  <a:lnTo>
                    <a:pt x="86" y="99"/>
                  </a:lnTo>
                  <a:close/>
                </a:path>
              </a:pathLst>
            </a:custGeom>
            <a:solidFill>
              <a:srgbClr val="55B3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 name="Google Shape;72;p1"/>
            <p:cNvSpPr/>
            <p:nvPr/>
          </p:nvSpPr>
          <p:spPr>
            <a:xfrm>
              <a:off x="5432410" y="5711825"/>
              <a:ext cx="136092" cy="153678"/>
            </a:xfrm>
            <a:custGeom>
              <a:avLst/>
              <a:gdLst/>
              <a:ahLst/>
              <a:cxnLst/>
              <a:rect l="l" t="t" r="r" b="b"/>
              <a:pathLst>
                <a:path w="86" h="99" extrusionOk="0">
                  <a:moveTo>
                    <a:pt x="86" y="99"/>
                  </a:moveTo>
                  <a:lnTo>
                    <a:pt x="86" y="0"/>
                  </a:lnTo>
                  <a:lnTo>
                    <a:pt x="0" y="5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 name="Google Shape;73;p1"/>
            <p:cNvSpPr/>
            <p:nvPr/>
          </p:nvSpPr>
          <p:spPr>
            <a:xfrm>
              <a:off x="5427663" y="5804963"/>
              <a:ext cx="136092" cy="152125"/>
            </a:xfrm>
            <a:custGeom>
              <a:avLst/>
              <a:gdLst/>
              <a:ahLst/>
              <a:cxnLst/>
              <a:rect l="l" t="t" r="r" b="b"/>
              <a:pathLst>
                <a:path w="86" h="98" extrusionOk="0">
                  <a:moveTo>
                    <a:pt x="0" y="0"/>
                  </a:moveTo>
                  <a:lnTo>
                    <a:pt x="0" y="98"/>
                  </a:lnTo>
                  <a:lnTo>
                    <a:pt x="86" y="48"/>
                  </a:lnTo>
                  <a:lnTo>
                    <a:pt x="86" y="48"/>
                  </a:lnTo>
                  <a:lnTo>
                    <a:pt x="0" y="0"/>
                  </a:lnTo>
                  <a:close/>
                </a:path>
              </a:pathLst>
            </a:custGeom>
            <a:solidFill>
              <a:srgbClr val="F398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1"/>
            <p:cNvSpPr/>
            <p:nvPr/>
          </p:nvSpPr>
          <p:spPr>
            <a:xfrm>
              <a:off x="5432410" y="5894996"/>
              <a:ext cx="136092" cy="153678"/>
            </a:xfrm>
            <a:custGeom>
              <a:avLst/>
              <a:gdLst/>
              <a:ahLst/>
              <a:cxnLst/>
              <a:rect l="l" t="t" r="r" b="b"/>
              <a:pathLst>
                <a:path w="86" h="99" extrusionOk="0">
                  <a:moveTo>
                    <a:pt x="86" y="99"/>
                  </a:moveTo>
                  <a:lnTo>
                    <a:pt x="86" y="0"/>
                  </a:lnTo>
                  <a:lnTo>
                    <a:pt x="0" y="50"/>
                  </a:lnTo>
                  <a:lnTo>
                    <a:pt x="86" y="99"/>
                  </a:lnTo>
                  <a:close/>
                </a:path>
              </a:pathLst>
            </a:custGeom>
            <a:solidFill>
              <a:srgbClr val="E8382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1"/>
            <p:cNvSpPr/>
            <p:nvPr/>
          </p:nvSpPr>
          <p:spPr>
            <a:xfrm>
              <a:off x="5582745" y="5711825"/>
              <a:ext cx="136092" cy="153678"/>
            </a:xfrm>
            <a:custGeom>
              <a:avLst/>
              <a:gdLst/>
              <a:ahLst/>
              <a:cxnLst/>
              <a:rect l="l" t="t" r="r" b="b"/>
              <a:pathLst>
                <a:path w="86" h="99" extrusionOk="0">
                  <a:moveTo>
                    <a:pt x="86" y="50"/>
                  </a:moveTo>
                  <a:lnTo>
                    <a:pt x="0" y="0"/>
                  </a:lnTo>
                  <a:lnTo>
                    <a:pt x="0" y="99"/>
                  </a:lnTo>
                  <a:lnTo>
                    <a:pt x="86" y="50"/>
                  </a:lnTo>
                  <a:close/>
                </a:path>
              </a:pathLst>
            </a:custGeom>
            <a:solidFill>
              <a:srgbClr val="00A0E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6" name="Google Shape;76;p1"/>
          <p:cNvSpPr txBox="1"/>
          <p:nvPr/>
        </p:nvSpPr>
        <p:spPr>
          <a:xfrm>
            <a:off x="3405475" y="4700988"/>
            <a:ext cx="58326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b="1">
                <a:solidFill>
                  <a:srgbClr val="748EEB"/>
                </a:solidFill>
                <a:latin typeface="Calibri"/>
                <a:ea typeface="Calibri"/>
                <a:cs typeface="Calibri"/>
                <a:sym typeface="Calibri"/>
              </a:rPr>
              <a:t>윤도경  양승리  김태경  문범규  이동현</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215e046c079_1_19"/>
          <p:cNvSpPr txBox="1">
            <a:spLocks noGrp="1"/>
          </p:cNvSpPr>
          <p:nvPr>
            <p:ph type="title"/>
          </p:nvPr>
        </p:nvSpPr>
        <p:spPr>
          <a:xfrm>
            <a:off x="799236" y="183820"/>
            <a:ext cx="7661100" cy="7968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748EEB"/>
              </a:buClr>
              <a:buSzPts val="2500"/>
              <a:buFont typeface="Calibri"/>
              <a:buNone/>
            </a:pPr>
            <a:r>
              <a:rPr lang="en-US"/>
              <a:t>로그인 페이지</a:t>
            </a:r>
            <a:endParaRPr/>
          </a:p>
        </p:txBody>
      </p:sp>
      <p:sp>
        <p:nvSpPr>
          <p:cNvPr id="190" name="Google Shape;190;g215e046c079_1_19"/>
          <p:cNvSpPr txBox="1">
            <a:spLocks noGrp="1"/>
          </p:cNvSpPr>
          <p:nvPr>
            <p:ph type="body" idx="1"/>
          </p:nvPr>
        </p:nvSpPr>
        <p:spPr>
          <a:xfrm>
            <a:off x="148825" y="1268750"/>
            <a:ext cx="8840700" cy="54117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b="1" i="0"/>
              <a:t>로그인과 회원가입 </a:t>
            </a:r>
            <a:endParaRPr b="1" i="0"/>
          </a:p>
        </p:txBody>
      </p:sp>
      <p:sp>
        <p:nvSpPr>
          <p:cNvPr id="191" name="Google Shape;191;g215e046c079_1_19"/>
          <p:cNvSpPr txBox="1"/>
          <p:nvPr/>
        </p:nvSpPr>
        <p:spPr>
          <a:xfrm>
            <a:off x="5407450" y="1766300"/>
            <a:ext cx="35820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Malgun Gothic"/>
              <a:ea typeface="Malgun Gothic"/>
              <a:cs typeface="Malgun Gothic"/>
              <a:sym typeface="Malgun Gothic"/>
            </a:endParaRPr>
          </a:p>
          <a:p>
            <a:pPr marL="0" lvl="0" indent="0" algn="l" rtl="0">
              <a:spcBef>
                <a:spcPts val="0"/>
              </a:spcBef>
              <a:spcAft>
                <a:spcPts val="0"/>
              </a:spcAft>
              <a:buNone/>
            </a:pPr>
            <a:r>
              <a:rPr lang="en-US" b="1">
                <a:latin typeface="Malgun Gothic"/>
                <a:ea typeface="Malgun Gothic"/>
                <a:cs typeface="Malgun Gothic"/>
                <a:sym typeface="Malgun Gothic"/>
              </a:rPr>
              <a:t>JAVA Swing을 이용하여 로그인 페이지를 구현</a:t>
            </a:r>
            <a:endParaRPr b="1">
              <a:latin typeface="Malgun Gothic"/>
              <a:ea typeface="Malgun Gothic"/>
              <a:cs typeface="Malgun Gothic"/>
              <a:sym typeface="Malgun Gothic"/>
            </a:endParaRPr>
          </a:p>
          <a:p>
            <a:pPr marL="0" lvl="0" indent="0" algn="l" rtl="0">
              <a:spcBef>
                <a:spcPts val="0"/>
              </a:spcBef>
              <a:spcAft>
                <a:spcPts val="0"/>
              </a:spcAft>
              <a:buNone/>
            </a:pPr>
            <a:endParaRPr>
              <a:latin typeface="Malgun Gothic"/>
              <a:ea typeface="Malgun Gothic"/>
              <a:cs typeface="Malgun Gothic"/>
              <a:sym typeface="Malgun Gothic"/>
            </a:endParaRPr>
          </a:p>
        </p:txBody>
      </p:sp>
      <p:pic>
        <p:nvPicPr>
          <p:cNvPr id="192" name="Google Shape;192;g215e046c079_1_19"/>
          <p:cNvPicPr preferRelativeResize="0"/>
          <p:nvPr/>
        </p:nvPicPr>
        <p:blipFill>
          <a:blip r:embed="rId3">
            <a:alphaModFix/>
          </a:blip>
          <a:stretch>
            <a:fillRect/>
          </a:stretch>
        </p:blipFill>
        <p:spPr>
          <a:xfrm>
            <a:off x="237650" y="1910612"/>
            <a:ext cx="5016775" cy="4038426"/>
          </a:xfrm>
          <a:prstGeom prst="rect">
            <a:avLst/>
          </a:prstGeom>
          <a:noFill/>
          <a:ln>
            <a:noFill/>
          </a:ln>
        </p:spPr>
      </p:pic>
    </p:spTree>
    <p:extLst>
      <p:ext uri="{BB962C8B-B14F-4D97-AF65-F5344CB8AC3E}">
        <p14:creationId xmlns:p14="http://schemas.microsoft.com/office/powerpoint/2010/main" val="828104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g215e046c079_1_12"/>
          <p:cNvSpPr txBox="1">
            <a:spLocks noGrp="1"/>
          </p:cNvSpPr>
          <p:nvPr>
            <p:ph type="title"/>
          </p:nvPr>
        </p:nvSpPr>
        <p:spPr>
          <a:xfrm>
            <a:off x="799236" y="183820"/>
            <a:ext cx="7661100" cy="7968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748EEB"/>
              </a:buClr>
              <a:buSzPts val="2500"/>
              <a:buFont typeface="Calibri"/>
              <a:buNone/>
            </a:pPr>
            <a:r>
              <a:rPr lang="en-US"/>
              <a:t>회원가입</a:t>
            </a:r>
            <a:endParaRPr/>
          </a:p>
        </p:txBody>
      </p:sp>
      <p:sp>
        <p:nvSpPr>
          <p:cNvPr id="198" name="Google Shape;198;g215e046c079_1_12"/>
          <p:cNvSpPr txBox="1">
            <a:spLocks noGrp="1"/>
          </p:cNvSpPr>
          <p:nvPr>
            <p:ph type="body" idx="1"/>
          </p:nvPr>
        </p:nvSpPr>
        <p:spPr>
          <a:xfrm>
            <a:off x="164150" y="1278600"/>
            <a:ext cx="8775900" cy="5273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b="1" i="0"/>
              <a:t>회원가입 페이지에서 아이디 생성 후 테이블에 정보추가하기</a:t>
            </a:r>
            <a:endParaRPr b="1" i="0"/>
          </a:p>
        </p:txBody>
      </p:sp>
      <p:sp>
        <p:nvSpPr>
          <p:cNvPr id="199" name="Google Shape;199;g215e046c079_1_12"/>
          <p:cNvSpPr txBox="1"/>
          <p:nvPr/>
        </p:nvSpPr>
        <p:spPr>
          <a:xfrm>
            <a:off x="5476525" y="1766300"/>
            <a:ext cx="3582000" cy="277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latin typeface="Malgun Gothic"/>
                <a:ea typeface="Malgun Gothic"/>
                <a:cs typeface="Malgun Gothic"/>
                <a:sym typeface="Malgun Gothic"/>
              </a:rPr>
              <a:t>메인에서 회원가입 버튼을 통해 회원가입하기</a:t>
            </a:r>
            <a:endParaRPr b="1">
              <a:latin typeface="Malgun Gothic"/>
              <a:ea typeface="Malgun Gothic"/>
              <a:cs typeface="Malgun Gothic"/>
              <a:sym typeface="Malgun Gothic"/>
            </a:endParaRPr>
          </a:p>
          <a:p>
            <a:pPr marL="0" lvl="0" indent="0" algn="l" rtl="0">
              <a:spcBef>
                <a:spcPts val="0"/>
              </a:spcBef>
              <a:spcAft>
                <a:spcPts val="0"/>
              </a:spcAft>
              <a:buNone/>
            </a:pPr>
            <a:endParaRPr b="1">
              <a:latin typeface="Malgun Gothic"/>
              <a:ea typeface="Malgun Gothic"/>
              <a:cs typeface="Malgun Gothic"/>
              <a:sym typeface="Malgun Gothic"/>
            </a:endParaRPr>
          </a:p>
          <a:p>
            <a:pPr marL="0" lvl="0" indent="0" algn="l" rtl="0">
              <a:spcBef>
                <a:spcPts val="0"/>
              </a:spcBef>
              <a:spcAft>
                <a:spcPts val="0"/>
              </a:spcAft>
              <a:buNone/>
            </a:pPr>
            <a:r>
              <a:rPr lang="en-US" b="1">
                <a:latin typeface="Malgun Gothic"/>
                <a:ea typeface="Malgun Gothic"/>
                <a:cs typeface="Malgun Gothic"/>
                <a:sym typeface="Malgun Gothic"/>
              </a:rPr>
              <a:t>아이디 비밀번호 및 가입정보 입력 후 테이블에 추가</a:t>
            </a:r>
            <a:endParaRPr b="1">
              <a:latin typeface="Malgun Gothic"/>
              <a:ea typeface="Malgun Gothic"/>
              <a:cs typeface="Malgun Gothic"/>
              <a:sym typeface="Malgun Gothic"/>
            </a:endParaRPr>
          </a:p>
          <a:p>
            <a:pPr marL="0" lvl="0" indent="0" algn="l" rtl="0">
              <a:spcBef>
                <a:spcPts val="0"/>
              </a:spcBef>
              <a:spcAft>
                <a:spcPts val="0"/>
              </a:spcAft>
              <a:buNone/>
            </a:pPr>
            <a:endParaRPr b="1">
              <a:latin typeface="Malgun Gothic"/>
              <a:ea typeface="Malgun Gothic"/>
              <a:cs typeface="Malgun Gothic"/>
              <a:sym typeface="Malgun Gothic"/>
            </a:endParaRPr>
          </a:p>
          <a:p>
            <a:pPr marL="0" lvl="0" indent="0" algn="l" rtl="0">
              <a:spcBef>
                <a:spcPts val="0"/>
              </a:spcBef>
              <a:spcAft>
                <a:spcPts val="0"/>
              </a:spcAft>
              <a:buNone/>
            </a:pPr>
            <a:r>
              <a:rPr lang="en-US" b="1">
                <a:latin typeface="Malgun Gothic"/>
                <a:ea typeface="Malgun Gothic"/>
                <a:cs typeface="Malgun Gothic"/>
                <a:sym typeface="Malgun Gothic"/>
              </a:rPr>
              <a:t>중복확인을 통해 반복된 아이디 차단</a:t>
            </a:r>
            <a:endParaRPr b="1">
              <a:latin typeface="Malgun Gothic"/>
              <a:ea typeface="Malgun Gothic"/>
              <a:cs typeface="Malgun Gothic"/>
              <a:sym typeface="Malgun Gothic"/>
            </a:endParaRPr>
          </a:p>
          <a:p>
            <a:pPr marL="0" lvl="0" indent="0" algn="l" rtl="0">
              <a:spcBef>
                <a:spcPts val="0"/>
              </a:spcBef>
              <a:spcAft>
                <a:spcPts val="0"/>
              </a:spcAft>
              <a:buNone/>
            </a:pPr>
            <a:endParaRPr b="1">
              <a:latin typeface="Malgun Gothic"/>
              <a:ea typeface="Malgun Gothic"/>
              <a:cs typeface="Malgun Gothic"/>
              <a:sym typeface="Malgun Gothic"/>
            </a:endParaRPr>
          </a:p>
          <a:p>
            <a:pPr marL="0" lvl="0" indent="0" algn="l" rtl="0">
              <a:spcBef>
                <a:spcPts val="0"/>
              </a:spcBef>
              <a:spcAft>
                <a:spcPts val="0"/>
              </a:spcAft>
              <a:buNone/>
            </a:pPr>
            <a:r>
              <a:rPr lang="en-US" b="1">
                <a:latin typeface="Malgun Gothic"/>
                <a:ea typeface="Malgun Gothic"/>
                <a:cs typeface="Malgun Gothic"/>
                <a:sym typeface="Malgun Gothic"/>
              </a:rPr>
              <a:t>이벤트를 등록하여 미입력 또는</a:t>
            </a:r>
            <a:endParaRPr b="1">
              <a:latin typeface="Malgun Gothic"/>
              <a:ea typeface="Malgun Gothic"/>
              <a:cs typeface="Malgun Gothic"/>
              <a:sym typeface="Malgun Gothic"/>
            </a:endParaRPr>
          </a:p>
          <a:p>
            <a:pPr marL="0" lvl="0" indent="0" algn="l" rtl="0">
              <a:spcBef>
                <a:spcPts val="0"/>
              </a:spcBef>
              <a:spcAft>
                <a:spcPts val="0"/>
              </a:spcAft>
              <a:buNone/>
            </a:pPr>
            <a:r>
              <a:rPr lang="en-US" b="1">
                <a:latin typeface="Malgun Gothic"/>
                <a:ea typeface="Malgun Gothic"/>
                <a:cs typeface="Malgun Gothic"/>
                <a:sym typeface="Malgun Gothic"/>
              </a:rPr>
              <a:t>2개의 비밀번호 값이 일치하지 않을 경우,</a:t>
            </a:r>
            <a:endParaRPr b="1">
              <a:latin typeface="Malgun Gothic"/>
              <a:ea typeface="Malgun Gothic"/>
              <a:cs typeface="Malgun Gothic"/>
              <a:sym typeface="Malgun Gothic"/>
            </a:endParaRPr>
          </a:p>
          <a:p>
            <a:pPr marL="0" lvl="0" indent="0" algn="l" rtl="0">
              <a:spcBef>
                <a:spcPts val="0"/>
              </a:spcBef>
              <a:spcAft>
                <a:spcPts val="0"/>
              </a:spcAft>
              <a:buNone/>
            </a:pPr>
            <a:r>
              <a:rPr lang="en-US" b="1">
                <a:latin typeface="Malgun Gothic"/>
                <a:ea typeface="Malgun Gothic"/>
                <a:cs typeface="Malgun Gothic"/>
                <a:sym typeface="Malgun Gothic"/>
              </a:rPr>
              <a:t>알림창을 띄우는 함수 사용</a:t>
            </a:r>
            <a:endParaRPr b="1">
              <a:latin typeface="Malgun Gothic"/>
              <a:ea typeface="Malgun Gothic"/>
              <a:cs typeface="Malgun Gothic"/>
              <a:sym typeface="Malgun Gothic"/>
            </a:endParaRPr>
          </a:p>
          <a:p>
            <a:pPr marL="0" lvl="0" indent="0" algn="l" rtl="0">
              <a:spcBef>
                <a:spcPts val="0"/>
              </a:spcBef>
              <a:spcAft>
                <a:spcPts val="0"/>
              </a:spcAft>
              <a:buNone/>
            </a:pPr>
            <a:endParaRPr>
              <a:latin typeface="Malgun Gothic"/>
              <a:ea typeface="Malgun Gothic"/>
              <a:cs typeface="Malgun Gothic"/>
              <a:sym typeface="Malgun Gothic"/>
            </a:endParaRPr>
          </a:p>
        </p:txBody>
      </p:sp>
      <p:pic>
        <p:nvPicPr>
          <p:cNvPr id="200" name="Google Shape;200;g215e046c079_1_12"/>
          <p:cNvPicPr preferRelativeResize="0"/>
          <p:nvPr/>
        </p:nvPicPr>
        <p:blipFill>
          <a:blip r:embed="rId3">
            <a:alphaModFix/>
          </a:blip>
          <a:stretch>
            <a:fillRect/>
          </a:stretch>
        </p:blipFill>
        <p:spPr>
          <a:xfrm>
            <a:off x="284950" y="1687350"/>
            <a:ext cx="5122499" cy="4728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4"/>
          <p:cNvSpPr txBox="1">
            <a:spLocks noGrp="1"/>
          </p:cNvSpPr>
          <p:nvPr>
            <p:ph type="title"/>
          </p:nvPr>
        </p:nvSpPr>
        <p:spPr>
          <a:xfrm>
            <a:off x="799236" y="183820"/>
            <a:ext cx="7661196" cy="79690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748EEB"/>
              </a:buClr>
              <a:buSzPts val="2500"/>
              <a:buFont typeface="Calibri"/>
              <a:buNone/>
            </a:pPr>
            <a:r>
              <a:rPr lang="en-US"/>
              <a:t>예약하기</a:t>
            </a:r>
            <a:endParaRPr/>
          </a:p>
        </p:txBody>
      </p:sp>
      <p:sp>
        <p:nvSpPr>
          <p:cNvPr id="206" name="Google Shape;206;p4"/>
          <p:cNvSpPr txBox="1">
            <a:spLocks noGrp="1"/>
          </p:cNvSpPr>
          <p:nvPr>
            <p:ph type="body" idx="1"/>
          </p:nvPr>
        </p:nvSpPr>
        <p:spPr>
          <a:xfrm>
            <a:off x="168575" y="1308225"/>
            <a:ext cx="8712300" cy="5382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b="1" i="0"/>
              <a:t>1. 항공 일정 테이블, 예약하기, 예약 목록 버튼</a:t>
            </a:r>
            <a:endParaRPr b="1" i="0"/>
          </a:p>
        </p:txBody>
      </p:sp>
      <p:pic>
        <p:nvPicPr>
          <p:cNvPr id="207" name="Google Shape;207;p4"/>
          <p:cNvPicPr preferRelativeResize="0"/>
          <p:nvPr/>
        </p:nvPicPr>
        <p:blipFill>
          <a:blip r:embed="rId3">
            <a:alphaModFix/>
          </a:blip>
          <a:stretch>
            <a:fillRect/>
          </a:stretch>
        </p:blipFill>
        <p:spPr>
          <a:xfrm>
            <a:off x="295975" y="1655575"/>
            <a:ext cx="4713352" cy="4881699"/>
          </a:xfrm>
          <a:prstGeom prst="rect">
            <a:avLst/>
          </a:prstGeom>
          <a:noFill/>
          <a:ln>
            <a:noFill/>
          </a:ln>
        </p:spPr>
      </p:pic>
      <p:sp>
        <p:nvSpPr>
          <p:cNvPr id="208" name="Google Shape;208;p4"/>
          <p:cNvSpPr txBox="1"/>
          <p:nvPr/>
        </p:nvSpPr>
        <p:spPr>
          <a:xfrm>
            <a:off x="5298875" y="1766300"/>
            <a:ext cx="35820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latin typeface="Malgun Gothic"/>
                <a:ea typeface="Malgun Gothic"/>
                <a:cs typeface="Malgun Gothic"/>
                <a:sym typeface="Malgun Gothic"/>
              </a:rPr>
              <a:t>예약하기 관련 페이지는 모두 WindowBuilder를 사용하여 UI를 디자인</a:t>
            </a:r>
            <a:endParaRPr b="1">
              <a:latin typeface="Malgun Gothic"/>
              <a:ea typeface="Malgun Gothic"/>
              <a:cs typeface="Malgun Gothic"/>
              <a:sym typeface="Malgun Gothic"/>
            </a:endParaRPr>
          </a:p>
          <a:p>
            <a:pPr marL="0" lvl="0" indent="0" algn="l" rtl="0">
              <a:spcBef>
                <a:spcPts val="0"/>
              </a:spcBef>
              <a:spcAft>
                <a:spcPts val="0"/>
              </a:spcAft>
              <a:buNone/>
            </a:pPr>
            <a:endParaRPr b="1">
              <a:latin typeface="Malgun Gothic"/>
              <a:ea typeface="Malgun Gothic"/>
              <a:cs typeface="Malgun Gothic"/>
              <a:sym typeface="Malgun Gothic"/>
            </a:endParaRPr>
          </a:p>
          <a:p>
            <a:pPr marL="0" lvl="0" indent="0" algn="l" rtl="0">
              <a:spcBef>
                <a:spcPts val="0"/>
              </a:spcBef>
              <a:spcAft>
                <a:spcPts val="0"/>
              </a:spcAft>
              <a:buNone/>
            </a:pPr>
            <a:r>
              <a:rPr lang="en-US" b="1">
                <a:latin typeface="Malgun Gothic"/>
                <a:ea typeface="Malgun Gothic"/>
                <a:cs typeface="Malgun Gothic"/>
                <a:sym typeface="Malgun Gothic"/>
              </a:rPr>
              <a:t>메인의 예약 버튼을 누르면 나오는 항공 일정은 DB의 AIRPLAN 테이블에서 호출</a:t>
            </a:r>
            <a:endParaRPr b="1">
              <a:latin typeface="Malgun Gothic"/>
              <a:ea typeface="Malgun Gothic"/>
              <a:cs typeface="Malgun Gothic"/>
              <a:sym typeface="Malgun Gothic"/>
            </a:endParaRPr>
          </a:p>
          <a:p>
            <a:pPr marL="0" lvl="0" indent="0" algn="l" rtl="0">
              <a:spcBef>
                <a:spcPts val="0"/>
              </a:spcBef>
              <a:spcAft>
                <a:spcPts val="0"/>
              </a:spcAft>
              <a:buNone/>
            </a:pPr>
            <a:endParaRPr b="1">
              <a:latin typeface="Malgun Gothic"/>
              <a:ea typeface="Malgun Gothic"/>
              <a:cs typeface="Malgun Gothic"/>
              <a:sym typeface="Malgun Gothic"/>
            </a:endParaRPr>
          </a:p>
          <a:p>
            <a:pPr marL="0" lvl="0" indent="0" algn="l" rtl="0">
              <a:spcBef>
                <a:spcPts val="0"/>
              </a:spcBef>
              <a:spcAft>
                <a:spcPts val="0"/>
              </a:spcAft>
              <a:buNone/>
            </a:pPr>
            <a:r>
              <a:rPr lang="en-US" b="1">
                <a:latin typeface="Malgun Gothic"/>
                <a:ea typeface="Malgun Gothic"/>
                <a:cs typeface="Malgun Gothic"/>
                <a:sym typeface="Malgun Gothic"/>
              </a:rPr>
              <a:t>AIRPLAN 테이블의 데이터는 공공데이터포털 한국공항공사 국제선 스케줄 CSV를 편집하여 임포트</a:t>
            </a:r>
            <a:endParaRPr b="1">
              <a:latin typeface="Malgun Gothic"/>
              <a:ea typeface="Malgun Gothic"/>
              <a:cs typeface="Malgun Gothic"/>
              <a:sym typeface="Malgun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g1f6157a1eea_7_15"/>
          <p:cNvSpPr txBox="1">
            <a:spLocks noGrp="1"/>
          </p:cNvSpPr>
          <p:nvPr>
            <p:ph type="title"/>
          </p:nvPr>
        </p:nvSpPr>
        <p:spPr>
          <a:xfrm>
            <a:off x="799236" y="183820"/>
            <a:ext cx="7661100" cy="7968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예약하기</a:t>
            </a:r>
            <a:endParaRPr/>
          </a:p>
        </p:txBody>
      </p:sp>
      <p:sp>
        <p:nvSpPr>
          <p:cNvPr id="215" name="Google Shape;215;g1f6157a1eea_7_15"/>
          <p:cNvSpPr txBox="1">
            <a:spLocks noGrp="1"/>
          </p:cNvSpPr>
          <p:nvPr>
            <p:ph type="body" idx="1"/>
          </p:nvPr>
        </p:nvSpPr>
        <p:spPr>
          <a:xfrm>
            <a:off x="138950" y="1278625"/>
            <a:ext cx="8781300" cy="5352300"/>
          </a:xfrm>
          <a:prstGeom prst="rect">
            <a:avLst/>
          </a:prstGeom>
        </p:spPr>
        <p:txBody>
          <a:bodyPr spcFirstLastPara="1" wrap="square" lIns="91425" tIns="45700" rIns="91425" bIns="45700" anchor="t" anchorCtr="0">
            <a:normAutofit/>
          </a:bodyPr>
          <a:lstStyle/>
          <a:p>
            <a:pPr marL="0" lvl="0" indent="0" algn="l" rtl="0">
              <a:spcBef>
                <a:spcPts val="320"/>
              </a:spcBef>
              <a:spcAft>
                <a:spcPts val="0"/>
              </a:spcAft>
              <a:buNone/>
            </a:pPr>
            <a:r>
              <a:rPr lang="en-US" b="1" i="0"/>
              <a:t>2. 예약하기 버튼을 누르면 예약하기 페이지로 이동</a:t>
            </a:r>
            <a:endParaRPr b="1" i="0"/>
          </a:p>
        </p:txBody>
      </p:sp>
      <p:pic>
        <p:nvPicPr>
          <p:cNvPr id="216" name="Google Shape;216;g1f6157a1eea_7_15"/>
          <p:cNvPicPr preferRelativeResize="0"/>
          <p:nvPr/>
        </p:nvPicPr>
        <p:blipFill>
          <a:blip r:embed="rId3">
            <a:alphaModFix/>
          </a:blip>
          <a:stretch>
            <a:fillRect/>
          </a:stretch>
        </p:blipFill>
        <p:spPr>
          <a:xfrm>
            <a:off x="264725" y="1613775"/>
            <a:ext cx="4860300" cy="4958075"/>
          </a:xfrm>
          <a:prstGeom prst="rect">
            <a:avLst/>
          </a:prstGeom>
          <a:noFill/>
          <a:ln>
            <a:noFill/>
          </a:ln>
        </p:spPr>
      </p:pic>
      <p:sp>
        <p:nvSpPr>
          <p:cNvPr id="217" name="Google Shape;217;g1f6157a1eea_7_15"/>
          <p:cNvSpPr txBox="1"/>
          <p:nvPr/>
        </p:nvSpPr>
        <p:spPr>
          <a:xfrm>
            <a:off x="5397600" y="1667625"/>
            <a:ext cx="3394500" cy="427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latin typeface="Malgun Gothic"/>
                <a:ea typeface="Malgun Gothic"/>
                <a:cs typeface="Malgun Gothic"/>
                <a:sym typeface="Malgun Gothic"/>
              </a:rPr>
              <a:t>항공편은 DB의 SEAT 테이블에서 중복된 값을 제외하고 콤보박스 선택지로 불러옴</a:t>
            </a:r>
            <a:endParaRPr b="1">
              <a:latin typeface="Malgun Gothic"/>
              <a:ea typeface="Malgun Gothic"/>
              <a:cs typeface="Malgun Gothic"/>
              <a:sym typeface="Malgun Gothic"/>
            </a:endParaRPr>
          </a:p>
          <a:p>
            <a:pPr marL="0" lvl="0" indent="0" algn="l" rtl="0">
              <a:spcBef>
                <a:spcPts val="0"/>
              </a:spcBef>
              <a:spcAft>
                <a:spcPts val="0"/>
              </a:spcAft>
              <a:buNone/>
            </a:pPr>
            <a:endParaRPr b="1">
              <a:latin typeface="Malgun Gothic"/>
              <a:ea typeface="Malgun Gothic"/>
              <a:cs typeface="Malgun Gothic"/>
              <a:sym typeface="Malgun Gothic"/>
            </a:endParaRPr>
          </a:p>
          <a:p>
            <a:pPr marL="0" lvl="0" indent="0" algn="l" rtl="0">
              <a:spcBef>
                <a:spcPts val="0"/>
              </a:spcBef>
              <a:spcAft>
                <a:spcPts val="0"/>
              </a:spcAft>
              <a:buNone/>
            </a:pPr>
            <a:r>
              <a:rPr lang="en-US" b="1">
                <a:latin typeface="Malgun Gothic"/>
                <a:ea typeface="Malgun Gothic"/>
                <a:cs typeface="Malgun Gothic"/>
                <a:sym typeface="Malgun Gothic"/>
              </a:rPr>
              <a:t>출발지나 도착지가 선택되지 않았을 경우, 선택하지 않았다는 알림 메시지 출력</a:t>
            </a:r>
            <a:endParaRPr b="1">
              <a:latin typeface="Malgun Gothic"/>
              <a:ea typeface="Malgun Gothic"/>
              <a:cs typeface="Malgun Gothic"/>
              <a:sym typeface="Malgun Gothic"/>
            </a:endParaRPr>
          </a:p>
          <a:p>
            <a:pPr marL="0" lvl="0" indent="0" algn="l" rtl="0">
              <a:spcBef>
                <a:spcPts val="0"/>
              </a:spcBef>
              <a:spcAft>
                <a:spcPts val="0"/>
              </a:spcAft>
              <a:buNone/>
            </a:pPr>
            <a:endParaRPr b="1">
              <a:latin typeface="Malgun Gothic"/>
              <a:ea typeface="Malgun Gothic"/>
              <a:cs typeface="Malgun Gothic"/>
              <a:sym typeface="Malgun Gothic"/>
            </a:endParaRPr>
          </a:p>
          <a:p>
            <a:pPr marL="0" lvl="0" indent="0" algn="l" rtl="0">
              <a:spcBef>
                <a:spcPts val="0"/>
              </a:spcBef>
              <a:spcAft>
                <a:spcPts val="0"/>
              </a:spcAft>
              <a:buNone/>
            </a:pPr>
            <a:r>
              <a:rPr lang="en-US" b="1">
                <a:latin typeface="Malgun Gothic"/>
                <a:ea typeface="Malgun Gothic"/>
                <a:cs typeface="Malgun Gothic"/>
                <a:sym typeface="Malgun Gothic"/>
              </a:rPr>
              <a:t>출발 날짜와 도착 날짜 선택 부분은 JCalendar의 JDateChooser를 사용하여 만들었고 사용자가 날짜를 고르게 하되, 오늘 이전 날은 고를 수 없도록 하였음</a:t>
            </a:r>
            <a:endParaRPr b="1">
              <a:latin typeface="Malgun Gothic"/>
              <a:ea typeface="Malgun Gothic"/>
              <a:cs typeface="Malgun Gothic"/>
              <a:sym typeface="Malgun Gothic"/>
            </a:endParaRPr>
          </a:p>
          <a:p>
            <a:pPr marL="0" lvl="0" indent="0" algn="l" rtl="0">
              <a:spcBef>
                <a:spcPts val="0"/>
              </a:spcBef>
              <a:spcAft>
                <a:spcPts val="0"/>
              </a:spcAft>
              <a:buNone/>
            </a:pPr>
            <a:endParaRPr b="1">
              <a:latin typeface="Malgun Gothic"/>
              <a:ea typeface="Malgun Gothic"/>
              <a:cs typeface="Malgun Gothic"/>
              <a:sym typeface="Malgun Gothic"/>
            </a:endParaRPr>
          </a:p>
          <a:p>
            <a:pPr marL="0" lvl="0" indent="0" algn="l" rtl="0">
              <a:spcBef>
                <a:spcPts val="0"/>
              </a:spcBef>
              <a:spcAft>
                <a:spcPts val="0"/>
              </a:spcAft>
              <a:buNone/>
            </a:pPr>
            <a:r>
              <a:rPr lang="en-US" b="1">
                <a:latin typeface="Malgun Gothic"/>
                <a:ea typeface="Malgun Gothic"/>
                <a:cs typeface="Malgun Gothic"/>
                <a:sym typeface="Malgun Gothic"/>
              </a:rPr>
              <a:t>출발지와 도착지가 같거나, 출발 날짜와 도착 날짜가 같다면 알림 메시지로 알려주고 그 부분의 값이 초기화</a:t>
            </a:r>
            <a:endParaRPr b="1">
              <a:latin typeface="Malgun Gothic"/>
              <a:ea typeface="Malgun Gothic"/>
              <a:cs typeface="Malgun Gothic"/>
              <a:sym typeface="Malgun Gothic"/>
            </a:endParaRPr>
          </a:p>
          <a:p>
            <a:pPr marL="0" lvl="0" indent="0" algn="l" rtl="0">
              <a:spcBef>
                <a:spcPts val="0"/>
              </a:spcBef>
              <a:spcAft>
                <a:spcPts val="0"/>
              </a:spcAft>
              <a:buNone/>
            </a:pPr>
            <a:endParaRPr b="1">
              <a:latin typeface="Malgun Gothic"/>
              <a:ea typeface="Malgun Gothic"/>
              <a:cs typeface="Malgun Gothic"/>
              <a:sym typeface="Malgun Gothic"/>
            </a:endParaRPr>
          </a:p>
          <a:p>
            <a:pPr marL="0" lvl="0" indent="0" algn="l" rtl="0">
              <a:spcBef>
                <a:spcPts val="0"/>
              </a:spcBef>
              <a:spcAft>
                <a:spcPts val="0"/>
              </a:spcAft>
              <a:buNone/>
            </a:pPr>
            <a:r>
              <a:rPr lang="en-US" b="1">
                <a:latin typeface="Malgun Gothic"/>
                <a:ea typeface="Malgun Gothic"/>
                <a:cs typeface="Malgun Gothic"/>
                <a:sym typeface="Malgun Gothic"/>
              </a:rPr>
              <a:t>인원 수가 본인 포함 5명 초과일 경우 알림 메시지로 알림</a:t>
            </a:r>
            <a:endParaRPr b="1">
              <a:latin typeface="Malgun Gothic"/>
              <a:ea typeface="Malgun Gothic"/>
              <a:cs typeface="Malgun Gothic"/>
              <a:sym typeface="Malgun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g1f6157a1eea_7_24"/>
          <p:cNvSpPr txBox="1">
            <a:spLocks noGrp="1"/>
          </p:cNvSpPr>
          <p:nvPr>
            <p:ph type="title"/>
          </p:nvPr>
        </p:nvSpPr>
        <p:spPr>
          <a:xfrm>
            <a:off x="799236" y="183820"/>
            <a:ext cx="7661100" cy="7968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예약하기</a:t>
            </a:r>
            <a:endParaRPr/>
          </a:p>
        </p:txBody>
      </p:sp>
      <p:sp>
        <p:nvSpPr>
          <p:cNvPr id="224" name="Google Shape;224;g1f6157a1eea_7_24"/>
          <p:cNvSpPr txBox="1">
            <a:spLocks noGrp="1"/>
          </p:cNvSpPr>
          <p:nvPr>
            <p:ph type="body" idx="1"/>
          </p:nvPr>
        </p:nvSpPr>
        <p:spPr>
          <a:xfrm>
            <a:off x="138975" y="1318100"/>
            <a:ext cx="8797200" cy="5303100"/>
          </a:xfrm>
          <a:prstGeom prst="rect">
            <a:avLst/>
          </a:prstGeom>
        </p:spPr>
        <p:txBody>
          <a:bodyPr spcFirstLastPara="1" wrap="square" lIns="91425" tIns="45700" rIns="91425" bIns="45700" anchor="t" anchorCtr="0">
            <a:normAutofit/>
          </a:bodyPr>
          <a:lstStyle/>
          <a:p>
            <a:pPr marL="0" lvl="0" indent="0" algn="l" rtl="0">
              <a:spcBef>
                <a:spcPts val="320"/>
              </a:spcBef>
              <a:spcAft>
                <a:spcPts val="0"/>
              </a:spcAft>
              <a:buNone/>
            </a:pPr>
            <a:r>
              <a:rPr lang="en-US" b="1" i="0"/>
              <a:t>3. 예약이 완료되면 예약 목록에서 예약 조회가 가능 </a:t>
            </a:r>
            <a:endParaRPr b="1" i="0"/>
          </a:p>
        </p:txBody>
      </p:sp>
      <p:pic>
        <p:nvPicPr>
          <p:cNvPr id="225" name="Google Shape;225;g1f6157a1eea_7_24"/>
          <p:cNvPicPr preferRelativeResize="0"/>
          <p:nvPr/>
        </p:nvPicPr>
        <p:blipFill>
          <a:blip r:embed="rId3">
            <a:alphaModFix/>
          </a:blip>
          <a:stretch>
            <a:fillRect/>
          </a:stretch>
        </p:blipFill>
        <p:spPr>
          <a:xfrm>
            <a:off x="257400" y="1618775"/>
            <a:ext cx="5159950" cy="5130675"/>
          </a:xfrm>
          <a:prstGeom prst="rect">
            <a:avLst/>
          </a:prstGeom>
          <a:noFill/>
          <a:ln>
            <a:noFill/>
          </a:ln>
        </p:spPr>
      </p:pic>
      <p:sp>
        <p:nvSpPr>
          <p:cNvPr id="226" name="Google Shape;226;g1f6157a1eea_7_24"/>
          <p:cNvSpPr txBox="1"/>
          <p:nvPr/>
        </p:nvSpPr>
        <p:spPr>
          <a:xfrm>
            <a:off x="5660100" y="1618775"/>
            <a:ext cx="3078600" cy="277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latin typeface="Malgun Gothic"/>
                <a:ea typeface="Malgun Gothic"/>
                <a:cs typeface="Malgun Gothic"/>
                <a:sym typeface="Malgun Gothic"/>
              </a:rPr>
              <a:t>결제까지 모두 완료되어 TICKET 테이블로 전송된 내용을 예약 일정으로 호출</a:t>
            </a:r>
            <a:endParaRPr b="1">
              <a:latin typeface="Malgun Gothic"/>
              <a:ea typeface="Malgun Gothic"/>
              <a:cs typeface="Malgun Gothic"/>
              <a:sym typeface="Malgun Gothic"/>
            </a:endParaRPr>
          </a:p>
          <a:p>
            <a:pPr marL="0" lvl="0" indent="0" algn="l" rtl="0">
              <a:spcBef>
                <a:spcPts val="0"/>
              </a:spcBef>
              <a:spcAft>
                <a:spcPts val="0"/>
              </a:spcAft>
              <a:buNone/>
            </a:pPr>
            <a:endParaRPr b="1">
              <a:latin typeface="Malgun Gothic"/>
              <a:ea typeface="Malgun Gothic"/>
              <a:cs typeface="Malgun Gothic"/>
              <a:sym typeface="Malgun Gothic"/>
            </a:endParaRPr>
          </a:p>
          <a:p>
            <a:pPr marL="0" lvl="0" indent="0" algn="l" rtl="0">
              <a:spcBef>
                <a:spcPts val="0"/>
              </a:spcBef>
              <a:spcAft>
                <a:spcPts val="0"/>
              </a:spcAft>
              <a:buNone/>
            </a:pPr>
            <a:r>
              <a:rPr lang="en-US" b="1">
                <a:latin typeface="Malgun Gothic"/>
                <a:ea typeface="Malgun Gothic"/>
                <a:cs typeface="Malgun Gothic"/>
                <a:sym typeface="Malgun Gothic"/>
              </a:rPr>
              <a:t>예약 취소 버튼을 누를 경우, 항공권 예약 취소를 할 것인지 사용자에게 묻는 확인 메시지가 뜨고 ‘Yes’를 누를 경우 선택한 열의 예약일 부분을 “예약 취소”로 바꾸고 예약 취소가 되었다는 알림 메시지 출력 그후 DB의 TICKET 테이블을 즉시 갱신함</a:t>
            </a:r>
            <a:endParaRPr b="1">
              <a:latin typeface="Malgun Gothic"/>
              <a:ea typeface="Malgun Gothic"/>
              <a:cs typeface="Malgun Gothic"/>
              <a:sym typeface="Malgun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g1f6157a1eea_7_0"/>
          <p:cNvSpPr txBox="1">
            <a:spLocks noGrp="1"/>
          </p:cNvSpPr>
          <p:nvPr>
            <p:ph type="title"/>
          </p:nvPr>
        </p:nvSpPr>
        <p:spPr>
          <a:xfrm>
            <a:off x="799236" y="183820"/>
            <a:ext cx="7661100" cy="7968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좌석 선택 및 결제</a:t>
            </a:r>
            <a:endParaRPr/>
          </a:p>
        </p:txBody>
      </p:sp>
      <p:pic>
        <p:nvPicPr>
          <p:cNvPr id="233" name="Google Shape;233;g1f6157a1eea_7_0"/>
          <p:cNvPicPr preferRelativeResize="0"/>
          <p:nvPr/>
        </p:nvPicPr>
        <p:blipFill>
          <a:blip r:embed="rId3">
            <a:alphaModFix/>
          </a:blip>
          <a:stretch>
            <a:fillRect/>
          </a:stretch>
        </p:blipFill>
        <p:spPr>
          <a:xfrm>
            <a:off x="5884350" y="1303675"/>
            <a:ext cx="2887975" cy="2917900"/>
          </a:xfrm>
          <a:prstGeom prst="rect">
            <a:avLst/>
          </a:prstGeom>
          <a:noFill/>
          <a:ln>
            <a:noFill/>
          </a:ln>
        </p:spPr>
      </p:pic>
      <p:cxnSp>
        <p:nvCxnSpPr>
          <p:cNvPr id="234" name="Google Shape;234;g1f6157a1eea_7_0"/>
          <p:cNvCxnSpPr/>
          <p:nvPr/>
        </p:nvCxnSpPr>
        <p:spPr>
          <a:xfrm>
            <a:off x="5383000" y="2674100"/>
            <a:ext cx="446100" cy="0"/>
          </a:xfrm>
          <a:prstGeom prst="straightConnector1">
            <a:avLst/>
          </a:prstGeom>
          <a:noFill/>
          <a:ln w="38100" cap="flat" cmpd="sng">
            <a:solidFill>
              <a:schemeClr val="dk2"/>
            </a:solidFill>
            <a:prstDash val="solid"/>
            <a:round/>
            <a:headEnd type="none" w="med" len="med"/>
            <a:tailEnd type="triangle" w="med" len="med"/>
          </a:ln>
        </p:spPr>
      </p:cxnSp>
      <p:cxnSp>
        <p:nvCxnSpPr>
          <p:cNvPr id="235" name="Google Shape;235;g1f6157a1eea_7_0"/>
          <p:cNvCxnSpPr/>
          <p:nvPr/>
        </p:nvCxnSpPr>
        <p:spPr>
          <a:xfrm>
            <a:off x="7331087" y="4280775"/>
            <a:ext cx="3300" cy="426000"/>
          </a:xfrm>
          <a:prstGeom prst="straightConnector1">
            <a:avLst/>
          </a:prstGeom>
          <a:noFill/>
          <a:ln w="38100" cap="flat" cmpd="sng">
            <a:solidFill>
              <a:schemeClr val="dk2"/>
            </a:solidFill>
            <a:prstDash val="solid"/>
            <a:round/>
            <a:headEnd type="none" w="med" len="med"/>
            <a:tailEnd type="triangle" w="med" len="med"/>
          </a:ln>
        </p:spPr>
      </p:cxnSp>
      <p:pic>
        <p:nvPicPr>
          <p:cNvPr id="236" name="Google Shape;236;g1f6157a1eea_7_0"/>
          <p:cNvPicPr preferRelativeResize="0"/>
          <p:nvPr/>
        </p:nvPicPr>
        <p:blipFill>
          <a:blip r:embed="rId4">
            <a:alphaModFix/>
          </a:blip>
          <a:stretch>
            <a:fillRect/>
          </a:stretch>
        </p:blipFill>
        <p:spPr>
          <a:xfrm>
            <a:off x="6351663" y="4829572"/>
            <a:ext cx="1969520" cy="1846425"/>
          </a:xfrm>
          <a:prstGeom prst="rect">
            <a:avLst/>
          </a:prstGeom>
          <a:noFill/>
          <a:ln>
            <a:noFill/>
          </a:ln>
        </p:spPr>
      </p:pic>
      <p:pic>
        <p:nvPicPr>
          <p:cNvPr id="237" name="Google Shape;237;g1f6157a1eea_7_0"/>
          <p:cNvPicPr preferRelativeResize="0"/>
          <p:nvPr/>
        </p:nvPicPr>
        <p:blipFill>
          <a:blip r:embed="rId5">
            <a:alphaModFix/>
          </a:blip>
          <a:stretch>
            <a:fillRect/>
          </a:stretch>
        </p:blipFill>
        <p:spPr>
          <a:xfrm>
            <a:off x="161500" y="1219925"/>
            <a:ext cx="5166251" cy="556634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g215b858aca3_0_0"/>
          <p:cNvSpPr txBox="1">
            <a:spLocks noGrp="1"/>
          </p:cNvSpPr>
          <p:nvPr>
            <p:ph type="title"/>
          </p:nvPr>
        </p:nvSpPr>
        <p:spPr>
          <a:xfrm>
            <a:off x="799236" y="183820"/>
            <a:ext cx="7661100" cy="7968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게시글 리스트</a:t>
            </a:r>
            <a:endParaRPr/>
          </a:p>
        </p:txBody>
      </p:sp>
      <p:pic>
        <p:nvPicPr>
          <p:cNvPr id="244" name="Google Shape;244;g215b858aca3_0_0"/>
          <p:cNvPicPr preferRelativeResize="0"/>
          <p:nvPr/>
        </p:nvPicPr>
        <p:blipFill>
          <a:blip r:embed="rId3">
            <a:alphaModFix/>
          </a:blip>
          <a:stretch>
            <a:fillRect/>
          </a:stretch>
        </p:blipFill>
        <p:spPr>
          <a:xfrm>
            <a:off x="152400" y="1264050"/>
            <a:ext cx="4993775" cy="5361176"/>
          </a:xfrm>
          <a:prstGeom prst="rect">
            <a:avLst/>
          </a:prstGeom>
          <a:noFill/>
          <a:ln>
            <a:noFill/>
          </a:ln>
        </p:spPr>
      </p:pic>
      <p:sp>
        <p:nvSpPr>
          <p:cNvPr id="245" name="Google Shape;245;g215b858aca3_0_0"/>
          <p:cNvSpPr txBox="1"/>
          <p:nvPr/>
        </p:nvSpPr>
        <p:spPr>
          <a:xfrm>
            <a:off x="5460325" y="1264050"/>
            <a:ext cx="3365100" cy="255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b="1"/>
          </a:p>
          <a:p>
            <a:pPr marL="0" lvl="0" indent="0" algn="l" rtl="0">
              <a:spcBef>
                <a:spcPts val="0"/>
              </a:spcBef>
              <a:spcAft>
                <a:spcPts val="0"/>
              </a:spcAft>
              <a:buNone/>
            </a:pPr>
            <a:r>
              <a:rPr lang="en-US" b="1"/>
              <a:t>게시판 테이블에서 글 선택 시 그 글을      </a:t>
            </a:r>
            <a:endParaRPr b="1"/>
          </a:p>
          <a:p>
            <a:pPr marL="0" lvl="0" indent="0" algn="l" rtl="0">
              <a:spcBef>
                <a:spcPts val="0"/>
              </a:spcBef>
              <a:spcAft>
                <a:spcPts val="0"/>
              </a:spcAft>
              <a:buNone/>
            </a:pPr>
            <a:r>
              <a:rPr lang="en-US" b="1"/>
              <a:t>수정 가능</a:t>
            </a:r>
            <a:endParaRPr b="1"/>
          </a:p>
          <a:p>
            <a:pPr marL="0" lvl="0" indent="0" algn="l" rtl="0">
              <a:spcBef>
                <a:spcPts val="0"/>
              </a:spcBef>
              <a:spcAft>
                <a:spcPts val="0"/>
              </a:spcAft>
              <a:buNone/>
            </a:pPr>
            <a:endParaRPr b="1"/>
          </a:p>
          <a:p>
            <a:pPr marL="0" lvl="0" indent="0" algn="l" rtl="0">
              <a:spcBef>
                <a:spcPts val="0"/>
              </a:spcBef>
              <a:spcAft>
                <a:spcPts val="0"/>
              </a:spcAft>
              <a:buNone/>
            </a:pPr>
            <a:r>
              <a:rPr lang="en-US" b="1"/>
              <a:t>제목, 내용, 작성자 3가지 조건에서      </a:t>
            </a:r>
            <a:endParaRPr b="1"/>
          </a:p>
          <a:p>
            <a:pPr marL="0" lvl="0" indent="0" algn="l" rtl="0">
              <a:spcBef>
                <a:spcPts val="0"/>
              </a:spcBef>
              <a:spcAft>
                <a:spcPts val="0"/>
              </a:spcAft>
              <a:buNone/>
            </a:pPr>
            <a:r>
              <a:rPr lang="en-US" b="1"/>
              <a:t>검색해 볼 수 있도록 콤보 박스를 넣고 </a:t>
            </a:r>
            <a:endParaRPr b="1"/>
          </a:p>
          <a:p>
            <a:pPr marL="0" lvl="0" indent="0" algn="l" rtl="0">
              <a:spcBef>
                <a:spcPts val="0"/>
              </a:spcBef>
              <a:spcAft>
                <a:spcPts val="0"/>
              </a:spcAft>
              <a:buNone/>
            </a:pPr>
            <a:r>
              <a:rPr lang="en-US" b="1"/>
              <a:t>텍스트필드에 입력해 검색 버튼을 누르면 텍스트필드에 입력한 글자가 있는 게시글만 테이블에 출력</a:t>
            </a:r>
            <a:endParaRPr b="1"/>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g215b858aca3_0_27"/>
          <p:cNvSpPr txBox="1">
            <a:spLocks noGrp="1"/>
          </p:cNvSpPr>
          <p:nvPr>
            <p:ph type="title"/>
          </p:nvPr>
        </p:nvSpPr>
        <p:spPr>
          <a:xfrm>
            <a:off x="799236" y="183820"/>
            <a:ext cx="7661100" cy="7968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게시글 쓰기</a:t>
            </a:r>
            <a:endParaRPr/>
          </a:p>
        </p:txBody>
      </p:sp>
      <p:sp>
        <p:nvSpPr>
          <p:cNvPr id="252" name="Google Shape;252;g215b858aca3_0_27"/>
          <p:cNvSpPr txBox="1"/>
          <p:nvPr/>
        </p:nvSpPr>
        <p:spPr>
          <a:xfrm>
            <a:off x="5413150" y="1386675"/>
            <a:ext cx="33651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t>게시판 테이블에서 글 작성 버튼  </a:t>
            </a:r>
            <a:endParaRPr b="1"/>
          </a:p>
          <a:p>
            <a:pPr marL="0" lvl="0" indent="0" algn="l" rtl="0">
              <a:spcBef>
                <a:spcPts val="0"/>
              </a:spcBef>
              <a:spcAft>
                <a:spcPts val="0"/>
              </a:spcAft>
              <a:buNone/>
            </a:pPr>
            <a:r>
              <a:rPr lang="en-US" b="1"/>
              <a:t>클릭 시 글 제목, 글 내용을 입력하도록         </a:t>
            </a:r>
            <a:endParaRPr b="1"/>
          </a:p>
          <a:p>
            <a:pPr marL="0" lvl="0" indent="0" algn="l" rtl="0">
              <a:spcBef>
                <a:spcPts val="0"/>
              </a:spcBef>
              <a:spcAft>
                <a:spcPts val="0"/>
              </a:spcAft>
              <a:buNone/>
            </a:pPr>
            <a:r>
              <a:rPr lang="en-US" b="1"/>
              <a:t>되어있고 작성 완료 버튼을 누르면      </a:t>
            </a:r>
            <a:endParaRPr b="1"/>
          </a:p>
          <a:p>
            <a:pPr marL="0" lvl="0" indent="0" algn="l" rtl="0">
              <a:spcBef>
                <a:spcPts val="0"/>
              </a:spcBef>
              <a:spcAft>
                <a:spcPts val="0"/>
              </a:spcAft>
              <a:buNone/>
            </a:pPr>
            <a:r>
              <a:rPr lang="en-US" b="1"/>
              <a:t>게시글 리스트가 뜨면서 페이지 갱신</a:t>
            </a:r>
            <a:endParaRPr b="1"/>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253" name="Google Shape;253;g215b858aca3_0_27"/>
          <p:cNvPicPr preferRelativeResize="0"/>
          <p:nvPr/>
        </p:nvPicPr>
        <p:blipFill>
          <a:blip r:embed="rId3">
            <a:alphaModFix/>
          </a:blip>
          <a:stretch>
            <a:fillRect/>
          </a:stretch>
        </p:blipFill>
        <p:spPr>
          <a:xfrm>
            <a:off x="152400" y="1264050"/>
            <a:ext cx="5033941" cy="5424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g215b858aca3_0_10"/>
          <p:cNvSpPr txBox="1">
            <a:spLocks noGrp="1"/>
          </p:cNvSpPr>
          <p:nvPr>
            <p:ph type="title"/>
          </p:nvPr>
        </p:nvSpPr>
        <p:spPr>
          <a:xfrm>
            <a:off x="799236" y="183820"/>
            <a:ext cx="7661100" cy="7968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게시글 수정 및 댓글 쓰기</a:t>
            </a:r>
            <a:endParaRPr/>
          </a:p>
        </p:txBody>
      </p:sp>
      <p:pic>
        <p:nvPicPr>
          <p:cNvPr id="260" name="Google Shape;260;g215b858aca3_0_10"/>
          <p:cNvPicPr preferRelativeResize="0"/>
          <p:nvPr/>
        </p:nvPicPr>
        <p:blipFill>
          <a:blip r:embed="rId3">
            <a:alphaModFix/>
          </a:blip>
          <a:stretch>
            <a:fillRect/>
          </a:stretch>
        </p:blipFill>
        <p:spPr>
          <a:xfrm>
            <a:off x="152400" y="1320700"/>
            <a:ext cx="5036374" cy="5384900"/>
          </a:xfrm>
          <a:prstGeom prst="rect">
            <a:avLst/>
          </a:prstGeom>
          <a:noFill/>
          <a:ln>
            <a:noFill/>
          </a:ln>
        </p:spPr>
      </p:pic>
      <p:sp>
        <p:nvSpPr>
          <p:cNvPr id="261" name="Google Shape;261;g215b858aca3_0_10"/>
          <p:cNvSpPr txBox="1"/>
          <p:nvPr/>
        </p:nvSpPr>
        <p:spPr>
          <a:xfrm>
            <a:off x="5460325" y="1320700"/>
            <a:ext cx="3570300" cy="535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solidFill>
                  <a:schemeClr val="dk1"/>
                </a:solidFill>
              </a:rPr>
              <a:t>라벨, 버튼, 테이블 등의 컴포넌트를 배치해 글 수정, 글 삭제, 닫기, 댓글 쓰기, 댓글 삭제, 댓글 저장 등을 구현</a:t>
            </a:r>
            <a:endParaRPr b="1">
              <a:solidFill>
                <a:schemeClr val="dk1"/>
              </a:solidFill>
            </a:endParaRPr>
          </a:p>
          <a:p>
            <a:pPr marL="0" lvl="0" indent="0" algn="l" rtl="0">
              <a:spcBef>
                <a:spcPts val="0"/>
              </a:spcBef>
              <a:spcAft>
                <a:spcPts val="0"/>
              </a:spcAft>
              <a:buNone/>
            </a:pPr>
            <a:endParaRPr b="1">
              <a:solidFill>
                <a:schemeClr val="dk1"/>
              </a:solidFill>
            </a:endParaRPr>
          </a:p>
          <a:p>
            <a:pPr marL="0" lvl="0" indent="0" algn="l" rtl="0">
              <a:spcBef>
                <a:spcPts val="0"/>
              </a:spcBef>
              <a:spcAft>
                <a:spcPts val="0"/>
              </a:spcAft>
              <a:buNone/>
            </a:pPr>
            <a:r>
              <a:rPr lang="en-US" b="1">
                <a:solidFill>
                  <a:schemeClr val="dk1"/>
                </a:solidFill>
              </a:rPr>
              <a:t>글을 수정한 후 글 수정을 누르게 되면   </a:t>
            </a:r>
            <a:endParaRPr b="1">
              <a:solidFill>
                <a:schemeClr val="dk1"/>
              </a:solidFill>
            </a:endParaRPr>
          </a:p>
          <a:p>
            <a:pPr marL="0" lvl="0" indent="0" algn="l" rtl="0">
              <a:spcBef>
                <a:spcPts val="0"/>
              </a:spcBef>
              <a:spcAft>
                <a:spcPts val="0"/>
              </a:spcAft>
              <a:buNone/>
            </a:pPr>
            <a:r>
              <a:rPr lang="en-US" b="1">
                <a:solidFill>
                  <a:schemeClr val="dk1"/>
                </a:solidFill>
              </a:rPr>
              <a:t>수정된 글 내용이 저장되고 게시판 리스트로 돌아가면 갱신되어 있음</a:t>
            </a:r>
            <a:endParaRPr b="1">
              <a:solidFill>
                <a:schemeClr val="dk1"/>
              </a:solidFill>
            </a:endParaRPr>
          </a:p>
          <a:p>
            <a:pPr marL="0" lvl="0" indent="0" algn="l" rtl="0">
              <a:spcBef>
                <a:spcPts val="0"/>
              </a:spcBef>
              <a:spcAft>
                <a:spcPts val="0"/>
              </a:spcAft>
              <a:buNone/>
            </a:pPr>
            <a:endParaRPr b="1">
              <a:solidFill>
                <a:schemeClr val="dk1"/>
              </a:solidFill>
            </a:endParaRPr>
          </a:p>
          <a:p>
            <a:pPr marL="0" lvl="0" indent="0" algn="l" rtl="0">
              <a:spcBef>
                <a:spcPts val="0"/>
              </a:spcBef>
              <a:spcAft>
                <a:spcPts val="0"/>
              </a:spcAft>
              <a:buNone/>
            </a:pPr>
            <a:r>
              <a:rPr lang="en-US" b="1">
                <a:solidFill>
                  <a:schemeClr val="dk1"/>
                </a:solidFill>
              </a:rPr>
              <a:t>댓글 쓰기 버튼을 누르면 입력할 수 있고 </a:t>
            </a:r>
            <a:endParaRPr b="1">
              <a:solidFill>
                <a:schemeClr val="dk1"/>
              </a:solidFill>
            </a:endParaRPr>
          </a:p>
          <a:p>
            <a:pPr marL="0" lvl="0" indent="0" algn="l" rtl="0">
              <a:spcBef>
                <a:spcPts val="0"/>
              </a:spcBef>
              <a:spcAft>
                <a:spcPts val="0"/>
              </a:spcAft>
              <a:buNone/>
            </a:pPr>
            <a:r>
              <a:rPr lang="en-US" b="1">
                <a:solidFill>
                  <a:schemeClr val="dk1"/>
                </a:solidFill>
              </a:rPr>
              <a:t>댓글 저장 버튼을 누르면 DB의 댓글 테이블로 저장</a:t>
            </a:r>
            <a:endParaRPr b="1">
              <a:solidFill>
                <a:schemeClr val="dk1"/>
              </a:solidFill>
            </a:endParaRPr>
          </a:p>
          <a:p>
            <a:pPr marL="0" lvl="0" indent="0" algn="l" rtl="0">
              <a:spcBef>
                <a:spcPts val="0"/>
              </a:spcBef>
              <a:spcAft>
                <a:spcPts val="0"/>
              </a:spcAft>
              <a:buNone/>
            </a:pPr>
            <a:endParaRPr b="1">
              <a:solidFill>
                <a:schemeClr val="dk1"/>
              </a:solidFill>
            </a:endParaRPr>
          </a:p>
          <a:p>
            <a:pPr marL="0" lvl="0" indent="0" algn="l" rtl="0">
              <a:spcBef>
                <a:spcPts val="0"/>
              </a:spcBef>
              <a:spcAft>
                <a:spcPts val="0"/>
              </a:spcAft>
              <a:buNone/>
            </a:pPr>
            <a:r>
              <a:rPr lang="en-US" b="1">
                <a:solidFill>
                  <a:schemeClr val="dk1"/>
                </a:solidFill>
              </a:rPr>
              <a:t>댓글 테이블의 열 선택 후 삭제 버튼을 누르면 내용 삭제</a:t>
            </a:r>
            <a:endParaRPr b="1">
              <a:solidFill>
                <a:schemeClr val="dk1"/>
              </a:solidFill>
            </a:endParaRPr>
          </a:p>
          <a:p>
            <a:pPr marL="0" lvl="0" indent="0" algn="l" rtl="0">
              <a:spcBef>
                <a:spcPts val="0"/>
              </a:spcBef>
              <a:spcAft>
                <a:spcPts val="0"/>
              </a:spcAft>
              <a:buNone/>
            </a:pPr>
            <a:r>
              <a:rPr lang="en-US" b="1">
                <a:solidFill>
                  <a:schemeClr val="dk1"/>
                </a:solidFill>
              </a:rPr>
              <a:t> </a:t>
            </a:r>
            <a:endParaRPr b="1">
              <a:solidFill>
                <a:schemeClr val="dk1"/>
              </a:solidFill>
            </a:endParaRPr>
          </a:p>
          <a:p>
            <a:pPr marL="0" lvl="0" indent="0" algn="l" rtl="0">
              <a:spcBef>
                <a:spcPts val="0"/>
              </a:spcBef>
              <a:spcAft>
                <a:spcPts val="0"/>
              </a:spcAft>
              <a:buNone/>
            </a:pPr>
            <a:r>
              <a:rPr lang="en-US" b="1">
                <a:solidFill>
                  <a:schemeClr val="dk1"/>
                </a:solidFill>
              </a:rPr>
              <a:t>(사진도 첨부할 수 있도록하고 로그인했을 때 자신의 글만 수정 및 삭제가 가능하게끔 만들고 관리자는 모든 기능이 활성화 되도록 만들고 싶었지만 능력 부족으로 하지 못했습니다.)</a:t>
            </a:r>
            <a:endParaRPr b="1">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g1b68db4e52c_3_0"/>
          <p:cNvSpPr txBox="1">
            <a:spLocks noGrp="1"/>
          </p:cNvSpPr>
          <p:nvPr>
            <p:ph type="ctrTitle"/>
          </p:nvPr>
        </p:nvSpPr>
        <p:spPr>
          <a:xfrm>
            <a:off x="2843808" y="2636398"/>
            <a:ext cx="5832600" cy="1585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프로젝트 시연</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g1f6157a1eea_1_4"/>
          <p:cNvSpPr txBox="1"/>
          <p:nvPr/>
        </p:nvSpPr>
        <p:spPr>
          <a:xfrm>
            <a:off x="611560" y="1056928"/>
            <a:ext cx="2664300" cy="5541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000" b="1">
                <a:solidFill>
                  <a:srgbClr val="7AD1F0"/>
                </a:solidFill>
                <a:latin typeface="Calibri"/>
                <a:ea typeface="Calibri"/>
                <a:cs typeface="Calibri"/>
                <a:sym typeface="Calibri"/>
              </a:rPr>
              <a:t>CONTENTS</a:t>
            </a:r>
            <a:endParaRPr sz="3000" b="1">
              <a:solidFill>
                <a:srgbClr val="7AD1F0"/>
              </a:solidFill>
              <a:latin typeface="Calibri"/>
              <a:ea typeface="Calibri"/>
              <a:cs typeface="Calibri"/>
              <a:sym typeface="Calibri"/>
            </a:endParaRPr>
          </a:p>
        </p:txBody>
      </p:sp>
      <p:sp>
        <p:nvSpPr>
          <p:cNvPr id="83" name="Google Shape;83;g1f6157a1eea_1_4"/>
          <p:cNvSpPr txBox="1"/>
          <p:nvPr/>
        </p:nvSpPr>
        <p:spPr>
          <a:xfrm>
            <a:off x="4695002" y="663244"/>
            <a:ext cx="4034700" cy="430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a:solidFill>
                  <a:srgbClr val="748EEB"/>
                </a:solidFill>
                <a:latin typeface="Calibri"/>
                <a:ea typeface="Calibri"/>
                <a:cs typeface="Calibri"/>
                <a:sym typeface="Calibri"/>
              </a:rPr>
              <a:t>프로젝트 일정</a:t>
            </a:r>
            <a:endParaRPr sz="2200"/>
          </a:p>
        </p:txBody>
      </p:sp>
      <p:sp>
        <p:nvSpPr>
          <p:cNvPr id="84" name="Google Shape;84;g1f6157a1eea_1_4"/>
          <p:cNvSpPr txBox="1"/>
          <p:nvPr/>
        </p:nvSpPr>
        <p:spPr>
          <a:xfrm>
            <a:off x="3974248" y="617051"/>
            <a:ext cx="6948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7AD1F0"/>
                </a:solidFill>
                <a:latin typeface="Calibri"/>
                <a:ea typeface="Calibri"/>
                <a:cs typeface="Calibri"/>
                <a:sym typeface="Calibri"/>
              </a:rPr>
              <a:t>01</a:t>
            </a:r>
            <a:endParaRPr sz="2500" b="1">
              <a:solidFill>
                <a:srgbClr val="7AD1F0"/>
              </a:solidFill>
              <a:latin typeface="Calibri"/>
              <a:ea typeface="Calibri"/>
              <a:cs typeface="Calibri"/>
              <a:sym typeface="Calibri"/>
            </a:endParaRPr>
          </a:p>
        </p:txBody>
      </p:sp>
      <p:sp>
        <p:nvSpPr>
          <p:cNvPr id="85" name="Google Shape;85;g1f6157a1eea_1_4"/>
          <p:cNvSpPr txBox="1"/>
          <p:nvPr/>
        </p:nvSpPr>
        <p:spPr>
          <a:xfrm>
            <a:off x="4695002" y="2157731"/>
            <a:ext cx="4034700" cy="430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a:solidFill>
                  <a:srgbClr val="748EEB"/>
                </a:solidFill>
                <a:latin typeface="Calibri"/>
                <a:ea typeface="Calibri"/>
                <a:cs typeface="Calibri"/>
                <a:sym typeface="Calibri"/>
              </a:rPr>
              <a:t>클래스 설계 &amp; DataBase 구조</a:t>
            </a:r>
            <a:endParaRPr sz="2200"/>
          </a:p>
        </p:txBody>
      </p:sp>
      <p:sp>
        <p:nvSpPr>
          <p:cNvPr id="86" name="Google Shape;86;g1f6157a1eea_1_4"/>
          <p:cNvSpPr txBox="1"/>
          <p:nvPr/>
        </p:nvSpPr>
        <p:spPr>
          <a:xfrm>
            <a:off x="3974248" y="2060000"/>
            <a:ext cx="6948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7AD1F0"/>
                </a:solidFill>
                <a:latin typeface="Calibri"/>
                <a:ea typeface="Calibri"/>
                <a:cs typeface="Calibri"/>
                <a:sym typeface="Calibri"/>
              </a:rPr>
              <a:t>03</a:t>
            </a:r>
            <a:endParaRPr sz="2500" b="1">
              <a:solidFill>
                <a:srgbClr val="7AD1F0"/>
              </a:solidFill>
              <a:latin typeface="Calibri"/>
              <a:ea typeface="Calibri"/>
              <a:cs typeface="Calibri"/>
              <a:sym typeface="Calibri"/>
            </a:endParaRPr>
          </a:p>
        </p:txBody>
      </p:sp>
      <p:sp>
        <p:nvSpPr>
          <p:cNvPr id="87" name="Google Shape;87;g1f6157a1eea_1_4"/>
          <p:cNvSpPr txBox="1"/>
          <p:nvPr/>
        </p:nvSpPr>
        <p:spPr>
          <a:xfrm>
            <a:off x="4695002" y="2804568"/>
            <a:ext cx="4034700" cy="430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a:solidFill>
                  <a:srgbClr val="748EEB"/>
                </a:solidFill>
                <a:latin typeface="Calibri"/>
                <a:ea typeface="Calibri"/>
                <a:cs typeface="Calibri"/>
                <a:sym typeface="Calibri"/>
              </a:rPr>
              <a:t>사용 프로그램 및 기술</a:t>
            </a:r>
            <a:endParaRPr sz="2200"/>
          </a:p>
        </p:txBody>
      </p:sp>
      <p:sp>
        <p:nvSpPr>
          <p:cNvPr id="88" name="Google Shape;88;g1f6157a1eea_1_4"/>
          <p:cNvSpPr txBox="1"/>
          <p:nvPr/>
        </p:nvSpPr>
        <p:spPr>
          <a:xfrm>
            <a:off x="3974248" y="2781487"/>
            <a:ext cx="6948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7AD1F0"/>
                </a:solidFill>
                <a:latin typeface="Calibri"/>
                <a:ea typeface="Calibri"/>
                <a:cs typeface="Calibri"/>
                <a:sym typeface="Calibri"/>
              </a:rPr>
              <a:t>04</a:t>
            </a:r>
            <a:endParaRPr sz="2500" b="1">
              <a:solidFill>
                <a:srgbClr val="7AD1F0"/>
              </a:solidFill>
              <a:latin typeface="Calibri"/>
              <a:ea typeface="Calibri"/>
              <a:cs typeface="Calibri"/>
              <a:sym typeface="Calibri"/>
            </a:endParaRPr>
          </a:p>
        </p:txBody>
      </p:sp>
      <p:sp>
        <p:nvSpPr>
          <p:cNvPr id="89" name="Google Shape;89;g1f6157a1eea_1_4"/>
          <p:cNvSpPr txBox="1"/>
          <p:nvPr/>
        </p:nvSpPr>
        <p:spPr>
          <a:xfrm>
            <a:off x="4694991" y="3526046"/>
            <a:ext cx="4034700" cy="430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a:solidFill>
                  <a:srgbClr val="748EEB"/>
                </a:solidFill>
                <a:latin typeface="Calibri"/>
                <a:ea typeface="Calibri"/>
                <a:cs typeface="Calibri"/>
                <a:sym typeface="Calibri"/>
              </a:rPr>
              <a:t>기능 종류 설명 &amp; 실행 화면</a:t>
            </a:r>
            <a:endParaRPr sz="2200"/>
          </a:p>
        </p:txBody>
      </p:sp>
      <p:sp>
        <p:nvSpPr>
          <p:cNvPr id="90" name="Google Shape;90;g1f6157a1eea_1_4"/>
          <p:cNvSpPr txBox="1"/>
          <p:nvPr/>
        </p:nvSpPr>
        <p:spPr>
          <a:xfrm>
            <a:off x="4000188" y="3502940"/>
            <a:ext cx="6948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7AD1F0"/>
                </a:solidFill>
                <a:latin typeface="Calibri"/>
                <a:ea typeface="Calibri"/>
                <a:cs typeface="Calibri"/>
                <a:sym typeface="Calibri"/>
              </a:rPr>
              <a:t>05</a:t>
            </a:r>
            <a:endParaRPr sz="2500" b="1">
              <a:solidFill>
                <a:srgbClr val="7AD1F0"/>
              </a:solidFill>
              <a:latin typeface="Calibri"/>
              <a:ea typeface="Calibri"/>
              <a:cs typeface="Calibri"/>
              <a:sym typeface="Calibri"/>
            </a:endParaRPr>
          </a:p>
        </p:txBody>
      </p:sp>
      <p:sp>
        <p:nvSpPr>
          <p:cNvPr id="91" name="Google Shape;91;g1f6157a1eea_1_4"/>
          <p:cNvSpPr txBox="1"/>
          <p:nvPr/>
        </p:nvSpPr>
        <p:spPr>
          <a:xfrm>
            <a:off x="4694991" y="4247521"/>
            <a:ext cx="4034700" cy="430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a:solidFill>
                  <a:srgbClr val="748EEB"/>
                </a:solidFill>
                <a:latin typeface="Calibri"/>
                <a:ea typeface="Calibri"/>
                <a:cs typeface="Calibri"/>
                <a:sym typeface="Calibri"/>
              </a:rPr>
              <a:t>프로젝트 시연</a:t>
            </a:r>
            <a:endParaRPr sz="2200"/>
          </a:p>
        </p:txBody>
      </p:sp>
      <p:sp>
        <p:nvSpPr>
          <p:cNvPr id="92" name="Google Shape;92;g1f6157a1eea_1_4"/>
          <p:cNvSpPr txBox="1"/>
          <p:nvPr/>
        </p:nvSpPr>
        <p:spPr>
          <a:xfrm>
            <a:off x="4000188" y="4205240"/>
            <a:ext cx="6948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7AD1F0"/>
                </a:solidFill>
                <a:latin typeface="Calibri"/>
                <a:ea typeface="Calibri"/>
                <a:cs typeface="Calibri"/>
                <a:sym typeface="Calibri"/>
              </a:rPr>
              <a:t>06</a:t>
            </a:r>
            <a:endParaRPr sz="2500" b="1">
              <a:solidFill>
                <a:srgbClr val="7AD1F0"/>
              </a:solidFill>
              <a:latin typeface="Calibri"/>
              <a:ea typeface="Calibri"/>
              <a:cs typeface="Calibri"/>
              <a:sym typeface="Calibri"/>
            </a:endParaRPr>
          </a:p>
        </p:txBody>
      </p:sp>
      <p:sp>
        <p:nvSpPr>
          <p:cNvPr id="93" name="Google Shape;93;g1f6157a1eea_1_4"/>
          <p:cNvSpPr txBox="1"/>
          <p:nvPr/>
        </p:nvSpPr>
        <p:spPr>
          <a:xfrm>
            <a:off x="4669054" y="4930654"/>
            <a:ext cx="3996300" cy="4308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Font typeface="Arial"/>
              <a:buNone/>
            </a:pPr>
            <a:r>
              <a:rPr lang="en-US" sz="2200" b="1">
                <a:solidFill>
                  <a:srgbClr val="748EEB"/>
                </a:solidFill>
                <a:latin typeface="Calibri"/>
                <a:ea typeface="Calibri"/>
                <a:cs typeface="Calibri"/>
                <a:sym typeface="Calibri"/>
              </a:rPr>
              <a:t>프로젝트 후기</a:t>
            </a:r>
            <a:endParaRPr sz="2200"/>
          </a:p>
        </p:txBody>
      </p:sp>
      <p:sp>
        <p:nvSpPr>
          <p:cNvPr id="94" name="Google Shape;94;g1f6157a1eea_1_4"/>
          <p:cNvSpPr txBox="1"/>
          <p:nvPr/>
        </p:nvSpPr>
        <p:spPr>
          <a:xfrm>
            <a:off x="4003506" y="4907560"/>
            <a:ext cx="6882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7AD1F0"/>
                </a:solidFill>
                <a:latin typeface="Calibri"/>
                <a:ea typeface="Calibri"/>
                <a:cs typeface="Calibri"/>
                <a:sym typeface="Calibri"/>
              </a:rPr>
              <a:t>07</a:t>
            </a:r>
            <a:endParaRPr sz="2500" b="1">
              <a:solidFill>
                <a:srgbClr val="7AD1F0"/>
              </a:solidFill>
              <a:latin typeface="Calibri"/>
              <a:ea typeface="Calibri"/>
              <a:cs typeface="Calibri"/>
              <a:sym typeface="Calibri"/>
            </a:endParaRPr>
          </a:p>
        </p:txBody>
      </p:sp>
      <p:sp>
        <p:nvSpPr>
          <p:cNvPr id="95" name="Google Shape;95;g1f6157a1eea_1_4"/>
          <p:cNvSpPr txBox="1"/>
          <p:nvPr/>
        </p:nvSpPr>
        <p:spPr>
          <a:xfrm>
            <a:off x="4695002" y="1403893"/>
            <a:ext cx="4034700" cy="430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a:solidFill>
                  <a:srgbClr val="748EEB"/>
                </a:solidFill>
                <a:latin typeface="Calibri"/>
                <a:ea typeface="Calibri"/>
                <a:cs typeface="Calibri"/>
                <a:sym typeface="Calibri"/>
              </a:rPr>
              <a:t>프로젝트 팀원 소개</a:t>
            </a:r>
            <a:endParaRPr sz="2200"/>
          </a:p>
        </p:txBody>
      </p:sp>
      <p:sp>
        <p:nvSpPr>
          <p:cNvPr id="96" name="Google Shape;96;g1f6157a1eea_1_4"/>
          <p:cNvSpPr txBox="1"/>
          <p:nvPr/>
        </p:nvSpPr>
        <p:spPr>
          <a:xfrm>
            <a:off x="3974248" y="1338525"/>
            <a:ext cx="6948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7AD1F0"/>
                </a:solidFill>
                <a:latin typeface="Calibri"/>
                <a:ea typeface="Calibri"/>
                <a:cs typeface="Calibri"/>
                <a:sym typeface="Calibri"/>
              </a:rPr>
              <a:t>02</a:t>
            </a:r>
            <a:endParaRPr sz="2500" b="1">
              <a:solidFill>
                <a:srgbClr val="7AD1F0"/>
              </a:solidFill>
              <a:latin typeface="Calibri"/>
              <a:ea typeface="Calibri"/>
              <a:cs typeface="Calibri"/>
              <a:sym typeface="Calibri"/>
            </a:endParaRPr>
          </a:p>
        </p:txBody>
      </p:sp>
      <p:sp>
        <p:nvSpPr>
          <p:cNvPr id="97" name="Google Shape;97;g1f6157a1eea_1_4"/>
          <p:cNvSpPr txBox="1"/>
          <p:nvPr/>
        </p:nvSpPr>
        <p:spPr>
          <a:xfrm>
            <a:off x="4000198" y="5609862"/>
            <a:ext cx="6948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7AD1F0"/>
                </a:solidFill>
                <a:latin typeface="Calibri"/>
                <a:ea typeface="Calibri"/>
                <a:cs typeface="Calibri"/>
                <a:sym typeface="Calibri"/>
              </a:rPr>
              <a:t>08</a:t>
            </a:r>
            <a:endParaRPr sz="2500" b="1">
              <a:solidFill>
                <a:srgbClr val="7AD1F0"/>
              </a:solidFill>
              <a:latin typeface="Calibri"/>
              <a:ea typeface="Calibri"/>
              <a:cs typeface="Calibri"/>
              <a:sym typeface="Calibri"/>
            </a:endParaRPr>
          </a:p>
        </p:txBody>
      </p:sp>
      <p:sp>
        <p:nvSpPr>
          <p:cNvPr id="98" name="Google Shape;98;g1f6157a1eea_1_4"/>
          <p:cNvSpPr txBox="1"/>
          <p:nvPr/>
        </p:nvSpPr>
        <p:spPr>
          <a:xfrm>
            <a:off x="4669054" y="5609854"/>
            <a:ext cx="3996300" cy="4308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Font typeface="Arial"/>
              <a:buNone/>
            </a:pPr>
            <a:r>
              <a:rPr lang="en-US" sz="2200" b="1">
                <a:solidFill>
                  <a:srgbClr val="748EEB"/>
                </a:solidFill>
                <a:latin typeface="Calibri"/>
                <a:ea typeface="Calibri"/>
                <a:cs typeface="Calibri"/>
                <a:sym typeface="Calibri"/>
              </a:rPr>
              <a:t>참고자료 </a:t>
            </a: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g215e9cd07af_1_14"/>
          <p:cNvSpPr txBox="1">
            <a:spLocks noGrp="1"/>
          </p:cNvSpPr>
          <p:nvPr>
            <p:ph type="title"/>
          </p:nvPr>
        </p:nvSpPr>
        <p:spPr>
          <a:xfrm>
            <a:off x="799236" y="183820"/>
            <a:ext cx="7661100" cy="7968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프로젝트 후기</a:t>
            </a:r>
            <a:endParaRPr/>
          </a:p>
        </p:txBody>
      </p:sp>
      <p:sp>
        <p:nvSpPr>
          <p:cNvPr id="274" name="Google Shape;274;g215e9cd07af_1_14"/>
          <p:cNvSpPr txBox="1">
            <a:spLocks noGrp="1"/>
          </p:cNvSpPr>
          <p:nvPr>
            <p:ph type="body" idx="1"/>
          </p:nvPr>
        </p:nvSpPr>
        <p:spPr>
          <a:xfrm>
            <a:off x="108550" y="1268750"/>
            <a:ext cx="8871000" cy="5500200"/>
          </a:xfrm>
          <a:prstGeom prst="rect">
            <a:avLst/>
          </a:prstGeom>
        </p:spPr>
        <p:txBody>
          <a:bodyPr spcFirstLastPara="1" wrap="square" lIns="91425" tIns="45700" rIns="91425" bIns="45700" anchor="t" anchorCtr="0">
            <a:noAutofit/>
          </a:bodyPr>
          <a:lstStyle/>
          <a:p>
            <a:pPr marL="0" lvl="0" indent="0" algn="l" rtl="0">
              <a:spcBef>
                <a:spcPts val="320"/>
              </a:spcBef>
              <a:spcAft>
                <a:spcPts val="0"/>
              </a:spcAft>
              <a:buNone/>
            </a:pPr>
            <a:r>
              <a:rPr lang="en-US" sz="1400" b="1" i="0"/>
              <a:t>윤도경 팀장: 이번 프로젝트에서 저의 목표는 MVC 패턴을 사용하여 패키지와 클래스를 작은 단위로 나누고, 팀원들과 만들 부분을 확실히 분리해서 개발을 하는 것이었습니다. 개발 초기 단계에서 프로그램의 사용처, 변수명, DB 칼럼명, 클래스의 역할 구분 등의 구체적인 부분을 정하지 않고 중반에 이런 점들을 합치는 과정에서 불필요한 클래스들이 많이 만들어졌습니다. 다음에는 초기 단계에서 팀원들과 상의를 하여서 공통부분에 대한 정의를 하고 시작해야 할 것 같습니다.</a:t>
            </a:r>
            <a:endParaRPr sz="1400" b="1" i="0"/>
          </a:p>
          <a:p>
            <a:pPr marL="0" lvl="0" indent="0" algn="l" rtl="0">
              <a:spcBef>
                <a:spcPts val="320"/>
              </a:spcBef>
              <a:spcAft>
                <a:spcPts val="0"/>
              </a:spcAft>
              <a:buNone/>
            </a:pPr>
            <a:endParaRPr sz="1400" b="1" i="0"/>
          </a:p>
          <a:p>
            <a:pPr marL="0" lvl="0" indent="0" algn="l" rtl="0">
              <a:spcBef>
                <a:spcPts val="320"/>
              </a:spcBef>
              <a:spcAft>
                <a:spcPts val="0"/>
              </a:spcAft>
              <a:buNone/>
            </a:pPr>
            <a:r>
              <a:rPr lang="en-US" sz="1400" b="1" i="0"/>
              <a:t>양승리: 프로젝트를 통해 협업의 어려움에 대해 알게 되었습니다. 처음에는 제각기 맡은 역할을 수행하면 완성물이 나올 줄 알았지만, 하나의 결과물을 완성하는데에는 조율이 정말 중요했습니다. 소통을 통한 협업의 중요성을 십분 느낄 수 있어서 좋았습니다.</a:t>
            </a:r>
            <a:endParaRPr sz="1400" b="1" i="0"/>
          </a:p>
          <a:p>
            <a:pPr marL="0" lvl="0" indent="0" algn="l" rtl="0">
              <a:spcBef>
                <a:spcPts val="320"/>
              </a:spcBef>
              <a:spcAft>
                <a:spcPts val="0"/>
              </a:spcAft>
              <a:buNone/>
            </a:pPr>
            <a:endParaRPr sz="1400" b="1" i="0"/>
          </a:p>
          <a:p>
            <a:pPr marL="0" lvl="0" indent="0" algn="l" rtl="0">
              <a:spcBef>
                <a:spcPts val="320"/>
              </a:spcBef>
              <a:spcAft>
                <a:spcPts val="0"/>
              </a:spcAft>
              <a:buNone/>
            </a:pPr>
            <a:r>
              <a:rPr lang="en-US" sz="1400" b="1" i="0"/>
              <a:t>김태경: 지금까지 배웠던 지식을 실제로 적용해 보며 수업 시간에 배웠던 개념들을 다시 복습할 수 있었고, 팀원 분들과 의견을 나누고 막히는 부분에서 조언을 구하기도 하며 새롭게 배운 것도 있었습니다. 마지막으로 프로그램을 테스트하며 각자 맡았던 부분들이 모두 한 프로그램으로 연결되는 것을 보고 성취감을 느꼈습니다.</a:t>
            </a:r>
            <a:endParaRPr sz="1400" b="1" i="0"/>
          </a:p>
          <a:p>
            <a:pPr marL="0" lvl="0" indent="0" algn="l" rtl="0">
              <a:spcBef>
                <a:spcPts val="320"/>
              </a:spcBef>
              <a:spcAft>
                <a:spcPts val="0"/>
              </a:spcAft>
              <a:buNone/>
            </a:pPr>
            <a:endParaRPr sz="1400" b="1" i="0"/>
          </a:p>
          <a:p>
            <a:pPr marL="0" lvl="0" indent="0" algn="l" rtl="0">
              <a:spcBef>
                <a:spcPts val="320"/>
              </a:spcBef>
              <a:spcAft>
                <a:spcPts val="0"/>
              </a:spcAft>
              <a:buNone/>
            </a:pPr>
            <a:r>
              <a:rPr lang="en-US" sz="1400" b="1" i="0"/>
              <a:t>문범규:</a:t>
            </a:r>
            <a:r>
              <a:rPr lang="en-US" sz="1300" b="1" i="0">
                <a:latin typeface="Arial"/>
                <a:ea typeface="Arial"/>
                <a:cs typeface="Arial"/>
                <a:sym typeface="Arial"/>
              </a:rPr>
              <a:t> </a:t>
            </a:r>
            <a:r>
              <a:rPr lang="en-US" sz="1400" b="1" i="0"/>
              <a:t>저도 마찬가지로 프로젝트에서 개개인의 역할이 중요하다는 것을 느꼈습니다. 제가 맡은 부분을 완벽하게 처리해야 전체적인 프로젝트의 완성도가 높아지기 때문에, 책임감을 느끼며 최선을 다하였습니다.</a:t>
            </a:r>
            <a:endParaRPr b="1" i="0"/>
          </a:p>
          <a:p>
            <a:pPr marL="0" lvl="0" indent="0" algn="l" rtl="0">
              <a:spcBef>
                <a:spcPts val="320"/>
              </a:spcBef>
              <a:spcAft>
                <a:spcPts val="0"/>
              </a:spcAft>
              <a:buNone/>
            </a:pPr>
            <a:endParaRPr sz="1400" b="1" i="0"/>
          </a:p>
          <a:p>
            <a:pPr marL="0" lvl="0" indent="0" algn="l" rtl="0">
              <a:spcBef>
                <a:spcPts val="320"/>
              </a:spcBef>
              <a:spcAft>
                <a:spcPts val="0"/>
              </a:spcAft>
              <a:buNone/>
            </a:pPr>
            <a:r>
              <a:rPr lang="en-US" sz="1400" b="1" i="0"/>
              <a:t>이동현 : 프로젝트를 하며 팀원들과의 소통이 정말 중요하다라는 것을 깨달았고, 이 프로젝트의 한 페이지를 개개인의 노력으로 완성해야 된다는 책임감 또한 느낄 수 있었습니다. 항공 예약 프로젝트를 하며 힘들었던 부분은 게시글의 댓글 부분이었습니다. 해당 게시글마다 댓글이 달려야 되는 부분에서 어려움이 있었지만, DB의 댓글 테이블에서 데이터를 가져오는 과정에서 게시글 테이블의 번호를 가져와 그 번호에 댓글이 달리도록 하여 해결할 수 있었습니다.</a:t>
            </a:r>
            <a:endParaRPr sz="1400" b="1" i="0"/>
          </a:p>
          <a:p>
            <a:pPr marL="0" lvl="0" indent="0" algn="l" rtl="0">
              <a:spcBef>
                <a:spcPts val="320"/>
              </a:spcBef>
              <a:spcAft>
                <a:spcPts val="0"/>
              </a:spcAft>
              <a:buNone/>
            </a:pPr>
            <a:endParaRPr sz="1200" i="0">
              <a:solidFill>
                <a:schemeClr val="dk1"/>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200" i="0">
              <a:solidFill>
                <a:schemeClr val="dk1"/>
              </a:solidFill>
              <a:latin typeface="Arial"/>
              <a:ea typeface="Arial"/>
              <a:cs typeface="Arial"/>
              <a:sym typeface="Arial"/>
            </a:endParaRPr>
          </a:p>
          <a:p>
            <a:pPr marL="0" lvl="0" indent="0" algn="l" rtl="0">
              <a:spcBef>
                <a:spcPts val="320"/>
              </a:spcBef>
              <a:spcAft>
                <a:spcPts val="0"/>
              </a:spcAft>
              <a:buNone/>
            </a:pPr>
            <a:endParaRPr sz="1400" b="1" i="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5"/>
          <p:cNvSpPr txBox="1">
            <a:spLocks noGrp="1"/>
          </p:cNvSpPr>
          <p:nvPr>
            <p:ph type="body" idx="1"/>
          </p:nvPr>
        </p:nvSpPr>
        <p:spPr>
          <a:xfrm>
            <a:off x="395536" y="1268760"/>
            <a:ext cx="8402525" cy="4881686"/>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595959"/>
              </a:buClr>
              <a:buSzPts val="1600"/>
              <a:buNone/>
            </a:pPr>
            <a:r>
              <a:rPr lang="en-US" i="0"/>
              <a:t>공공데이터포털(</a:t>
            </a:r>
            <a:r>
              <a:rPr lang="en-US" i="0" u="sng">
                <a:solidFill>
                  <a:schemeClr val="hlink"/>
                </a:solidFill>
                <a:hlinkClick r:id="rId3"/>
              </a:rPr>
              <a:t>https://www.data.go.kr</a:t>
            </a:r>
            <a:r>
              <a:rPr lang="en-US" i="0"/>
              <a:t> ): 한국공항공사 국제선 항공기스케줄 CSV (</a:t>
            </a:r>
            <a:r>
              <a:rPr lang="en-US" i="0" u="sng">
                <a:solidFill>
                  <a:schemeClr val="hlink"/>
                </a:solidFill>
                <a:hlinkClick r:id="rId4"/>
              </a:rPr>
              <a:t>https://www.data.go.kr/data/15003087/fileData.do</a:t>
            </a:r>
            <a:r>
              <a:rPr lang="en-US" i="0"/>
              <a:t>)</a:t>
            </a:r>
            <a:endParaRPr i="0"/>
          </a:p>
          <a:p>
            <a:pPr marL="342900" lvl="0" indent="-342900" algn="l" rtl="0">
              <a:spcBef>
                <a:spcPts val="0"/>
              </a:spcBef>
              <a:spcAft>
                <a:spcPts val="0"/>
              </a:spcAft>
              <a:buClr>
                <a:srgbClr val="595959"/>
              </a:buClr>
              <a:buSzPts val="1600"/>
              <a:buNone/>
            </a:pPr>
            <a:endParaRPr i="0"/>
          </a:p>
          <a:p>
            <a:pPr marL="342900" lvl="0" indent="-342900" algn="l" rtl="0">
              <a:spcBef>
                <a:spcPts val="0"/>
              </a:spcBef>
              <a:spcAft>
                <a:spcPts val="0"/>
              </a:spcAft>
              <a:buClr>
                <a:srgbClr val="595959"/>
              </a:buClr>
              <a:buSzPts val="1600"/>
              <a:buNone/>
            </a:pPr>
            <a:r>
              <a:rPr lang="en-US" i="0"/>
              <a:t>모두 투어 여행사 사이트 (</a:t>
            </a:r>
            <a:r>
              <a:rPr lang="en-US" i="0" u="sng">
                <a:solidFill>
                  <a:schemeClr val="hlink"/>
                </a:solidFill>
                <a:hlinkClick r:id="rId5"/>
              </a:rPr>
              <a:t>https://www.modetour.com</a:t>
            </a:r>
            <a:r>
              <a:rPr lang="en-US" i="0"/>
              <a:t>): 멤버십 페이지 참조</a:t>
            </a:r>
            <a:endParaRPr i="0"/>
          </a:p>
          <a:p>
            <a:pPr marL="342900" lvl="0" indent="-342900" algn="l" rtl="0">
              <a:spcBef>
                <a:spcPts val="0"/>
              </a:spcBef>
              <a:spcAft>
                <a:spcPts val="0"/>
              </a:spcAft>
              <a:buClr>
                <a:srgbClr val="595959"/>
              </a:buClr>
              <a:buSzPts val="1600"/>
              <a:buNone/>
            </a:pPr>
            <a:endParaRPr i="0"/>
          </a:p>
          <a:p>
            <a:pPr marL="342900" lvl="0" indent="-342900" algn="l" rtl="0">
              <a:spcBef>
                <a:spcPts val="0"/>
              </a:spcBef>
              <a:spcAft>
                <a:spcPts val="0"/>
              </a:spcAft>
              <a:buClr>
                <a:srgbClr val="595959"/>
              </a:buClr>
              <a:buSzPts val="1600"/>
              <a:buNone/>
            </a:pPr>
            <a:endParaRPr i="0"/>
          </a:p>
        </p:txBody>
      </p:sp>
      <p:sp>
        <p:nvSpPr>
          <p:cNvPr id="280" name="Google Shape;280;p5"/>
          <p:cNvSpPr txBox="1">
            <a:spLocks noGrp="1"/>
          </p:cNvSpPr>
          <p:nvPr>
            <p:ph type="title"/>
          </p:nvPr>
        </p:nvSpPr>
        <p:spPr>
          <a:xfrm>
            <a:off x="799236" y="188640"/>
            <a:ext cx="7661196" cy="79690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748EEB"/>
              </a:buClr>
              <a:buSzPts val="2500"/>
              <a:buFont typeface="Calibri"/>
              <a:buNone/>
            </a:pPr>
            <a:r>
              <a:rPr lang="en-US"/>
              <a:t>참고 자료</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6"/>
          <p:cNvSpPr txBox="1">
            <a:spLocks noGrp="1"/>
          </p:cNvSpPr>
          <p:nvPr>
            <p:ph type="ctrTitle"/>
          </p:nvPr>
        </p:nvSpPr>
        <p:spPr>
          <a:xfrm>
            <a:off x="1691680" y="2204864"/>
            <a:ext cx="3887370" cy="237626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hlink"/>
              </a:buClr>
              <a:buSzPts val="7000"/>
              <a:buFont typeface="Gulimche"/>
              <a:buNone/>
            </a:pPr>
            <a:r>
              <a:rPr lang="en-US"/>
              <a:t>THANK</a:t>
            </a:r>
            <a:br>
              <a:rPr lang="en-US"/>
            </a:br>
            <a:r>
              <a:rPr lang="en-US">
                <a:solidFill>
                  <a:srgbClr val="7AD1F0"/>
                </a:solidFill>
              </a:rPr>
              <a:t>YOU</a:t>
            </a:r>
            <a:endParaRPr>
              <a:solidFill>
                <a:srgbClr val="7AD1F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g215e9cd07af_1_3"/>
          <p:cNvSpPr txBox="1"/>
          <p:nvPr/>
        </p:nvSpPr>
        <p:spPr>
          <a:xfrm>
            <a:off x="1167935" y="931953"/>
            <a:ext cx="2664300" cy="5541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000" b="1">
                <a:solidFill>
                  <a:srgbClr val="1155CC"/>
                </a:solidFill>
                <a:latin typeface="Calibri"/>
                <a:ea typeface="Calibri"/>
                <a:cs typeface="Calibri"/>
                <a:sym typeface="Calibri"/>
              </a:rPr>
              <a:t>프로젝트 목표</a:t>
            </a:r>
            <a:endParaRPr sz="3000" b="1">
              <a:solidFill>
                <a:srgbClr val="1155CC"/>
              </a:solidFill>
              <a:latin typeface="Calibri"/>
              <a:ea typeface="Calibri"/>
              <a:cs typeface="Calibri"/>
              <a:sym typeface="Calibri"/>
            </a:endParaRPr>
          </a:p>
        </p:txBody>
      </p:sp>
      <p:sp>
        <p:nvSpPr>
          <p:cNvPr id="105" name="Google Shape;105;g215e9cd07af_1_3"/>
          <p:cNvSpPr txBox="1"/>
          <p:nvPr/>
        </p:nvSpPr>
        <p:spPr>
          <a:xfrm>
            <a:off x="1315950" y="1568925"/>
            <a:ext cx="76932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b="1">
                <a:latin typeface="Malgun Gothic"/>
                <a:ea typeface="Malgun Gothic"/>
                <a:cs typeface="Malgun Gothic"/>
                <a:sym typeface="Malgun Gothic"/>
              </a:rPr>
              <a:t>여행가고 싶을 때 항공권 예약이 쉽도록 도와주는 항공권 예약 프로그램 제작</a:t>
            </a:r>
            <a:endParaRPr sz="1700" b="1">
              <a:latin typeface="Malgun Gothic"/>
              <a:ea typeface="Malgun Gothic"/>
              <a:cs typeface="Malgun Gothic"/>
              <a:sym typeface="Malgun Gothic"/>
            </a:endParaRPr>
          </a:p>
        </p:txBody>
      </p:sp>
      <p:sp>
        <p:nvSpPr>
          <p:cNvPr id="106" name="Google Shape;106;g215e9cd07af_1_3"/>
          <p:cNvSpPr txBox="1"/>
          <p:nvPr/>
        </p:nvSpPr>
        <p:spPr>
          <a:xfrm>
            <a:off x="3335250" y="2098200"/>
            <a:ext cx="4104900" cy="338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latin typeface="Malgun Gothic"/>
                <a:ea typeface="Malgun Gothic"/>
                <a:cs typeface="Malgun Gothic"/>
                <a:sym typeface="Malgun Gothic"/>
              </a:rPr>
              <a:t>&lt;주요 기능&gt;</a:t>
            </a:r>
            <a:endParaRPr sz="1600" b="1">
              <a:latin typeface="Malgun Gothic"/>
              <a:ea typeface="Malgun Gothic"/>
              <a:cs typeface="Malgun Gothic"/>
              <a:sym typeface="Malgun Gothic"/>
            </a:endParaRPr>
          </a:p>
          <a:p>
            <a:pPr marL="0" lvl="0" indent="0" algn="l" rtl="0">
              <a:spcBef>
                <a:spcPts val="0"/>
              </a:spcBef>
              <a:spcAft>
                <a:spcPts val="0"/>
              </a:spcAft>
              <a:buNone/>
            </a:pPr>
            <a:endParaRPr sz="1600" b="1">
              <a:latin typeface="Malgun Gothic"/>
              <a:ea typeface="Malgun Gothic"/>
              <a:cs typeface="Malgun Gothic"/>
              <a:sym typeface="Malgun Gothic"/>
            </a:endParaRPr>
          </a:p>
          <a:p>
            <a:pPr marL="457200" lvl="0" indent="-330200" algn="l" rtl="0">
              <a:spcBef>
                <a:spcPts val="0"/>
              </a:spcBef>
              <a:spcAft>
                <a:spcPts val="0"/>
              </a:spcAft>
              <a:buSzPts val="1600"/>
              <a:buFont typeface="Malgun Gothic"/>
              <a:buChar char="-"/>
            </a:pPr>
            <a:r>
              <a:rPr lang="en-US" sz="1600" b="1">
                <a:latin typeface="Malgun Gothic"/>
                <a:ea typeface="Malgun Gothic"/>
                <a:cs typeface="Malgun Gothic"/>
                <a:sym typeface="Malgun Gothic"/>
              </a:rPr>
              <a:t>로그인, 회원 가입</a:t>
            </a:r>
            <a:endParaRPr sz="1600" b="1">
              <a:latin typeface="Malgun Gothic"/>
              <a:ea typeface="Malgun Gothic"/>
              <a:cs typeface="Malgun Gothic"/>
              <a:sym typeface="Malgun Gothic"/>
            </a:endParaRPr>
          </a:p>
          <a:p>
            <a:pPr marL="457200" lvl="0" indent="0" algn="l" rtl="0">
              <a:spcBef>
                <a:spcPts val="0"/>
              </a:spcBef>
              <a:spcAft>
                <a:spcPts val="0"/>
              </a:spcAft>
              <a:buNone/>
            </a:pPr>
            <a:endParaRPr sz="1600" b="1">
              <a:latin typeface="Malgun Gothic"/>
              <a:ea typeface="Malgun Gothic"/>
              <a:cs typeface="Malgun Gothic"/>
              <a:sym typeface="Malgun Gothic"/>
            </a:endParaRPr>
          </a:p>
          <a:p>
            <a:pPr marL="457200" lvl="0" indent="-330200" algn="l" rtl="0">
              <a:spcBef>
                <a:spcPts val="0"/>
              </a:spcBef>
              <a:spcAft>
                <a:spcPts val="0"/>
              </a:spcAft>
              <a:buSzPts val="1600"/>
              <a:buFont typeface="Malgun Gothic"/>
              <a:buChar char="-"/>
            </a:pPr>
            <a:r>
              <a:rPr lang="en-US" sz="1600" b="1">
                <a:latin typeface="Malgun Gothic"/>
                <a:ea typeface="Malgun Gothic"/>
                <a:cs typeface="Malgun Gothic"/>
                <a:sym typeface="Malgun Gothic"/>
              </a:rPr>
              <a:t>항공권 예약하기</a:t>
            </a:r>
            <a:endParaRPr sz="1600" b="1">
              <a:latin typeface="Malgun Gothic"/>
              <a:ea typeface="Malgun Gothic"/>
              <a:cs typeface="Malgun Gothic"/>
              <a:sym typeface="Malgun Gothic"/>
            </a:endParaRPr>
          </a:p>
          <a:p>
            <a:pPr marL="457200" lvl="0" indent="0" algn="l" rtl="0">
              <a:spcBef>
                <a:spcPts val="0"/>
              </a:spcBef>
              <a:spcAft>
                <a:spcPts val="0"/>
              </a:spcAft>
              <a:buNone/>
            </a:pPr>
            <a:endParaRPr sz="1600" b="1">
              <a:latin typeface="Malgun Gothic"/>
              <a:ea typeface="Malgun Gothic"/>
              <a:cs typeface="Malgun Gothic"/>
              <a:sym typeface="Malgun Gothic"/>
            </a:endParaRPr>
          </a:p>
          <a:p>
            <a:pPr marL="457200" lvl="0" indent="-330200" algn="l" rtl="0">
              <a:spcBef>
                <a:spcPts val="0"/>
              </a:spcBef>
              <a:spcAft>
                <a:spcPts val="0"/>
              </a:spcAft>
              <a:buSzPts val="1600"/>
              <a:buFont typeface="Malgun Gothic"/>
              <a:buChar char="-"/>
            </a:pPr>
            <a:r>
              <a:rPr lang="en-US" sz="1600" b="1">
                <a:latin typeface="Malgun Gothic"/>
                <a:ea typeface="Malgun Gothic"/>
                <a:cs typeface="Malgun Gothic"/>
                <a:sym typeface="Malgun Gothic"/>
              </a:rPr>
              <a:t>항공권 예약 조회 및 취소</a:t>
            </a:r>
            <a:endParaRPr sz="1600" b="1">
              <a:latin typeface="Malgun Gothic"/>
              <a:ea typeface="Malgun Gothic"/>
              <a:cs typeface="Malgun Gothic"/>
              <a:sym typeface="Malgun Gothic"/>
            </a:endParaRPr>
          </a:p>
          <a:p>
            <a:pPr marL="457200" lvl="0" indent="0" algn="l" rtl="0">
              <a:spcBef>
                <a:spcPts val="0"/>
              </a:spcBef>
              <a:spcAft>
                <a:spcPts val="0"/>
              </a:spcAft>
              <a:buNone/>
            </a:pPr>
            <a:endParaRPr sz="1600" b="1">
              <a:latin typeface="Malgun Gothic"/>
              <a:ea typeface="Malgun Gothic"/>
              <a:cs typeface="Malgun Gothic"/>
              <a:sym typeface="Malgun Gothic"/>
            </a:endParaRPr>
          </a:p>
          <a:p>
            <a:pPr marL="457200" lvl="0" indent="-330200" algn="l" rtl="0">
              <a:spcBef>
                <a:spcPts val="0"/>
              </a:spcBef>
              <a:spcAft>
                <a:spcPts val="0"/>
              </a:spcAft>
              <a:buSzPts val="1600"/>
              <a:buFont typeface="Malgun Gothic"/>
              <a:buChar char="-"/>
            </a:pPr>
            <a:r>
              <a:rPr lang="en-US" sz="1600" b="1">
                <a:latin typeface="Malgun Gothic"/>
                <a:ea typeface="Malgun Gothic"/>
                <a:cs typeface="Malgun Gothic"/>
                <a:sym typeface="Malgun Gothic"/>
              </a:rPr>
              <a:t>멤버십</a:t>
            </a:r>
            <a:endParaRPr sz="1600" b="1">
              <a:latin typeface="Malgun Gothic"/>
              <a:ea typeface="Malgun Gothic"/>
              <a:cs typeface="Malgun Gothic"/>
              <a:sym typeface="Malgun Gothic"/>
            </a:endParaRPr>
          </a:p>
          <a:p>
            <a:pPr marL="457200" lvl="0" indent="0" algn="l" rtl="0">
              <a:spcBef>
                <a:spcPts val="0"/>
              </a:spcBef>
              <a:spcAft>
                <a:spcPts val="0"/>
              </a:spcAft>
              <a:buNone/>
            </a:pPr>
            <a:endParaRPr sz="1600" b="1">
              <a:latin typeface="Malgun Gothic"/>
              <a:ea typeface="Malgun Gothic"/>
              <a:cs typeface="Malgun Gothic"/>
              <a:sym typeface="Malgun Gothic"/>
            </a:endParaRPr>
          </a:p>
          <a:p>
            <a:pPr marL="457200" lvl="0" indent="-330200" algn="l" rtl="0">
              <a:spcBef>
                <a:spcPts val="0"/>
              </a:spcBef>
              <a:spcAft>
                <a:spcPts val="0"/>
              </a:spcAft>
              <a:buSzPts val="1600"/>
              <a:buFont typeface="Malgun Gothic"/>
              <a:buChar char="-"/>
            </a:pPr>
            <a:r>
              <a:rPr lang="en-US" sz="1600" b="1">
                <a:latin typeface="Malgun Gothic"/>
                <a:ea typeface="Malgun Gothic"/>
                <a:cs typeface="Malgun Gothic"/>
                <a:sym typeface="Malgun Gothic"/>
              </a:rPr>
              <a:t>자유게시판</a:t>
            </a:r>
            <a:endParaRPr sz="1600" b="1">
              <a:latin typeface="Malgun Gothic"/>
              <a:ea typeface="Malgun Gothic"/>
              <a:cs typeface="Malgun Gothic"/>
              <a:sym typeface="Malgun Gothic"/>
            </a:endParaRPr>
          </a:p>
          <a:p>
            <a:pPr marL="457200" lvl="0" indent="0" algn="l" rtl="0">
              <a:spcBef>
                <a:spcPts val="0"/>
              </a:spcBef>
              <a:spcAft>
                <a:spcPts val="0"/>
              </a:spcAft>
              <a:buNone/>
            </a:pPr>
            <a:endParaRPr sz="1600" b="1">
              <a:latin typeface="Malgun Gothic"/>
              <a:ea typeface="Malgun Gothic"/>
              <a:cs typeface="Malgun Gothic"/>
              <a:sym typeface="Malgun Gothic"/>
            </a:endParaRPr>
          </a:p>
          <a:p>
            <a:pPr marL="457200" lvl="0" indent="-330200" algn="l" rtl="0">
              <a:spcBef>
                <a:spcPts val="0"/>
              </a:spcBef>
              <a:spcAft>
                <a:spcPts val="0"/>
              </a:spcAft>
              <a:buSzPts val="1600"/>
              <a:buFont typeface="Malgun Gothic"/>
              <a:buChar char="-"/>
            </a:pPr>
            <a:r>
              <a:rPr lang="en-US" sz="1600" b="1">
                <a:latin typeface="Malgun Gothic"/>
                <a:ea typeface="Malgun Gothic"/>
                <a:cs typeface="Malgun Gothic"/>
                <a:sym typeface="Malgun Gothic"/>
              </a:rPr>
              <a:t>고객센터</a:t>
            </a:r>
            <a:endParaRPr sz="1600" b="1">
              <a:latin typeface="Malgun Gothic"/>
              <a:ea typeface="Malgun Gothic"/>
              <a:cs typeface="Malgun Gothic"/>
              <a:sym typeface="Malgun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
          <p:cNvSpPr txBox="1"/>
          <p:nvPr/>
        </p:nvSpPr>
        <p:spPr>
          <a:xfrm>
            <a:off x="840160" y="980728"/>
            <a:ext cx="2664300" cy="5541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000" b="1">
                <a:solidFill>
                  <a:srgbClr val="7AD1F0"/>
                </a:solidFill>
                <a:latin typeface="Calibri"/>
                <a:ea typeface="Calibri"/>
                <a:cs typeface="Calibri"/>
                <a:sym typeface="Calibri"/>
              </a:rPr>
              <a:t>팀원 소개</a:t>
            </a:r>
            <a:endParaRPr sz="3000" b="1">
              <a:solidFill>
                <a:srgbClr val="7AD1F0"/>
              </a:solidFill>
              <a:latin typeface="Calibri"/>
              <a:ea typeface="Calibri"/>
              <a:cs typeface="Calibri"/>
              <a:sym typeface="Calibri"/>
            </a:endParaRPr>
          </a:p>
        </p:txBody>
      </p:sp>
      <p:sp>
        <p:nvSpPr>
          <p:cNvPr id="113" name="Google Shape;113;p2"/>
          <p:cNvSpPr txBox="1"/>
          <p:nvPr/>
        </p:nvSpPr>
        <p:spPr>
          <a:xfrm>
            <a:off x="3993975" y="763625"/>
            <a:ext cx="4511700" cy="517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a:solidFill>
                  <a:srgbClr val="748EEB"/>
                </a:solidFill>
                <a:latin typeface="Calibri"/>
                <a:ea typeface="Calibri"/>
                <a:cs typeface="Calibri"/>
                <a:sym typeface="Calibri"/>
              </a:rPr>
              <a:t>팀장 윤도경</a:t>
            </a:r>
            <a:endParaRPr sz="2200" b="1">
              <a:solidFill>
                <a:srgbClr val="748EEB"/>
              </a:solidFill>
              <a:latin typeface="Calibri"/>
              <a:ea typeface="Calibri"/>
              <a:cs typeface="Calibri"/>
              <a:sym typeface="Calibri"/>
            </a:endParaRPr>
          </a:p>
          <a:p>
            <a:pPr marL="0" marR="0" lvl="0" indent="0" algn="l" rtl="0">
              <a:spcBef>
                <a:spcPts val="0"/>
              </a:spcBef>
              <a:spcAft>
                <a:spcPts val="0"/>
              </a:spcAft>
              <a:buNone/>
            </a:pPr>
            <a:r>
              <a:rPr lang="en-US" sz="2200" b="1">
                <a:solidFill>
                  <a:srgbClr val="748EEB"/>
                </a:solidFill>
                <a:latin typeface="Calibri"/>
                <a:ea typeface="Calibri"/>
                <a:cs typeface="Calibri"/>
                <a:sym typeface="Calibri"/>
              </a:rPr>
              <a:t>   프로그램 UI 구현, 프로그램 기능 연결, 오류 해결 및 보완 작업</a:t>
            </a:r>
            <a:endParaRPr sz="2200" b="1">
              <a:solidFill>
                <a:srgbClr val="748EEB"/>
              </a:solidFill>
              <a:latin typeface="Calibri"/>
              <a:ea typeface="Calibri"/>
              <a:cs typeface="Calibri"/>
              <a:sym typeface="Calibri"/>
            </a:endParaRPr>
          </a:p>
          <a:p>
            <a:pPr marL="0" marR="0" lvl="0" indent="0" algn="l" rtl="0">
              <a:spcBef>
                <a:spcPts val="0"/>
              </a:spcBef>
              <a:spcAft>
                <a:spcPts val="0"/>
              </a:spcAft>
              <a:buNone/>
            </a:pPr>
            <a:endParaRPr sz="2200" b="1">
              <a:solidFill>
                <a:srgbClr val="748EEB"/>
              </a:solidFill>
              <a:latin typeface="Calibri"/>
              <a:ea typeface="Calibri"/>
              <a:cs typeface="Calibri"/>
              <a:sym typeface="Calibri"/>
            </a:endParaRPr>
          </a:p>
          <a:p>
            <a:pPr marL="0" marR="0" lvl="0" indent="0" algn="l" rtl="0">
              <a:spcBef>
                <a:spcPts val="0"/>
              </a:spcBef>
              <a:spcAft>
                <a:spcPts val="0"/>
              </a:spcAft>
              <a:buNone/>
            </a:pPr>
            <a:r>
              <a:rPr lang="en-US" sz="2200" b="1">
                <a:solidFill>
                  <a:srgbClr val="748EEB"/>
                </a:solidFill>
                <a:latin typeface="Calibri"/>
                <a:ea typeface="Calibri"/>
                <a:cs typeface="Calibri"/>
                <a:sym typeface="Calibri"/>
              </a:rPr>
              <a:t>양승리</a:t>
            </a:r>
            <a:endParaRPr sz="2200" b="1">
              <a:solidFill>
                <a:srgbClr val="748EEB"/>
              </a:solidFill>
              <a:latin typeface="Calibri"/>
              <a:ea typeface="Calibri"/>
              <a:cs typeface="Calibri"/>
              <a:sym typeface="Calibri"/>
            </a:endParaRPr>
          </a:p>
          <a:p>
            <a:pPr marL="0" marR="0" lvl="0" indent="0" algn="l" rtl="0">
              <a:spcBef>
                <a:spcPts val="0"/>
              </a:spcBef>
              <a:spcAft>
                <a:spcPts val="0"/>
              </a:spcAft>
              <a:buNone/>
            </a:pPr>
            <a:r>
              <a:rPr lang="en-US" sz="2200" b="1">
                <a:solidFill>
                  <a:srgbClr val="748EEB"/>
                </a:solidFill>
                <a:latin typeface="Calibri"/>
                <a:ea typeface="Calibri"/>
                <a:cs typeface="Calibri"/>
                <a:sym typeface="Calibri"/>
              </a:rPr>
              <a:t>   좌석 선택 페이지 구현</a:t>
            </a:r>
            <a:endParaRPr sz="2200" b="1">
              <a:solidFill>
                <a:srgbClr val="748EEB"/>
              </a:solidFill>
              <a:latin typeface="Calibri"/>
              <a:ea typeface="Calibri"/>
              <a:cs typeface="Calibri"/>
              <a:sym typeface="Calibri"/>
            </a:endParaRPr>
          </a:p>
          <a:p>
            <a:pPr marL="0" marR="0" lvl="0" indent="0" algn="l" rtl="0">
              <a:spcBef>
                <a:spcPts val="0"/>
              </a:spcBef>
              <a:spcAft>
                <a:spcPts val="0"/>
              </a:spcAft>
              <a:buNone/>
            </a:pPr>
            <a:endParaRPr sz="2200" b="1">
              <a:solidFill>
                <a:srgbClr val="748EEB"/>
              </a:solidFill>
              <a:latin typeface="Calibri"/>
              <a:ea typeface="Calibri"/>
              <a:cs typeface="Calibri"/>
              <a:sym typeface="Calibri"/>
            </a:endParaRPr>
          </a:p>
          <a:p>
            <a:pPr marL="0" marR="0" lvl="0" indent="0" algn="l" rtl="0">
              <a:spcBef>
                <a:spcPts val="0"/>
              </a:spcBef>
              <a:spcAft>
                <a:spcPts val="0"/>
              </a:spcAft>
              <a:buNone/>
            </a:pPr>
            <a:r>
              <a:rPr lang="en-US" sz="2200" b="1">
                <a:solidFill>
                  <a:srgbClr val="748EEB"/>
                </a:solidFill>
                <a:latin typeface="Calibri"/>
                <a:ea typeface="Calibri"/>
                <a:cs typeface="Calibri"/>
                <a:sym typeface="Calibri"/>
              </a:rPr>
              <a:t>김태경</a:t>
            </a:r>
            <a:endParaRPr sz="2200" b="1">
              <a:solidFill>
                <a:srgbClr val="748EEB"/>
              </a:solidFill>
              <a:latin typeface="Calibri"/>
              <a:ea typeface="Calibri"/>
              <a:cs typeface="Calibri"/>
              <a:sym typeface="Calibri"/>
            </a:endParaRPr>
          </a:p>
          <a:p>
            <a:pPr marL="0" marR="0" lvl="0" indent="0" algn="l" rtl="0">
              <a:spcBef>
                <a:spcPts val="0"/>
              </a:spcBef>
              <a:spcAft>
                <a:spcPts val="0"/>
              </a:spcAft>
              <a:buNone/>
            </a:pPr>
            <a:r>
              <a:rPr lang="en-US" sz="2200" b="1">
                <a:solidFill>
                  <a:srgbClr val="748EEB"/>
                </a:solidFill>
                <a:latin typeface="Calibri"/>
                <a:ea typeface="Calibri"/>
                <a:cs typeface="Calibri"/>
                <a:sym typeface="Calibri"/>
              </a:rPr>
              <a:t>   예약하기, 예약 조회 페이지 구현</a:t>
            </a:r>
            <a:endParaRPr sz="2200" b="1">
              <a:solidFill>
                <a:srgbClr val="748EEB"/>
              </a:solidFill>
              <a:latin typeface="Calibri"/>
              <a:ea typeface="Calibri"/>
              <a:cs typeface="Calibri"/>
              <a:sym typeface="Calibri"/>
            </a:endParaRPr>
          </a:p>
          <a:p>
            <a:pPr marL="0" marR="0" lvl="0" indent="0" algn="l" rtl="0">
              <a:spcBef>
                <a:spcPts val="0"/>
              </a:spcBef>
              <a:spcAft>
                <a:spcPts val="0"/>
              </a:spcAft>
              <a:buNone/>
            </a:pPr>
            <a:endParaRPr sz="2200" b="1">
              <a:solidFill>
                <a:srgbClr val="748EEB"/>
              </a:solidFill>
              <a:latin typeface="Calibri"/>
              <a:ea typeface="Calibri"/>
              <a:cs typeface="Calibri"/>
              <a:sym typeface="Calibri"/>
            </a:endParaRPr>
          </a:p>
          <a:p>
            <a:pPr marL="0" marR="0" lvl="0" indent="0" algn="l" rtl="0">
              <a:spcBef>
                <a:spcPts val="0"/>
              </a:spcBef>
              <a:spcAft>
                <a:spcPts val="0"/>
              </a:spcAft>
              <a:buNone/>
            </a:pPr>
            <a:r>
              <a:rPr lang="en-US" sz="2200" b="1">
                <a:solidFill>
                  <a:srgbClr val="748EEB"/>
                </a:solidFill>
                <a:latin typeface="Calibri"/>
                <a:ea typeface="Calibri"/>
                <a:cs typeface="Calibri"/>
                <a:sym typeface="Calibri"/>
              </a:rPr>
              <a:t>문범규</a:t>
            </a:r>
            <a:endParaRPr sz="2200" b="1">
              <a:solidFill>
                <a:srgbClr val="748EEB"/>
              </a:solidFill>
              <a:latin typeface="Calibri"/>
              <a:ea typeface="Calibri"/>
              <a:cs typeface="Calibri"/>
              <a:sym typeface="Calibri"/>
            </a:endParaRPr>
          </a:p>
          <a:p>
            <a:pPr marL="0" marR="0" lvl="0" indent="0" algn="l" rtl="0">
              <a:spcBef>
                <a:spcPts val="0"/>
              </a:spcBef>
              <a:spcAft>
                <a:spcPts val="0"/>
              </a:spcAft>
              <a:buNone/>
            </a:pPr>
            <a:r>
              <a:rPr lang="en-US" sz="2200" b="1">
                <a:solidFill>
                  <a:srgbClr val="748EEB"/>
                </a:solidFill>
                <a:latin typeface="Calibri"/>
                <a:ea typeface="Calibri"/>
                <a:cs typeface="Calibri"/>
                <a:sym typeface="Calibri"/>
              </a:rPr>
              <a:t>    로그인, 회원가입 페이지 구현</a:t>
            </a:r>
            <a:endParaRPr sz="2200" b="1">
              <a:solidFill>
                <a:srgbClr val="748EEB"/>
              </a:solidFill>
              <a:latin typeface="Calibri"/>
              <a:ea typeface="Calibri"/>
              <a:cs typeface="Calibri"/>
              <a:sym typeface="Calibri"/>
            </a:endParaRPr>
          </a:p>
          <a:p>
            <a:pPr marL="0" marR="0" lvl="0" indent="0" algn="l" rtl="0">
              <a:spcBef>
                <a:spcPts val="0"/>
              </a:spcBef>
              <a:spcAft>
                <a:spcPts val="0"/>
              </a:spcAft>
              <a:buNone/>
            </a:pPr>
            <a:endParaRPr sz="2200" b="1">
              <a:solidFill>
                <a:srgbClr val="748EEB"/>
              </a:solidFill>
              <a:latin typeface="Calibri"/>
              <a:ea typeface="Calibri"/>
              <a:cs typeface="Calibri"/>
              <a:sym typeface="Calibri"/>
            </a:endParaRPr>
          </a:p>
          <a:p>
            <a:pPr marL="0" marR="0" lvl="0" indent="0" algn="l" rtl="0">
              <a:spcBef>
                <a:spcPts val="0"/>
              </a:spcBef>
              <a:spcAft>
                <a:spcPts val="0"/>
              </a:spcAft>
              <a:buNone/>
            </a:pPr>
            <a:r>
              <a:rPr lang="en-US" sz="2200" b="1">
                <a:solidFill>
                  <a:srgbClr val="748EEB"/>
                </a:solidFill>
                <a:latin typeface="Calibri"/>
                <a:ea typeface="Calibri"/>
                <a:cs typeface="Calibri"/>
                <a:sym typeface="Calibri"/>
              </a:rPr>
              <a:t>이동현</a:t>
            </a:r>
            <a:br>
              <a:rPr lang="en-US" sz="2200" b="1">
                <a:solidFill>
                  <a:srgbClr val="748EEB"/>
                </a:solidFill>
                <a:latin typeface="Calibri"/>
                <a:ea typeface="Calibri"/>
                <a:cs typeface="Calibri"/>
                <a:sym typeface="Calibri"/>
              </a:rPr>
            </a:br>
            <a:r>
              <a:rPr lang="en-US" sz="2200" b="1">
                <a:solidFill>
                  <a:srgbClr val="748EEB"/>
                </a:solidFill>
                <a:latin typeface="Calibri"/>
                <a:ea typeface="Calibri"/>
                <a:cs typeface="Calibri"/>
                <a:sym typeface="Calibri"/>
              </a:rPr>
              <a:t>    게시판, 고객센터 페이지 구현</a:t>
            </a:r>
            <a:endParaRPr sz="2200" b="1">
              <a:solidFill>
                <a:srgbClr val="748EEB"/>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214016b167a_0_99"/>
          <p:cNvSpPr txBox="1"/>
          <p:nvPr/>
        </p:nvSpPr>
        <p:spPr>
          <a:xfrm>
            <a:off x="1167935" y="931953"/>
            <a:ext cx="2664300" cy="5541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000" b="1">
                <a:solidFill>
                  <a:srgbClr val="1155CC"/>
                </a:solidFill>
                <a:latin typeface="Calibri"/>
                <a:ea typeface="Calibri"/>
                <a:cs typeface="Calibri"/>
                <a:sym typeface="Calibri"/>
              </a:rPr>
              <a:t>프로젝트 일정</a:t>
            </a:r>
            <a:endParaRPr sz="3000" b="1">
              <a:solidFill>
                <a:srgbClr val="1155CC"/>
              </a:solidFill>
              <a:latin typeface="Calibri"/>
              <a:ea typeface="Calibri"/>
              <a:cs typeface="Calibri"/>
              <a:sym typeface="Calibri"/>
            </a:endParaRPr>
          </a:p>
        </p:txBody>
      </p:sp>
      <p:sp>
        <p:nvSpPr>
          <p:cNvPr id="120" name="Google Shape;120;g214016b167a_0_99"/>
          <p:cNvSpPr txBox="1">
            <a:spLocks noGrp="1"/>
          </p:cNvSpPr>
          <p:nvPr>
            <p:ph type="body" idx="4294967295"/>
          </p:nvPr>
        </p:nvSpPr>
        <p:spPr>
          <a:xfrm>
            <a:off x="4129850" y="357600"/>
            <a:ext cx="4581300" cy="6109500"/>
          </a:xfrm>
          <a:prstGeom prst="rect">
            <a:avLst/>
          </a:prstGeom>
          <a:noFill/>
          <a:ln w="9525" cap="flat" cmpd="sng">
            <a:solidFill>
              <a:srgbClr val="595959"/>
            </a:solid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chemeClr val="dk1"/>
              </a:buClr>
              <a:buSzPts val="275"/>
              <a:buNone/>
            </a:pPr>
            <a:r>
              <a:rPr lang="en-US" sz="2650" i="0">
                <a:solidFill>
                  <a:srgbClr val="0B5394"/>
                </a:solidFill>
                <a:latin typeface="Times New Roman"/>
                <a:ea typeface="Times New Roman"/>
                <a:cs typeface="Times New Roman"/>
                <a:sym typeface="Times New Roman"/>
              </a:rPr>
              <a:t> </a:t>
            </a:r>
            <a:r>
              <a:rPr lang="en-US" sz="2450" i="0">
                <a:solidFill>
                  <a:srgbClr val="0B5394"/>
                </a:solidFill>
                <a:latin typeface="Times New Roman"/>
                <a:ea typeface="Times New Roman"/>
                <a:cs typeface="Times New Roman"/>
                <a:sym typeface="Times New Roman"/>
              </a:rPr>
              <a:t>2/15 프로젝트 목표 설정</a:t>
            </a:r>
            <a:endParaRPr sz="2450" i="0">
              <a:solidFill>
                <a:srgbClr val="0B5394"/>
              </a:solidFill>
              <a:latin typeface="Times New Roman"/>
              <a:ea typeface="Times New Roman"/>
              <a:cs typeface="Times New Roman"/>
              <a:sym typeface="Times New Roman"/>
            </a:endParaRPr>
          </a:p>
          <a:p>
            <a:pPr marL="0" lvl="0" indent="0" algn="l" rtl="0">
              <a:lnSpc>
                <a:spcPct val="120000"/>
              </a:lnSpc>
              <a:spcBef>
                <a:spcPts val="100"/>
              </a:spcBef>
              <a:spcAft>
                <a:spcPts val="0"/>
              </a:spcAft>
              <a:buClr>
                <a:schemeClr val="dk1"/>
              </a:buClr>
              <a:buSzPts val="275"/>
              <a:buNone/>
            </a:pPr>
            <a:r>
              <a:rPr lang="en-US" sz="2450" i="0">
                <a:solidFill>
                  <a:srgbClr val="0B5394"/>
                </a:solidFill>
                <a:latin typeface="Times New Roman"/>
                <a:ea typeface="Times New Roman"/>
                <a:cs typeface="Times New Roman"/>
                <a:sym typeface="Times New Roman"/>
              </a:rPr>
              <a:t> 2/16 화면 구성 설정</a:t>
            </a:r>
            <a:endParaRPr sz="2450" i="0">
              <a:solidFill>
                <a:srgbClr val="0B5394"/>
              </a:solidFill>
              <a:latin typeface="Times New Roman"/>
              <a:ea typeface="Times New Roman"/>
              <a:cs typeface="Times New Roman"/>
              <a:sym typeface="Times New Roman"/>
            </a:endParaRPr>
          </a:p>
          <a:p>
            <a:pPr marL="0" lvl="0" indent="0" algn="l" rtl="0">
              <a:lnSpc>
                <a:spcPct val="120000"/>
              </a:lnSpc>
              <a:spcBef>
                <a:spcPts val="100"/>
              </a:spcBef>
              <a:spcAft>
                <a:spcPts val="0"/>
              </a:spcAft>
              <a:buClr>
                <a:schemeClr val="dk1"/>
              </a:buClr>
              <a:buSzPts val="275"/>
              <a:buNone/>
            </a:pPr>
            <a:r>
              <a:rPr lang="en-US" sz="2450" i="0">
                <a:solidFill>
                  <a:srgbClr val="0B5394"/>
                </a:solidFill>
                <a:latin typeface="Times New Roman"/>
                <a:ea typeface="Times New Roman"/>
                <a:cs typeface="Times New Roman"/>
                <a:sym typeface="Times New Roman"/>
              </a:rPr>
              <a:t> 2/17 Database 설계</a:t>
            </a:r>
            <a:endParaRPr sz="2450" i="0">
              <a:solidFill>
                <a:srgbClr val="0B5394"/>
              </a:solidFill>
              <a:latin typeface="Times New Roman"/>
              <a:ea typeface="Times New Roman"/>
              <a:cs typeface="Times New Roman"/>
              <a:sym typeface="Times New Roman"/>
            </a:endParaRPr>
          </a:p>
          <a:p>
            <a:pPr marL="0" lvl="0" indent="0" algn="l" rtl="0">
              <a:lnSpc>
                <a:spcPct val="120000"/>
              </a:lnSpc>
              <a:spcBef>
                <a:spcPts val="100"/>
              </a:spcBef>
              <a:spcAft>
                <a:spcPts val="0"/>
              </a:spcAft>
              <a:buClr>
                <a:schemeClr val="dk1"/>
              </a:buClr>
              <a:buSzPts val="275"/>
              <a:buNone/>
            </a:pPr>
            <a:r>
              <a:rPr lang="en-US" sz="2450" i="0">
                <a:solidFill>
                  <a:srgbClr val="0B5394"/>
                </a:solidFill>
                <a:latin typeface="Times New Roman"/>
                <a:ea typeface="Times New Roman"/>
                <a:cs typeface="Times New Roman"/>
                <a:sym typeface="Times New Roman"/>
              </a:rPr>
              <a:t> 2/20 로그인</a:t>
            </a:r>
            <a:endParaRPr sz="2450" i="0">
              <a:solidFill>
                <a:srgbClr val="0B5394"/>
              </a:solidFill>
              <a:latin typeface="Times New Roman"/>
              <a:ea typeface="Times New Roman"/>
              <a:cs typeface="Times New Roman"/>
              <a:sym typeface="Times New Roman"/>
            </a:endParaRPr>
          </a:p>
          <a:p>
            <a:pPr marL="0" lvl="0" indent="0" algn="l" rtl="0">
              <a:lnSpc>
                <a:spcPct val="120000"/>
              </a:lnSpc>
              <a:spcBef>
                <a:spcPts val="100"/>
              </a:spcBef>
              <a:spcAft>
                <a:spcPts val="0"/>
              </a:spcAft>
              <a:buClr>
                <a:schemeClr val="dk1"/>
              </a:buClr>
              <a:buSzPts val="275"/>
              <a:buNone/>
            </a:pPr>
            <a:r>
              <a:rPr lang="en-US" sz="2450" i="0">
                <a:solidFill>
                  <a:srgbClr val="0B5394"/>
                </a:solidFill>
                <a:latin typeface="Times New Roman"/>
                <a:ea typeface="Times New Roman"/>
                <a:cs typeface="Times New Roman"/>
                <a:sym typeface="Times New Roman"/>
              </a:rPr>
              <a:t> 2/21 티켓 예약 / 취소</a:t>
            </a:r>
            <a:endParaRPr sz="2450" i="0">
              <a:solidFill>
                <a:srgbClr val="0B5394"/>
              </a:solidFill>
              <a:latin typeface="Times New Roman"/>
              <a:ea typeface="Times New Roman"/>
              <a:cs typeface="Times New Roman"/>
              <a:sym typeface="Times New Roman"/>
            </a:endParaRPr>
          </a:p>
          <a:p>
            <a:pPr marL="0" lvl="0" indent="0" algn="l" rtl="0">
              <a:lnSpc>
                <a:spcPct val="120000"/>
              </a:lnSpc>
              <a:spcBef>
                <a:spcPts val="100"/>
              </a:spcBef>
              <a:spcAft>
                <a:spcPts val="0"/>
              </a:spcAft>
              <a:buClr>
                <a:schemeClr val="dk1"/>
              </a:buClr>
              <a:buSzPts val="275"/>
              <a:buNone/>
            </a:pPr>
            <a:r>
              <a:rPr lang="en-US" sz="2450" i="0">
                <a:solidFill>
                  <a:srgbClr val="0B5394"/>
                </a:solidFill>
                <a:latin typeface="Times New Roman"/>
                <a:ea typeface="Times New Roman"/>
                <a:cs typeface="Times New Roman"/>
                <a:sym typeface="Times New Roman"/>
              </a:rPr>
              <a:t> 2/22 게시판</a:t>
            </a:r>
            <a:endParaRPr sz="2450" i="0">
              <a:solidFill>
                <a:srgbClr val="0B5394"/>
              </a:solidFill>
              <a:latin typeface="Times New Roman"/>
              <a:ea typeface="Times New Roman"/>
              <a:cs typeface="Times New Roman"/>
              <a:sym typeface="Times New Roman"/>
            </a:endParaRPr>
          </a:p>
          <a:p>
            <a:pPr marL="0" lvl="0" indent="0" algn="l" rtl="0">
              <a:lnSpc>
                <a:spcPct val="120000"/>
              </a:lnSpc>
              <a:spcBef>
                <a:spcPts val="100"/>
              </a:spcBef>
              <a:spcAft>
                <a:spcPts val="0"/>
              </a:spcAft>
              <a:buClr>
                <a:schemeClr val="dk1"/>
              </a:buClr>
              <a:buSzPts val="275"/>
              <a:buNone/>
            </a:pPr>
            <a:r>
              <a:rPr lang="en-US" sz="2450" i="0">
                <a:solidFill>
                  <a:srgbClr val="0B5394"/>
                </a:solidFill>
                <a:latin typeface="Times New Roman"/>
                <a:ea typeface="Times New Roman"/>
                <a:cs typeface="Times New Roman"/>
                <a:sym typeface="Times New Roman"/>
              </a:rPr>
              <a:t> 2/23 멤버십</a:t>
            </a:r>
            <a:endParaRPr sz="2450" i="0">
              <a:solidFill>
                <a:srgbClr val="0B5394"/>
              </a:solidFill>
              <a:latin typeface="Times New Roman"/>
              <a:ea typeface="Times New Roman"/>
              <a:cs typeface="Times New Roman"/>
              <a:sym typeface="Times New Roman"/>
            </a:endParaRPr>
          </a:p>
          <a:p>
            <a:pPr marL="0" lvl="0" indent="0" algn="l" rtl="0">
              <a:lnSpc>
                <a:spcPct val="120000"/>
              </a:lnSpc>
              <a:spcBef>
                <a:spcPts val="100"/>
              </a:spcBef>
              <a:spcAft>
                <a:spcPts val="0"/>
              </a:spcAft>
              <a:buClr>
                <a:schemeClr val="dk1"/>
              </a:buClr>
              <a:buSzPts val="275"/>
              <a:buNone/>
            </a:pPr>
            <a:r>
              <a:rPr lang="en-US" sz="2450" i="0">
                <a:solidFill>
                  <a:srgbClr val="0B5394"/>
                </a:solidFill>
                <a:latin typeface="Times New Roman"/>
                <a:ea typeface="Times New Roman"/>
                <a:cs typeface="Times New Roman"/>
                <a:sym typeface="Times New Roman"/>
              </a:rPr>
              <a:t> 2/24 관리자 모드</a:t>
            </a:r>
            <a:endParaRPr sz="2450" i="0">
              <a:solidFill>
                <a:srgbClr val="0B5394"/>
              </a:solidFill>
              <a:latin typeface="Times New Roman"/>
              <a:ea typeface="Times New Roman"/>
              <a:cs typeface="Times New Roman"/>
              <a:sym typeface="Times New Roman"/>
            </a:endParaRPr>
          </a:p>
          <a:p>
            <a:pPr marL="0" lvl="0" indent="0" algn="l" rtl="0">
              <a:lnSpc>
                <a:spcPct val="120000"/>
              </a:lnSpc>
              <a:spcBef>
                <a:spcPts val="100"/>
              </a:spcBef>
              <a:spcAft>
                <a:spcPts val="0"/>
              </a:spcAft>
              <a:buClr>
                <a:schemeClr val="dk1"/>
              </a:buClr>
              <a:buSzPts val="275"/>
              <a:buNone/>
            </a:pPr>
            <a:r>
              <a:rPr lang="en-US" sz="2450" i="0">
                <a:solidFill>
                  <a:srgbClr val="0B5394"/>
                </a:solidFill>
                <a:latin typeface="Times New Roman"/>
                <a:ea typeface="Times New Roman"/>
                <a:cs typeface="Times New Roman"/>
                <a:sym typeface="Times New Roman"/>
              </a:rPr>
              <a:t> 2/25 여행 패키지 등록</a:t>
            </a:r>
            <a:endParaRPr sz="2450" i="0">
              <a:solidFill>
                <a:srgbClr val="0B5394"/>
              </a:solidFill>
              <a:latin typeface="Times New Roman"/>
              <a:ea typeface="Times New Roman"/>
              <a:cs typeface="Times New Roman"/>
              <a:sym typeface="Times New Roman"/>
            </a:endParaRPr>
          </a:p>
          <a:p>
            <a:pPr marL="0" lvl="0" indent="0" algn="l" rtl="0">
              <a:lnSpc>
                <a:spcPct val="120000"/>
              </a:lnSpc>
              <a:spcBef>
                <a:spcPts val="100"/>
              </a:spcBef>
              <a:spcAft>
                <a:spcPts val="0"/>
              </a:spcAft>
              <a:buClr>
                <a:schemeClr val="dk1"/>
              </a:buClr>
              <a:buSzPts val="275"/>
              <a:buNone/>
            </a:pPr>
            <a:r>
              <a:rPr lang="en-US" sz="2450" i="0">
                <a:solidFill>
                  <a:srgbClr val="0B5394"/>
                </a:solidFill>
                <a:latin typeface="Times New Roman"/>
                <a:ea typeface="Times New Roman"/>
                <a:cs typeface="Times New Roman"/>
                <a:sym typeface="Times New Roman"/>
              </a:rPr>
              <a:t> 2/26 결제 페이지</a:t>
            </a:r>
            <a:endParaRPr sz="2450" i="0">
              <a:solidFill>
                <a:srgbClr val="0B5394"/>
              </a:solidFill>
              <a:latin typeface="Times New Roman"/>
              <a:ea typeface="Times New Roman"/>
              <a:cs typeface="Times New Roman"/>
              <a:sym typeface="Times New Roman"/>
            </a:endParaRPr>
          </a:p>
          <a:p>
            <a:pPr marL="0" lvl="0" indent="0" algn="l" rtl="0">
              <a:lnSpc>
                <a:spcPct val="120000"/>
              </a:lnSpc>
              <a:spcBef>
                <a:spcPts val="100"/>
              </a:spcBef>
              <a:spcAft>
                <a:spcPts val="0"/>
              </a:spcAft>
              <a:buClr>
                <a:schemeClr val="dk1"/>
              </a:buClr>
              <a:buSzPts val="275"/>
              <a:buNone/>
            </a:pPr>
            <a:r>
              <a:rPr lang="en-US" sz="2450" i="0">
                <a:solidFill>
                  <a:srgbClr val="0B5394"/>
                </a:solidFill>
                <a:latin typeface="Times New Roman"/>
                <a:ea typeface="Times New Roman"/>
                <a:cs typeface="Times New Roman"/>
                <a:sym typeface="Times New Roman"/>
              </a:rPr>
              <a:t> 2/27 단위 테스트</a:t>
            </a:r>
            <a:endParaRPr sz="2450" i="0">
              <a:solidFill>
                <a:srgbClr val="0B5394"/>
              </a:solidFill>
              <a:latin typeface="Times New Roman"/>
              <a:ea typeface="Times New Roman"/>
              <a:cs typeface="Times New Roman"/>
              <a:sym typeface="Times New Roman"/>
            </a:endParaRPr>
          </a:p>
          <a:p>
            <a:pPr marL="0" lvl="0" indent="0" algn="l" rtl="0">
              <a:lnSpc>
                <a:spcPct val="120000"/>
              </a:lnSpc>
              <a:spcBef>
                <a:spcPts val="100"/>
              </a:spcBef>
              <a:spcAft>
                <a:spcPts val="0"/>
              </a:spcAft>
              <a:buClr>
                <a:schemeClr val="dk1"/>
              </a:buClr>
              <a:buSzPts val="275"/>
              <a:buNone/>
            </a:pPr>
            <a:r>
              <a:rPr lang="en-US" sz="2450" i="0">
                <a:solidFill>
                  <a:srgbClr val="0B5394"/>
                </a:solidFill>
                <a:latin typeface="Times New Roman"/>
                <a:ea typeface="Times New Roman"/>
                <a:cs typeface="Times New Roman"/>
                <a:sym typeface="Times New Roman"/>
              </a:rPr>
              <a:t> 2/28 통합 테스트</a:t>
            </a:r>
            <a:endParaRPr sz="2450" i="0">
              <a:solidFill>
                <a:srgbClr val="0B5394"/>
              </a:solidFill>
              <a:latin typeface="Times New Roman"/>
              <a:ea typeface="Times New Roman"/>
              <a:cs typeface="Times New Roman"/>
              <a:sym typeface="Times New Roman"/>
            </a:endParaRPr>
          </a:p>
          <a:p>
            <a:pPr marL="0" lvl="0" indent="0" algn="l" rtl="0">
              <a:lnSpc>
                <a:spcPct val="120000"/>
              </a:lnSpc>
              <a:spcBef>
                <a:spcPts val="100"/>
              </a:spcBef>
              <a:spcAft>
                <a:spcPts val="100"/>
              </a:spcAft>
              <a:buClr>
                <a:schemeClr val="dk1"/>
              </a:buClr>
              <a:buSzPts val="275"/>
              <a:buNone/>
            </a:pPr>
            <a:r>
              <a:rPr lang="en-US" sz="2450" i="0">
                <a:solidFill>
                  <a:srgbClr val="0B5394"/>
                </a:solidFill>
                <a:latin typeface="Times New Roman"/>
                <a:ea typeface="Times New Roman"/>
                <a:cs typeface="Times New Roman"/>
                <a:sym typeface="Times New Roman"/>
              </a:rPr>
              <a:t> 3/2 어플리케이션 배포</a:t>
            </a:r>
            <a:endParaRPr sz="3200">
              <a:solidFill>
                <a:srgbClr val="0B5394"/>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g214016b167a_0_38"/>
          <p:cNvSpPr txBox="1">
            <a:spLocks noGrp="1"/>
          </p:cNvSpPr>
          <p:nvPr>
            <p:ph type="title"/>
          </p:nvPr>
        </p:nvSpPr>
        <p:spPr>
          <a:xfrm>
            <a:off x="1001875" y="272374"/>
            <a:ext cx="7661100" cy="6363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748EEB"/>
              </a:buClr>
              <a:buSzPts val="2500"/>
              <a:buFont typeface="Calibri"/>
              <a:buNone/>
            </a:pPr>
            <a:r>
              <a:rPr lang="en-US" sz="2900"/>
              <a:t>클래스 설계</a:t>
            </a:r>
            <a:endParaRPr sz="2900"/>
          </a:p>
        </p:txBody>
      </p:sp>
      <p:sp>
        <p:nvSpPr>
          <p:cNvPr id="126" name="Google Shape;126;g214016b167a_0_38"/>
          <p:cNvSpPr/>
          <p:nvPr/>
        </p:nvSpPr>
        <p:spPr>
          <a:xfrm>
            <a:off x="1658925" y="2954950"/>
            <a:ext cx="1958400" cy="37956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            </a:t>
            </a:r>
            <a:endParaRPr/>
          </a:p>
          <a:p>
            <a:pPr marL="0" lvl="0" indent="0" algn="l" rtl="0">
              <a:spcBef>
                <a:spcPts val="0"/>
              </a:spcBef>
              <a:spcAft>
                <a:spcPts val="0"/>
              </a:spcAft>
              <a:buNone/>
            </a:pPr>
            <a:endParaRPr sz="2900"/>
          </a:p>
          <a:p>
            <a:pPr marL="0" lvl="0" indent="0" algn="l" rtl="0">
              <a:spcBef>
                <a:spcPts val="0"/>
              </a:spcBef>
              <a:spcAft>
                <a:spcPts val="0"/>
              </a:spcAft>
              <a:buNone/>
            </a:pPr>
            <a:r>
              <a:rPr lang="en-US" sz="3400"/>
              <a:t>     ….</a:t>
            </a:r>
            <a:endParaRPr sz="3400"/>
          </a:p>
        </p:txBody>
      </p:sp>
      <p:sp>
        <p:nvSpPr>
          <p:cNvPr id="127" name="Google Shape;127;g214016b167a_0_38"/>
          <p:cNvSpPr/>
          <p:nvPr/>
        </p:nvSpPr>
        <p:spPr>
          <a:xfrm>
            <a:off x="4096150" y="2955075"/>
            <a:ext cx="4875300" cy="37956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g214016b167a_0_38"/>
          <p:cNvSpPr/>
          <p:nvPr/>
        </p:nvSpPr>
        <p:spPr>
          <a:xfrm>
            <a:off x="135700" y="1833175"/>
            <a:ext cx="1346700" cy="4656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 </a:t>
            </a:r>
            <a:r>
              <a:rPr lang="en-US">
                <a:solidFill>
                  <a:srgbClr val="000000"/>
                </a:solidFill>
              </a:rPr>
              <a:t>ArAp</a:t>
            </a:r>
            <a:r>
              <a:rPr lang="en-US"/>
              <a:t>p</a:t>
            </a:r>
            <a:r>
              <a:rPr lang="en-US">
                <a:solidFill>
                  <a:srgbClr val="000000"/>
                </a:solidFill>
              </a:rPr>
              <a:t>lication</a:t>
            </a:r>
            <a:endParaRPr>
              <a:solidFill>
                <a:srgbClr val="000000"/>
              </a:solidFill>
            </a:endParaRPr>
          </a:p>
          <a:p>
            <a:pPr marL="0" lvl="0" indent="0" algn="l" rtl="0">
              <a:spcBef>
                <a:spcPts val="0"/>
              </a:spcBef>
              <a:spcAft>
                <a:spcPts val="0"/>
              </a:spcAft>
              <a:buClr>
                <a:srgbClr val="000000"/>
              </a:buClr>
              <a:buSzPts val="1100"/>
              <a:buFont typeface="Arial"/>
              <a:buNone/>
            </a:pPr>
            <a:r>
              <a:rPr lang="en-US">
                <a:solidFill>
                  <a:srgbClr val="000000"/>
                </a:solidFill>
              </a:rPr>
              <a:t>     (main)</a:t>
            </a:r>
            <a:endParaRPr>
              <a:solidFill>
                <a:srgbClr val="000000"/>
              </a:solidFill>
            </a:endParaRPr>
          </a:p>
        </p:txBody>
      </p:sp>
      <p:sp>
        <p:nvSpPr>
          <p:cNvPr id="129" name="Google Shape;129;g214016b167a_0_38"/>
          <p:cNvSpPr/>
          <p:nvPr/>
        </p:nvSpPr>
        <p:spPr>
          <a:xfrm>
            <a:off x="1967188" y="1833175"/>
            <a:ext cx="1783500" cy="4656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       </a:t>
            </a:r>
            <a:r>
              <a:rPr lang="en-US">
                <a:solidFill>
                  <a:srgbClr val="000000"/>
                </a:solidFill>
              </a:rPr>
              <a:t>AppService</a:t>
            </a:r>
            <a:endParaRPr>
              <a:solidFill>
                <a:srgbClr val="000000"/>
              </a:solidFill>
            </a:endParaRPr>
          </a:p>
        </p:txBody>
      </p:sp>
      <p:sp>
        <p:nvSpPr>
          <p:cNvPr id="130" name="Google Shape;130;g214016b167a_0_38"/>
          <p:cNvSpPr/>
          <p:nvPr/>
        </p:nvSpPr>
        <p:spPr>
          <a:xfrm>
            <a:off x="5318800" y="1524850"/>
            <a:ext cx="2014800" cy="10152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000000"/>
                </a:solidFill>
              </a:rPr>
              <a:t>AppContainer</a:t>
            </a:r>
            <a:endParaRPr>
              <a:solidFill>
                <a:srgbClr val="000000"/>
              </a:solidFill>
            </a:endParaRPr>
          </a:p>
        </p:txBody>
      </p:sp>
      <p:cxnSp>
        <p:nvCxnSpPr>
          <p:cNvPr id="131" name="Google Shape;131;g214016b167a_0_38"/>
          <p:cNvCxnSpPr>
            <a:stCxn id="128" idx="3"/>
            <a:endCxn id="129" idx="1"/>
          </p:cNvCxnSpPr>
          <p:nvPr/>
        </p:nvCxnSpPr>
        <p:spPr>
          <a:xfrm>
            <a:off x="1482400" y="2065975"/>
            <a:ext cx="484800" cy="0"/>
          </a:xfrm>
          <a:prstGeom prst="straightConnector1">
            <a:avLst/>
          </a:prstGeom>
          <a:noFill/>
          <a:ln w="9525" cap="flat" cmpd="sng">
            <a:solidFill>
              <a:srgbClr val="595959"/>
            </a:solidFill>
            <a:prstDash val="solid"/>
            <a:round/>
            <a:headEnd type="none" w="med" len="med"/>
            <a:tailEnd type="triangle" w="med" len="med"/>
          </a:ln>
        </p:spPr>
      </p:cxnSp>
      <p:cxnSp>
        <p:nvCxnSpPr>
          <p:cNvPr id="132" name="Google Shape;132;g214016b167a_0_38"/>
          <p:cNvCxnSpPr>
            <a:stCxn id="129" idx="3"/>
          </p:cNvCxnSpPr>
          <p:nvPr/>
        </p:nvCxnSpPr>
        <p:spPr>
          <a:xfrm>
            <a:off x="3750688" y="2065975"/>
            <a:ext cx="1582200" cy="0"/>
          </a:xfrm>
          <a:prstGeom prst="straightConnector1">
            <a:avLst/>
          </a:prstGeom>
          <a:noFill/>
          <a:ln w="9525" cap="flat" cmpd="sng">
            <a:solidFill>
              <a:srgbClr val="595959"/>
            </a:solidFill>
            <a:prstDash val="solid"/>
            <a:round/>
            <a:headEnd type="none" w="med" len="med"/>
            <a:tailEnd type="triangle" w="med" len="med"/>
          </a:ln>
        </p:spPr>
      </p:cxnSp>
      <p:sp>
        <p:nvSpPr>
          <p:cNvPr id="133" name="Google Shape;133;g214016b167a_0_38"/>
          <p:cNvSpPr/>
          <p:nvPr/>
        </p:nvSpPr>
        <p:spPr>
          <a:xfrm>
            <a:off x="1658925" y="2744400"/>
            <a:ext cx="1958400" cy="4002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solidFill>
                  <a:srgbClr val="000000"/>
                </a:solidFill>
              </a:rPr>
              <a:t>abstract class SubApp</a:t>
            </a:r>
            <a:endParaRPr>
              <a:solidFill>
                <a:srgbClr val="000000"/>
              </a:solidFill>
            </a:endParaRPr>
          </a:p>
        </p:txBody>
      </p:sp>
      <p:sp>
        <p:nvSpPr>
          <p:cNvPr id="134" name="Google Shape;134;g214016b167a_0_38"/>
          <p:cNvSpPr/>
          <p:nvPr/>
        </p:nvSpPr>
        <p:spPr>
          <a:xfrm>
            <a:off x="1850675" y="3381125"/>
            <a:ext cx="1523700" cy="4656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예약 App</a:t>
            </a:r>
            <a:endParaRPr>
              <a:solidFill>
                <a:srgbClr val="000000"/>
              </a:solidFill>
            </a:endParaRPr>
          </a:p>
        </p:txBody>
      </p:sp>
      <p:sp>
        <p:nvSpPr>
          <p:cNvPr id="135" name="Google Shape;135;g214016b167a_0_38"/>
          <p:cNvSpPr/>
          <p:nvPr/>
        </p:nvSpPr>
        <p:spPr>
          <a:xfrm>
            <a:off x="1850675" y="3992850"/>
            <a:ext cx="1560900" cy="465600"/>
          </a:xfrm>
          <a:prstGeom prst="rect">
            <a:avLst/>
          </a:prstGeom>
          <a:solidFill>
            <a:srgbClr val="EEEE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게시판 App</a:t>
            </a:r>
            <a:endParaRPr>
              <a:solidFill>
                <a:srgbClr val="000000"/>
              </a:solidFill>
            </a:endParaRPr>
          </a:p>
        </p:txBody>
      </p:sp>
      <p:sp>
        <p:nvSpPr>
          <p:cNvPr id="136" name="Google Shape;136;g214016b167a_0_38"/>
          <p:cNvSpPr/>
          <p:nvPr/>
        </p:nvSpPr>
        <p:spPr>
          <a:xfrm>
            <a:off x="1850675" y="4637075"/>
            <a:ext cx="1560900" cy="465600"/>
          </a:xfrm>
          <a:prstGeom prst="rect">
            <a:avLst/>
          </a:prstGeom>
          <a:solidFill>
            <a:srgbClr val="EEEE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로그인 App</a:t>
            </a:r>
            <a:endParaRPr>
              <a:solidFill>
                <a:srgbClr val="000000"/>
              </a:solidFill>
            </a:endParaRPr>
          </a:p>
        </p:txBody>
      </p:sp>
      <p:cxnSp>
        <p:nvCxnSpPr>
          <p:cNvPr id="137" name="Google Shape;137;g214016b167a_0_38"/>
          <p:cNvCxnSpPr/>
          <p:nvPr/>
        </p:nvCxnSpPr>
        <p:spPr>
          <a:xfrm flipH="1">
            <a:off x="1139675" y="4751325"/>
            <a:ext cx="530700" cy="600"/>
          </a:xfrm>
          <a:prstGeom prst="straightConnector1">
            <a:avLst/>
          </a:prstGeom>
          <a:noFill/>
          <a:ln w="9525" cap="flat" cmpd="sng">
            <a:solidFill>
              <a:srgbClr val="595959"/>
            </a:solidFill>
            <a:prstDash val="solid"/>
            <a:round/>
            <a:headEnd type="none" w="med" len="med"/>
            <a:tailEnd type="triangle" w="med" len="med"/>
          </a:ln>
        </p:spPr>
      </p:cxnSp>
      <p:sp>
        <p:nvSpPr>
          <p:cNvPr id="138" name="Google Shape;138;g214016b167a_0_38"/>
          <p:cNvSpPr/>
          <p:nvPr/>
        </p:nvSpPr>
        <p:spPr>
          <a:xfrm>
            <a:off x="232750" y="3992850"/>
            <a:ext cx="941100" cy="25965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     DB</a:t>
            </a:r>
            <a:endParaRPr/>
          </a:p>
          <a:p>
            <a:pPr marL="0" lvl="0" indent="0" algn="l" rtl="0">
              <a:spcBef>
                <a:spcPts val="0"/>
              </a:spcBef>
              <a:spcAft>
                <a:spcPts val="0"/>
              </a:spcAft>
              <a:buNone/>
            </a:pPr>
            <a:r>
              <a:rPr lang="en-US"/>
              <a:t> (Server)</a:t>
            </a:r>
            <a:endParaRPr/>
          </a:p>
          <a:p>
            <a:pPr marL="0" lvl="0" indent="0" algn="l" rtl="0">
              <a:spcBef>
                <a:spcPts val="0"/>
              </a:spcBef>
              <a:spcAft>
                <a:spcPts val="0"/>
              </a:spcAft>
              <a:buNone/>
            </a:pPr>
            <a:endParaRPr/>
          </a:p>
        </p:txBody>
      </p:sp>
      <p:cxnSp>
        <p:nvCxnSpPr>
          <p:cNvPr id="139" name="Google Shape;139;g214016b167a_0_38"/>
          <p:cNvCxnSpPr/>
          <p:nvPr/>
        </p:nvCxnSpPr>
        <p:spPr>
          <a:xfrm>
            <a:off x="1222850" y="4551000"/>
            <a:ext cx="428700" cy="0"/>
          </a:xfrm>
          <a:prstGeom prst="straightConnector1">
            <a:avLst/>
          </a:prstGeom>
          <a:noFill/>
          <a:ln w="9525" cap="flat" cmpd="sng">
            <a:solidFill>
              <a:srgbClr val="595959"/>
            </a:solidFill>
            <a:prstDash val="solid"/>
            <a:round/>
            <a:headEnd type="none" w="med" len="med"/>
            <a:tailEnd type="triangle" w="med" len="med"/>
          </a:ln>
        </p:spPr>
      </p:cxnSp>
      <p:sp>
        <p:nvSpPr>
          <p:cNvPr id="140" name="Google Shape;140;g214016b167a_0_38"/>
          <p:cNvSpPr/>
          <p:nvPr/>
        </p:nvSpPr>
        <p:spPr>
          <a:xfrm>
            <a:off x="4096125" y="2712325"/>
            <a:ext cx="4875300" cy="4656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000000"/>
                </a:solidFill>
              </a:rPr>
              <a:t> abstract class AppView</a:t>
            </a:r>
            <a:endParaRPr>
              <a:solidFill>
                <a:srgbClr val="000000"/>
              </a:solidFill>
            </a:endParaRPr>
          </a:p>
        </p:txBody>
      </p:sp>
      <p:sp>
        <p:nvSpPr>
          <p:cNvPr id="141" name="Google Shape;141;g214016b167a_0_38"/>
          <p:cNvSpPr/>
          <p:nvPr/>
        </p:nvSpPr>
        <p:spPr>
          <a:xfrm>
            <a:off x="4234525" y="3388250"/>
            <a:ext cx="969900" cy="4656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solidFill>
                  <a:srgbClr val="000000"/>
                </a:solidFill>
              </a:rPr>
              <a:t>예약/취소</a:t>
            </a:r>
            <a:endParaRPr>
              <a:solidFill>
                <a:srgbClr val="000000"/>
              </a:solidFill>
            </a:endParaRPr>
          </a:p>
        </p:txBody>
      </p:sp>
      <p:sp>
        <p:nvSpPr>
          <p:cNvPr id="142" name="Google Shape;142;g214016b167a_0_38"/>
          <p:cNvSpPr/>
          <p:nvPr/>
        </p:nvSpPr>
        <p:spPr>
          <a:xfrm>
            <a:off x="5419863" y="3381125"/>
            <a:ext cx="969900" cy="4656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solidFill>
                  <a:srgbClr val="000000"/>
                </a:solidFill>
              </a:rPr>
              <a:t>결제</a:t>
            </a:r>
            <a:endParaRPr>
              <a:solidFill>
                <a:srgbClr val="000000"/>
              </a:solidFill>
            </a:endParaRPr>
          </a:p>
        </p:txBody>
      </p:sp>
      <p:sp>
        <p:nvSpPr>
          <p:cNvPr id="143" name="Google Shape;143;g214016b167a_0_38"/>
          <p:cNvSpPr/>
          <p:nvPr/>
        </p:nvSpPr>
        <p:spPr>
          <a:xfrm>
            <a:off x="6529026" y="3381125"/>
            <a:ext cx="1039500" cy="4656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solidFill>
                  <a:srgbClr val="000000"/>
                </a:solidFill>
              </a:rPr>
              <a:t>예약현황</a:t>
            </a:r>
            <a:endParaRPr>
              <a:solidFill>
                <a:srgbClr val="000000"/>
              </a:solidFill>
            </a:endParaRPr>
          </a:p>
        </p:txBody>
      </p:sp>
      <p:cxnSp>
        <p:nvCxnSpPr>
          <p:cNvPr id="144" name="Google Shape;144;g214016b167a_0_38"/>
          <p:cNvCxnSpPr/>
          <p:nvPr/>
        </p:nvCxnSpPr>
        <p:spPr>
          <a:xfrm rot="10800000">
            <a:off x="3762225" y="2267200"/>
            <a:ext cx="333900" cy="422700"/>
          </a:xfrm>
          <a:prstGeom prst="straightConnector1">
            <a:avLst/>
          </a:prstGeom>
          <a:noFill/>
          <a:ln w="9525" cap="flat" cmpd="sng">
            <a:solidFill>
              <a:srgbClr val="595959"/>
            </a:solidFill>
            <a:prstDash val="solid"/>
            <a:round/>
            <a:headEnd type="none" w="med" len="med"/>
            <a:tailEnd type="triangle" w="med" len="med"/>
          </a:ln>
        </p:spPr>
      </p:cxnSp>
      <p:sp>
        <p:nvSpPr>
          <p:cNvPr id="145" name="Google Shape;145;g214016b167a_0_38"/>
          <p:cNvSpPr txBox="1"/>
          <p:nvPr/>
        </p:nvSpPr>
        <p:spPr>
          <a:xfrm>
            <a:off x="3989150" y="1450875"/>
            <a:ext cx="1047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View 등록/</a:t>
            </a:r>
            <a:endParaRPr/>
          </a:p>
          <a:p>
            <a:pPr marL="0" lvl="0" indent="0" algn="l" rtl="0">
              <a:spcBef>
                <a:spcPts val="0"/>
              </a:spcBef>
              <a:spcAft>
                <a:spcPts val="0"/>
              </a:spcAft>
              <a:buNone/>
            </a:pPr>
            <a:r>
              <a:rPr lang="en-US"/>
              <a:t>제거</a:t>
            </a:r>
            <a:endParaRPr/>
          </a:p>
        </p:txBody>
      </p:sp>
      <p:sp>
        <p:nvSpPr>
          <p:cNvPr id="146" name="Google Shape;146;g214016b167a_0_38"/>
          <p:cNvSpPr/>
          <p:nvPr/>
        </p:nvSpPr>
        <p:spPr>
          <a:xfrm>
            <a:off x="4234525" y="4052875"/>
            <a:ext cx="941100" cy="4656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solidFill>
                  <a:srgbClr val="000000"/>
                </a:solidFill>
              </a:rPr>
              <a:t>글목록</a:t>
            </a:r>
            <a:endParaRPr>
              <a:solidFill>
                <a:srgbClr val="000000"/>
              </a:solidFill>
            </a:endParaRPr>
          </a:p>
        </p:txBody>
      </p:sp>
      <p:sp>
        <p:nvSpPr>
          <p:cNvPr id="147" name="Google Shape;147;g214016b167a_0_38"/>
          <p:cNvSpPr/>
          <p:nvPr/>
        </p:nvSpPr>
        <p:spPr>
          <a:xfrm>
            <a:off x="5434275" y="4052875"/>
            <a:ext cx="941100" cy="4656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solidFill>
                  <a:srgbClr val="000000"/>
                </a:solidFill>
              </a:rPr>
              <a:t>글쓰기</a:t>
            </a:r>
            <a:endParaRPr>
              <a:solidFill>
                <a:srgbClr val="000000"/>
              </a:solidFill>
            </a:endParaRPr>
          </a:p>
        </p:txBody>
      </p:sp>
      <p:sp>
        <p:nvSpPr>
          <p:cNvPr id="148" name="Google Shape;148;g214016b167a_0_38"/>
          <p:cNvSpPr txBox="1"/>
          <p:nvPr/>
        </p:nvSpPr>
        <p:spPr>
          <a:xfrm>
            <a:off x="3023625" y="2358400"/>
            <a:ext cx="8676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a:t>View 요청</a:t>
            </a:r>
            <a:endParaRPr sz="1200"/>
          </a:p>
        </p:txBody>
      </p:sp>
      <p:cxnSp>
        <p:nvCxnSpPr>
          <p:cNvPr id="149" name="Google Shape;149;g214016b167a_0_38"/>
          <p:cNvCxnSpPr/>
          <p:nvPr/>
        </p:nvCxnSpPr>
        <p:spPr>
          <a:xfrm rot="10800000">
            <a:off x="2974450" y="2321400"/>
            <a:ext cx="6900" cy="409200"/>
          </a:xfrm>
          <a:prstGeom prst="straightConnector1">
            <a:avLst/>
          </a:prstGeom>
          <a:noFill/>
          <a:ln w="9525" cap="flat" cmpd="sng">
            <a:solidFill>
              <a:srgbClr val="595959"/>
            </a:solidFill>
            <a:prstDash val="solid"/>
            <a:round/>
            <a:headEnd type="none" w="med" len="med"/>
            <a:tailEnd type="triangle" w="med" len="med"/>
          </a:ln>
        </p:spPr>
      </p:cxnSp>
      <p:cxnSp>
        <p:nvCxnSpPr>
          <p:cNvPr id="150" name="Google Shape;150;g214016b167a_0_38"/>
          <p:cNvCxnSpPr/>
          <p:nvPr/>
        </p:nvCxnSpPr>
        <p:spPr>
          <a:xfrm flipH="1">
            <a:off x="2170125" y="2344275"/>
            <a:ext cx="6900" cy="409200"/>
          </a:xfrm>
          <a:prstGeom prst="straightConnector1">
            <a:avLst/>
          </a:prstGeom>
          <a:noFill/>
          <a:ln w="9525" cap="flat" cmpd="sng">
            <a:solidFill>
              <a:srgbClr val="595959"/>
            </a:solidFill>
            <a:prstDash val="solid"/>
            <a:round/>
            <a:headEnd type="none" w="med" len="med"/>
            <a:tailEnd type="triangle" w="med" len="med"/>
          </a:ln>
        </p:spPr>
      </p:cxnSp>
      <p:sp>
        <p:nvSpPr>
          <p:cNvPr id="151" name="Google Shape;151;g214016b167a_0_38"/>
          <p:cNvSpPr/>
          <p:nvPr/>
        </p:nvSpPr>
        <p:spPr>
          <a:xfrm>
            <a:off x="4234525" y="4634350"/>
            <a:ext cx="941100" cy="4092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solidFill>
                  <a:srgbClr val="000000"/>
                </a:solidFill>
              </a:rPr>
              <a:t>로그인/</a:t>
            </a:r>
            <a:r>
              <a:rPr lang="en-US"/>
              <a:t>아웃</a:t>
            </a:r>
            <a:endParaRPr>
              <a:solidFill>
                <a:srgbClr val="000000"/>
              </a:solidFill>
            </a:endParaRPr>
          </a:p>
        </p:txBody>
      </p:sp>
      <p:sp>
        <p:nvSpPr>
          <p:cNvPr id="152" name="Google Shape;152;g214016b167a_0_38"/>
          <p:cNvSpPr/>
          <p:nvPr/>
        </p:nvSpPr>
        <p:spPr>
          <a:xfrm>
            <a:off x="5434250" y="4639900"/>
            <a:ext cx="941100" cy="4656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solidFill>
                  <a:srgbClr val="000000"/>
                </a:solidFill>
              </a:rPr>
              <a:t>회원가입</a:t>
            </a:r>
            <a:endParaRPr>
              <a:solidFill>
                <a:srgbClr val="000000"/>
              </a:solidFill>
            </a:endParaRPr>
          </a:p>
        </p:txBody>
      </p:sp>
      <p:sp>
        <p:nvSpPr>
          <p:cNvPr id="153" name="Google Shape;153;g214016b167a_0_38"/>
          <p:cNvSpPr/>
          <p:nvPr/>
        </p:nvSpPr>
        <p:spPr>
          <a:xfrm>
            <a:off x="6535614" y="4639900"/>
            <a:ext cx="1039500" cy="4656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solidFill>
                  <a:srgbClr val="000000"/>
                </a:solidFill>
              </a:rPr>
              <a:t>회원정보확인/수정</a:t>
            </a:r>
            <a:endParaRPr>
              <a:solidFill>
                <a:srgbClr val="000000"/>
              </a:solidFill>
            </a:endParaRPr>
          </a:p>
        </p:txBody>
      </p:sp>
      <p:sp>
        <p:nvSpPr>
          <p:cNvPr id="154" name="Google Shape;154;g214016b167a_0_38"/>
          <p:cNvSpPr/>
          <p:nvPr/>
        </p:nvSpPr>
        <p:spPr>
          <a:xfrm>
            <a:off x="1850675" y="5225450"/>
            <a:ext cx="1560900" cy="4926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solidFill>
                  <a:srgbClr val="000000"/>
                </a:solidFill>
              </a:rPr>
              <a:t>관리자</a:t>
            </a:r>
            <a:r>
              <a:rPr lang="en-US"/>
              <a:t>App</a:t>
            </a:r>
            <a:endParaRPr>
              <a:solidFill>
                <a:srgbClr val="000000"/>
              </a:solidFill>
            </a:endParaRPr>
          </a:p>
        </p:txBody>
      </p:sp>
      <p:sp>
        <p:nvSpPr>
          <p:cNvPr id="155" name="Google Shape;155;g214016b167a_0_38"/>
          <p:cNvSpPr/>
          <p:nvPr/>
        </p:nvSpPr>
        <p:spPr>
          <a:xfrm>
            <a:off x="4234525" y="5225150"/>
            <a:ext cx="1195800" cy="4092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solidFill>
                  <a:srgbClr val="000000"/>
                </a:solidFill>
              </a:rPr>
              <a:t>회원</a:t>
            </a:r>
            <a:r>
              <a:rPr lang="en-US"/>
              <a:t>목록</a:t>
            </a:r>
            <a:endParaRPr>
              <a:solidFill>
                <a:srgbClr val="000000"/>
              </a:solidFill>
            </a:endParaRPr>
          </a:p>
        </p:txBody>
      </p:sp>
      <p:sp>
        <p:nvSpPr>
          <p:cNvPr id="156" name="Google Shape;156;g214016b167a_0_38"/>
          <p:cNvSpPr/>
          <p:nvPr/>
        </p:nvSpPr>
        <p:spPr>
          <a:xfrm>
            <a:off x="5532150" y="5225150"/>
            <a:ext cx="1255800" cy="4092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solidFill>
                  <a:srgbClr val="000000"/>
                </a:solidFill>
              </a:rPr>
              <a:t>고객센터답변</a:t>
            </a:r>
            <a:endParaRPr>
              <a:solidFill>
                <a:srgbClr val="000000"/>
              </a:solidFill>
            </a:endParaRPr>
          </a:p>
        </p:txBody>
      </p:sp>
      <p:sp>
        <p:nvSpPr>
          <p:cNvPr id="157" name="Google Shape;157;g214016b167a_0_38"/>
          <p:cNvSpPr/>
          <p:nvPr/>
        </p:nvSpPr>
        <p:spPr>
          <a:xfrm>
            <a:off x="6535625" y="4033000"/>
            <a:ext cx="2167200" cy="4656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solidFill>
                  <a:srgbClr val="000000"/>
                </a:solidFill>
              </a:rPr>
              <a:t>고객센터글쓰기 / 목록</a:t>
            </a:r>
            <a:endParaRPr>
              <a:solidFill>
                <a:srgbClr val="000000"/>
              </a:solidFill>
            </a:endParaRPr>
          </a:p>
        </p:txBody>
      </p:sp>
      <p:sp>
        <p:nvSpPr>
          <p:cNvPr id="158" name="Google Shape;158;g214016b167a_0_38"/>
          <p:cNvSpPr txBox="1"/>
          <p:nvPr/>
        </p:nvSpPr>
        <p:spPr>
          <a:xfrm>
            <a:off x="1299771" y="1342075"/>
            <a:ext cx="1255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a:t>실행</a:t>
            </a:r>
            <a:endParaRPr sz="1200"/>
          </a:p>
          <a:p>
            <a:pPr marL="0" lvl="0" indent="0" algn="l" rtl="0">
              <a:spcBef>
                <a:spcPts val="0"/>
              </a:spcBef>
              <a:spcAft>
                <a:spcPts val="0"/>
              </a:spcAft>
              <a:buNone/>
            </a:pPr>
            <a:r>
              <a:rPr lang="en-US" sz="1200"/>
              <a:t>SubApp설치</a:t>
            </a:r>
            <a:endParaRPr sz="1200"/>
          </a:p>
        </p:txBody>
      </p:sp>
      <p:sp>
        <p:nvSpPr>
          <p:cNvPr id="159" name="Google Shape;159;g214016b167a_0_38"/>
          <p:cNvSpPr/>
          <p:nvPr/>
        </p:nvSpPr>
        <p:spPr>
          <a:xfrm>
            <a:off x="6946800" y="5225150"/>
            <a:ext cx="1255800" cy="4092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solidFill>
                  <a:srgbClr val="000000"/>
                </a:solidFill>
              </a:rPr>
              <a:t>로그확인</a:t>
            </a:r>
            <a:endParaRPr>
              <a:solidFill>
                <a:srgbClr val="000000"/>
              </a:solidFill>
            </a:endParaRPr>
          </a:p>
        </p:txBody>
      </p:sp>
      <p:sp>
        <p:nvSpPr>
          <p:cNvPr id="160" name="Google Shape;160;g214016b167a_0_38"/>
          <p:cNvSpPr txBox="1"/>
          <p:nvPr/>
        </p:nvSpPr>
        <p:spPr>
          <a:xfrm>
            <a:off x="2277570" y="2300455"/>
            <a:ext cx="103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t>SubApp</a:t>
            </a:r>
            <a:endParaRPr sz="1000"/>
          </a:p>
          <a:p>
            <a:pPr marL="0" lvl="0" indent="0" algn="l" rtl="0">
              <a:spcBef>
                <a:spcPts val="0"/>
              </a:spcBef>
              <a:spcAft>
                <a:spcPts val="0"/>
              </a:spcAft>
              <a:buNone/>
            </a:pPr>
            <a:r>
              <a:rPr lang="en-US" sz="1000"/>
              <a:t>검색</a:t>
            </a:r>
            <a:endParaRPr sz="1200"/>
          </a:p>
        </p:txBody>
      </p:sp>
      <p:sp>
        <p:nvSpPr>
          <p:cNvPr id="161" name="Google Shape;161;g214016b167a_0_38"/>
          <p:cNvSpPr/>
          <p:nvPr/>
        </p:nvSpPr>
        <p:spPr>
          <a:xfrm>
            <a:off x="7720100" y="4606150"/>
            <a:ext cx="1039500" cy="4926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결제내역확인</a:t>
            </a:r>
            <a:endParaRPr>
              <a:solidFill>
                <a:srgbClr val="000000"/>
              </a:solidFill>
            </a:endParaRPr>
          </a:p>
        </p:txBody>
      </p:sp>
      <p:sp>
        <p:nvSpPr>
          <p:cNvPr id="162" name="Google Shape;162;g214016b167a_0_38"/>
          <p:cNvSpPr/>
          <p:nvPr/>
        </p:nvSpPr>
        <p:spPr>
          <a:xfrm>
            <a:off x="4234560" y="5805075"/>
            <a:ext cx="4577400" cy="6363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공통 View</a:t>
            </a:r>
            <a:endParaRPr/>
          </a:p>
          <a:p>
            <a:pPr marL="0" lvl="0" indent="0" algn="l" rtl="0">
              <a:spcBef>
                <a:spcPts val="0"/>
              </a:spcBef>
              <a:spcAft>
                <a:spcPts val="0"/>
              </a:spcAft>
              <a:buNone/>
            </a:pPr>
            <a:r>
              <a:rPr lang="en-US"/>
              <a:t>Text, Terms, payment </a:t>
            </a:r>
            <a:r>
              <a:rPr lang="en-US" sz="1800"/>
              <a:t>…</a:t>
            </a:r>
            <a:endParaRPr sz="1800"/>
          </a:p>
        </p:txBody>
      </p:sp>
      <p:sp>
        <p:nvSpPr>
          <p:cNvPr id="163" name="Google Shape;163;g214016b167a_0_38"/>
          <p:cNvSpPr/>
          <p:nvPr/>
        </p:nvSpPr>
        <p:spPr>
          <a:xfrm>
            <a:off x="7615325" y="1786150"/>
            <a:ext cx="1346700" cy="4926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스타일 Dialog</a:t>
            </a:r>
            <a:endParaRPr>
              <a:solidFill>
                <a:srgbClr val="000000"/>
              </a:solidFill>
            </a:endParaRPr>
          </a:p>
        </p:txBody>
      </p:sp>
      <p:sp>
        <p:nvSpPr>
          <p:cNvPr id="164" name="Google Shape;164;g214016b167a_0_38"/>
          <p:cNvSpPr/>
          <p:nvPr/>
        </p:nvSpPr>
        <p:spPr>
          <a:xfrm>
            <a:off x="135700" y="2783113"/>
            <a:ext cx="1255800" cy="4926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결제 Dialog</a:t>
            </a:r>
            <a:endParaRPr>
              <a:solidFill>
                <a:srgbClr val="000000"/>
              </a:solidFill>
            </a:endParaRPr>
          </a:p>
        </p:txBody>
      </p:sp>
      <p:cxnSp>
        <p:nvCxnSpPr>
          <p:cNvPr id="165" name="Google Shape;165;g214016b167a_0_38"/>
          <p:cNvCxnSpPr/>
          <p:nvPr/>
        </p:nvCxnSpPr>
        <p:spPr>
          <a:xfrm rot="10800000">
            <a:off x="1172675" y="3289775"/>
            <a:ext cx="478800" cy="579900"/>
          </a:xfrm>
          <a:prstGeom prst="straightConnector1">
            <a:avLst/>
          </a:prstGeom>
          <a:noFill/>
          <a:ln w="9525" cap="flat" cmpd="sng">
            <a:solidFill>
              <a:srgbClr val="595959"/>
            </a:solidFill>
            <a:prstDash val="solid"/>
            <a:round/>
            <a:headEnd type="none" w="med" len="med"/>
            <a:tailEnd type="triangle" w="med" len="med"/>
          </a:ln>
        </p:spPr>
      </p:cxnSp>
      <p:cxnSp>
        <p:nvCxnSpPr>
          <p:cNvPr id="166" name="Google Shape;166;g214016b167a_0_38"/>
          <p:cNvCxnSpPr>
            <a:stCxn id="164" idx="2"/>
          </p:cNvCxnSpPr>
          <p:nvPr/>
        </p:nvCxnSpPr>
        <p:spPr>
          <a:xfrm flipH="1">
            <a:off x="673300" y="3275713"/>
            <a:ext cx="90300" cy="662400"/>
          </a:xfrm>
          <a:prstGeom prst="straightConnector1">
            <a:avLst/>
          </a:prstGeom>
          <a:noFill/>
          <a:ln w="9525" cap="flat" cmpd="sng">
            <a:solidFill>
              <a:srgbClr val="595959"/>
            </a:solidFill>
            <a:prstDash val="solid"/>
            <a:round/>
            <a:headEnd type="none" w="med" len="med"/>
            <a:tailEnd type="triangle" w="med" len="med"/>
          </a:ln>
        </p:spPr>
      </p:cxnSp>
      <p:cxnSp>
        <p:nvCxnSpPr>
          <p:cNvPr id="167" name="Google Shape;167;g214016b167a_0_38"/>
          <p:cNvCxnSpPr/>
          <p:nvPr/>
        </p:nvCxnSpPr>
        <p:spPr>
          <a:xfrm rot="10800000">
            <a:off x="7333600" y="2032450"/>
            <a:ext cx="281700" cy="0"/>
          </a:xfrm>
          <a:prstGeom prst="straightConnector1">
            <a:avLst/>
          </a:prstGeom>
          <a:noFill/>
          <a:ln w="9525" cap="flat" cmpd="sng">
            <a:solidFill>
              <a:srgbClr val="595959"/>
            </a:solidFill>
            <a:prstDash val="solid"/>
            <a:round/>
            <a:headEnd type="none" w="med" len="med"/>
            <a:tailEnd type="triangle" w="med" len="med"/>
          </a:ln>
        </p:spPr>
      </p:cxnSp>
      <p:sp>
        <p:nvSpPr>
          <p:cNvPr id="168" name="Google Shape;168;g214016b167a_0_38"/>
          <p:cNvSpPr/>
          <p:nvPr/>
        </p:nvSpPr>
        <p:spPr>
          <a:xfrm>
            <a:off x="1850675" y="5840825"/>
            <a:ext cx="1560900" cy="4926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멤버십 App</a:t>
            </a:r>
            <a:endParaRPr>
              <a:solidFill>
                <a:srgbClr val="000000"/>
              </a:solidFill>
            </a:endParaRPr>
          </a:p>
        </p:txBody>
      </p:sp>
      <p:cxnSp>
        <p:nvCxnSpPr>
          <p:cNvPr id="169" name="Google Shape;169;g214016b167a_0_38"/>
          <p:cNvCxnSpPr/>
          <p:nvPr/>
        </p:nvCxnSpPr>
        <p:spPr>
          <a:xfrm>
            <a:off x="3655863" y="4606150"/>
            <a:ext cx="441300" cy="19800"/>
          </a:xfrm>
          <a:prstGeom prst="straightConnector1">
            <a:avLst/>
          </a:prstGeom>
          <a:noFill/>
          <a:ln w="9525" cap="flat" cmpd="sng">
            <a:solidFill>
              <a:srgbClr val="595959"/>
            </a:solidFill>
            <a:prstDash val="solid"/>
            <a:round/>
            <a:headEnd type="none" w="med" len="med"/>
            <a:tailEnd type="triangle" w="med" len="med"/>
          </a:ln>
        </p:spPr>
      </p:cxnSp>
      <p:cxnSp>
        <p:nvCxnSpPr>
          <p:cNvPr id="170" name="Google Shape;170;g214016b167a_0_38"/>
          <p:cNvCxnSpPr>
            <a:stCxn id="127" idx="1"/>
            <a:endCxn id="126" idx="3"/>
          </p:cNvCxnSpPr>
          <p:nvPr/>
        </p:nvCxnSpPr>
        <p:spPr>
          <a:xfrm rot="10800000">
            <a:off x="3617350" y="4852875"/>
            <a:ext cx="478800" cy="0"/>
          </a:xfrm>
          <a:prstGeom prst="straightConnector1">
            <a:avLst/>
          </a:prstGeom>
          <a:noFill/>
          <a:ln w="9525" cap="flat" cmpd="sng">
            <a:solidFill>
              <a:srgbClr val="595959"/>
            </a:solidFill>
            <a:prstDash val="solid"/>
            <a:round/>
            <a:headEnd type="none" w="med" len="med"/>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Google Shape;175;g214016b167a_0_94"/>
          <p:cNvPicPr preferRelativeResize="0"/>
          <p:nvPr/>
        </p:nvPicPr>
        <p:blipFill>
          <a:blip r:embed="rId3">
            <a:alphaModFix/>
          </a:blip>
          <a:stretch>
            <a:fillRect/>
          </a:stretch>
        </p:blipFill>
        <p:spPr>
          <a:xfrm>
            <a:off x="152400" y="1234430"/>
            <a:ext cx="8819849" cy="5572575"/>
          </a:xfrm>
          <a:prstGeom prst="rect">
            <a:avLst/>
          </a:prstGeom>
          <a:noFill/>
          <a:ln>
            <a:noFill/>
          </a:ln>
        </p:spPr>
      </p:pic>
      <p:sp>
        <p:nvSpPr>
          <p:cNvPr id="176" name="Google Shape;176;g214016b167a_0_94"/>
          <p:cNvSpPr txBox="1">
            <a:spLocks noGrp="1"/>
          </p:cNvSpPr>
          <p:nvPr>
            <p:ph type="title"/>
          </p:nvPr>
        </p:nvSpPr>
        <p:spPr>
          <a:xfrm>
            <a:off x="824461" y="209020"/>
            <a:ext cx="7661100" cy="7968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748EEB"/>
              </a:buClr>
              <a:buSzPts val="2500"/>
              <a:buFont typeface="Calibri"/>
              <a:buNone/>
            </a:pPr>
            <a:r>
              <a:rPr lang="en-US" sz="2800"/>
              <a:t>Database 구조</a:t>
            </a:r>
            <a:endParaRPr sz="2800"/>
          </a:p>
        </p:txBody>
      </p:sp>
      <p:sp>
        <p:nvSpPr>
          <p:cNvPr id="177" name="Google Shape;177;g214016b167a_0_94"/>
          <p:cNvSpPr txBox="1"/>
          <p:nvPr/>
        </p:nvSpPr>
        <p:spPr>
          <a:xfrm>
            <a:off x="4828950" y="5244350"/>
            <a:ext cx="4143300" cy="1417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1800">
                <a:solidFill>
                  <a:srgbClr val="FF0000"/>
                </a:solidFill>
                <a:latin typeface="Malgun Gothic"/>
                <a:ea typeface="Malgun Gothic"/>
                <a:cs typeface="Malgun Gothic"/>
                <a:sym typeface="Malgun Gothic"/>
              </a:rPr>
              <a:t>□ </a:t>
            </a:r>
            <a:r>
              <a:rPr lang="en-US" sz="1800">
                <a:solidFill>
                  <a:schemeClr val="dk1"/>
                </a:solidFill>
                <a:latin typeface="Malgun Gothic"/>
                <a:ea typeface="Malgun Gothic"/>
                <a:cs typeface="Malgun Gothic"/>
                <a:sym typeface="Malgun Gothic"/>
              </a:rPr>
              <a:t>게시판 테이블</a:t>
            </a:r>
            <a:endParaRPr sz="1800">
              <a:solidFill>
                <a:schemeClr val="dk1"/>
              </a:solidFill>
              <a:latin typeface="Malgun Gothic"/>
              <a:ea typeface="Malgun Gothic"/>
              <a:cs typeface="Malgun Gothic"/>
              <a:sym typeface="Malgun Gothic"/>
            </a:endParaRPr>
          </a:p>
          <a:p>
            <a:pPr marL="0" lvl="0" indent="0" algn="l" rtl="0">
              <a:lnSpc>
                <a:spcPct val="115000"/>
              </a:lnSpc>
              <a:spcBef>
                <a:spcPts val="0"/>
              </a:spcBef>
              <a:spcAft>
                <a:spcPts val="0"/>
              </a:spcAft>
              <a:buNone/>
            </a:pPr>
            <a:r>
              <a:rPr lang="en-US" sz="1800">
                <a:solidFill>
                  <a:srgbClr val="38761D"/>
                </a:solidFill>
                <a:latin typeface="Malgun Gothic"/>
                <a:ea typeface="Malgun Gothic"/>
                <a:cs typeface="Malgun Gothic"/>
                <a:sym typeface="Malgun Gothic"/>
              </a:rPr>
              <a:t>□</a:t>
            </a:r>
            <a:r>
              <a:rPr lang="en-US" sz="1800">
                <a:solidFill>
                  <a:srgbClr val="00FF00"/>
                </a:solidFill>
                <a:latin typeface="Malgun Gothic"/>
                <a:ea typeface="Malgun Gothic"/>
                <a:cs typeface="Malgun Gothic"/>
                <a:sym typeface="Malgun Gothic"/>
              </a:rPr>
              <a:t> </a:t>
            </a:r>
            <a:r>
              <a:rPr lang="en-US" sz="1800">
                <a:solidFill>
                  <a:schemeClr val="dk1"/>
                </a:solidFill>
                <a:latin typeface="Malgun Gothic"/>
                <a:ea typeface="Malgun Gothic"/>
                <a:cs typeface="Malgun Gothic"/>
                <a:sym typeface="Malgun Gothic"/>
              </a:rPr>
              <a:t>멤버십 테이블</a:t>
            </a:r>
            <a:endParaRPr sz="1800">
              <a:solidFill>
                <a:schemeClr val="dk1"/>
              </a:solidFill>
              <a:latin typeface="Malgun Gothic"/>
              <a:ea typeface="Malgun Gothic"/>
              <a:cs typeface="Malgun Gothic"/>
              <a:sym typeface="Malgun Gothic"/>
            </a:endParaRPr>
          </a:p>
          <a:p>
            <a:pPr marL="0" lvl="0" indent="0" algn="l" rtl="0">
              <a:lnSpc>
                <a:spcPct val="115000"/>
              </a:lnSpc>
              <a:spcBef>
                <a:spcPts val="0"/>
              </a:spcBef>
              <a:spcAft>
                <a:spcPts val="0"/>
              </a:spcAft>
              <a:buNone/>
            </a:pPr>
            <a:r>
              <a:rPr lang="en-US" sz="1800">
                <a:solidFill>
                  <a:srgbClr val="00A0E9"/>
                </a:solidFill>
                <a:latin typeface="Malgun Gothic"/>
                <a:ea typeface="Malgun Gothic"/>
                <a:cs typeface="Malgun Gothic"/>
                <a:sym typeface="Malgun Gothic"/>
              </a:rPr>
              <a:t>□ </a:t>
            </a:r>
            <a:r>
              <a:rPr lang="en-US" sz="1800">
                <a:solidFill>
                  <a:schemeClr val="dk1"/>
                </a:solidFill>
                <a:latin typeface="Malgun Gothic"/>
                <a:ea typeface="Malgun Gothic"/>
                <a:cs typeface="Malgun Gothic"/>
                <a:sym typeface="Malgun Gothic"/>
              </a:rPr>
              <a:t>회원정보 테이블</a:t>
            </a:r>
            <a:endParaRPr sz="1800">
              <a:solidFill>
                <a:schemeClr val="dk1"/>
              </a:solidFill>
              <a:latin typeface="Malgun Gothic"/>
              <a:ea typeface="Malgun Gothic"/>
              <a:cs typeface="Malgun Gothic"/>
              <a:sym typeface="Malgun Gothic"/>
            </a:endParaRPr>
          </a:p>
          <a:p>
            <a:pPr marL="0" lvl="0" indent="0" algn="l" rtl="0">
              <a:lnSpc>
                <a:spcPct val="115000"/>
              </a:lnSpc>
              <a:spcBef>
                <a:spcPts val="0"/>
              </a:spcBef>
              <a:spcAft>
                <a:spcPts val="0"/>
              </a:spcAft>
              <a:buClr>
                <a:schemeClr val="dk1"/>
              </a:buClr>
              <a:buSzPts val="1100"/>
              <a:buFont typeface="Arial"/>
              <a:buNone/>
            </a:pPr>
            <a:r>
              <a:rPr lang="en-US" sz="1800">
                <a:solidFill>
                  <a:srgbClr val="FF00FF"/>
                </a:solidFill>
                <a:latin typeface="Malgun Gothic"/>
                <a:ea typeface="Malgun Gothic"/>
                <a:cs typeface="Malgun Gothic"/>
                <a:sym typeface="Malgun Gothic"/>
              </a:rPr>
              <a:t>□ </a:t>
            </a:r>
            <a:r>
              <a:rPr lang="en-US" sz="1800">
                <a:solidFill>
                  <a:schemeClr val="dk1"/>
                </a:solidFill>
                <a:latin typeface="Malgun Gothic"/>
                <a:ea typeface="Malgun Gothic"/>
                <a:cs typeface="Malgun Gothic"/>
                <a:sym typeface="Malgun Gothic"/>
              </a:rPr>
              <a:t>예약 테이블</a:t>
            </a:r>
            <a:endParaRPr sz="1800">
              <a:solidFill>
                <a:schemeClr val="dk1"/>
              </a:solidFill>
              <a:latin typeface="Malgun Gothic"/>
              <a:ea typeface="Malgun Gothic"/>
              <a:cs typeface="Malgun Gothic"/>
              <a:sym typeface="Malgun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g1f6157a1eea_7_7"/>
          <p:cNvSpPr txBox="1">
            <a:spLocks noGrp="1"/>
          </p:cNvSpPr>
          <p:nvPr>
            <p:ph type="body" idx="1"/>
          </p:nvPr>
        </p:nvSpPr>
        <p:spPr>
          <a:xfrm>
            <a:off x="157875" y="1268750"/>
            <a:ext cx="8772300" cy="4881600"/>
          </a:xfrm>
          <a:prstGeom prst="rect">
            <a:avLst/>
          </a:prstGeom>
        </p:spPr>
        <p:txBody>
          <a:bodyPr spcFirstLastPara="1" wrap="square" lIns="91425" tIns="45700" rIns="91425" bIns="45700" anchor="t" anchorCtr="0">
            <a:normAutofit/>
          </a:bodyPr>
          <a:lstStyle/>
          <a:p>
            <a:pPr marL="0" lvl="0" indent="0" algn="l" rtl="0">
              <a:spcBef>
                <a:spcPts val="320"/>
              </a:spcBef>
              <a:spcAft>
                <a:spcPts val="0"/>
              </a:spcAft>
              <a:buNone/>
            </a:pPr>
            <a:r>
              <a:rPr lang="en-US" b="1" i="0"/>
              <a:t>&lt;작업 환경&gt;</a:t>
            </a:r>
            <a:endParaRPr b="1" i="0"/>
          </a:p>
          <a:p>
            <a:pPr marL="0" lvl="0" indent="0" algn="l" rtl="0">
              <a:spcBef>
                <a:spcPts val="320"/>
              </a:spcBef>
              <a:spcAft>
                <a:spcPts val="0"/>
              </a:spcAft>
              <a:buNone/>
            </a:pPr>
            <a:r>
              <a:rPr lang="en-US" b="1" i="0"/>
              <a:t>- 협업 툴: GitHub</a:t>
            </a:r>
            <a:endParaRPr b="1" i="0"/>
          </a:p>
          <a:p>
            <a:pPr marL="0" lvl="0" indent="0" algn="l" rtl="0">
              <a:spcBef>
                <a:spcPts val="320"/>
              </a:spcBef>
              <a:spcAft>
                <a:spcPts val="0"/>
              </a:spcAft>
              <a:buNone/>
            </a:pPr>
            <a:r>
              <a:rPr lang="en-US" b="1" i="0"/>
              <a:t>- 언어: Java 11.0.16.1</a:t>
            </a:r>
            <a:endParaRPr b="1" i="0"/>
          </a:p>
          <a:p>
            <a:pPr marL="0" lvl="0" indent="0" algn="l" rtl="0">
              <a:spcBef>
                <a:spcPts val="320"/>
              </a:spcBef>
              <a:spcAft>
                <a:spcPts val="0"/>
              </a:spcAft>
              <a:buNone/>
            </a:pPr>
            <a:r>
              <a:rPr lang="en-US" b="1" i="0"/>
              <a:t>- 프로그램: Eclipse IDE for Enterprise Java and Web Developers 2021-06 (4.20.0), Oracle SQL Developer 22.2.1(Oracle ver 11.2.0.3 )</a:t>
            </a:r>
            <a:endParaRPr b="1" i="0"/>
          </a:p>
          <a:p>
            <a:pPr marL="0" lvl="0" indent="0" algn="l" rtl="0">
              <a:spcBef>
                <a:spcPts val="320"/>
              </a:spcBef>
              <a:spcAft>
                <a:spcPts val="0"/>
              </a:spcAft>
              <a:buNone/>
            </a:pPr>
            <a:endParaRPr b="1" i="0"/>
          </a:p>
          <a:p>
            <a:pPr marL="0" lvl="0" indent="0" algn="l" rtl="0">
              <a:spcBef>
                <a:spcPts val="320"/>
              </a:spcBef>
              <a:spcAft>
                <a:spcPts val="0"/>
              </a:spcAft>
              <a:buNone/>
            </a:pPr>
            <a:endParaRPr b="1" i="0"/>
          </a:p>
          <a:p>
            <a:pPr marL="0" lvl="0" indent="0" algn="l" rtl="0">
              <a:spcBef>
                <a:spcPts val="320"/>
              </a:spcBef>
              <a:spcAft>
                <a:spcPts val="0"/>
              </a:spcAft>
              <a:buNone/>
            </a:pPr>
            <a:r>
              <a:rPr lang="en-US" b="1" i="0"/>
              <a:t>&lt;사용한 라이브러리&gt;</a:t>
            </a:r>
            <a:endParaRPr b="1" i="0"/>
          </a:p>
          <a:p>
            <a:pPr marL="0" lvl="0" indent="0" algn="l" rtl="0">
              <a:spcBef>
                <a:spcPts val="320"/>
              </a:spcBef>
              <a:spcAft>
                <a:spcPts val="0"/>
              </a:spcAft>
              <a:buNone/>
            </a:pPr>
            <a:r>
              <a:rPr lang="en-US" b="1" i="0"/>
              <a:t>Spring JdbcTemplate ver 5.3.3 (</a:t>
            </a:r>
            <a:r>
              <a:rPr lang="en-US" sz="1350" b="1" i="0">
                <a:solidFill>
                  <a:srgbClr val="212529"/>
                </a:solidFill>
                <a:highlight>
                  <a:srgbClr val="FFFFFF"/>
                </a:highlight>
                <a:latin typeface="Malgun Gothic"/>
                <a:ea typeface="Malgun Gothic"/>
                <a:cs typeface="Malgun Gothic"/>
                <a:sym typeface="Malgun Gothic"/>
              </a:rPr>
              <a:t>데이터베이스 기본 CRUD에 사용)</a:t>
            </a:r>
            <a:endParaRPr b="1" i="0"/>
          </a:p>
          <a:p>
            <a:pPr marL="0" lvl="0" indent="0" algn="l" rtl="0">
              <a:spcBef>
                <a:spcPts val="320"/>
              </a:spcBef>
              <a:spcAft>
                <a:spcPts val="0"/>
              </a:spcAft>
              <a:buNone/>
            </a:pPr>
            <a:r>
              <a:rPr lang="en-US" b="1" i="0"/>
              <a:t>Hikari Connection Pool ver 3.4.5 (</a:t>
            </a:r>
            <a:r>
              <a:rPr lang="en-US" sz="1350" b="1" i="0">
                <a:solidFill>
                  <a:srgbClr val="212529"/>
                </a:solidFill>
                <a:highlight>
                  <a:srgbClr val="FFFFFF"/>
                </a:highlight>
                <a:latin typeface="Malgun Gothic"/>
                <a:ea typeface="Malgun Gothic"/>
                <a:cs typeface="Malgun Gothic"/>
                <a:sym typeface="Malgun Gothic"/>
              </a:rPr>
              <a:t>데이터베이스와 연결시킨 상태를 유지)</a:t>
            </a:r>
            <a:endParaRPr b="1" i="0"/>
          </a:p>
          <a:p>
            <a:pPr marL="0" lvl="0" indent="0" algn="l" rtl="0">
              <a:spcBef>
                <a:spcPts val="320"/>
              </a:spcBef>
              <a:spcAft>
                <a:spcPts val="0"/>
              </a:spcAft>
              <a:buNone/>
            </a:pPr>
            <a:r>
              <a:rPr lang="en-US" b="1" i="0"/>
              <a:t>Gson ver 2.8.6 (</a:t>
            </a:r>
            <a:r>
              <a:rPr lang="en-US" sz="1350" b="1" i="0">
                <a:solidFill>
                  <a:srgbClr val="212529"/>
                </a:solidFill>
                <a:highlight>
                  <a:srgbClr val="FFFFFF"/>
                </a:highlight>
                <a:latin typeface="Malgun Gothic"/>
                <a:ea typeface="Malgun Gothic"/>
                <a:cs typeface="Malgun Gothic"/>
                <a:sym typeface="Malgun Gothic"/>
              </a:rPr>
              <a:t>설정파일 저장/ 데이터 입출력 JSON 파싱)</a:t>
            </a:r>
            <a:endParaRPr b="1" i="0"/>
          </a:p>
          <a:p>
            <a:pPr marL="0" lvl="0" indent="0" algn="l" rtl="0">
              <a:spcBef>
                <a:spcPts val="320"/>
              </a:spcBef>
              <a:spcAft>
                <a:spcPts val="0"/>
              </a:spcAft>
              <a:buNone/>
            </a:pPr>
            <a:r>
              <a:rPr lang="en-US" b="1" i="0"/>
              <a:t>JCalendar 1.4 (</a:t>
            </a:r>
            <a:r>
              <a:rPr lang="en-US" sz="1350" b="1" i="0">
                <a:solidFill>
                  <a:srgbClr val="212529"/>
                </a:solidFill>
                <a:highlight>
                  <a:schemeClr val="lt1"/>
                </a:highlight>
                <a:latin typeface="Malgun Gothic"/>
                <a:ea typeface="Malgun Gothic"/>
                <a:cs typeface="Malgun Gothic"/>
                <a:sym typeface="Malgun Gothic"/>
              </a:rPr>
              <a:t>달력 라이브러리</a:t>
            </a:r>
            <a:r>
              <a:rPr lang="en-US" b="1" i="0"/>
              <a:t>)</a:t>
            </a:r>
            <a:endParaRPr b="1" i="0"/>
          </a:p>
        </p:txBody>
      </p:sp>
      <p:sp>
        <p:nvSpPr>
          <p:cNvPr id="184" name="Google Shape;184;g1f6157a1eea_7_7"/>
          <p:cNvSpPr txBox="1">
            <a:spLocks noGrp="1"/>
          </p:cNvSpPr>
          <p:nvPr>
            <p:ph type="title"/>
          </p:nvPr>
        </p:nvSpPr>
        <p:spPr>
          <a:xfrm>
            <a:off x="799236" y="188640"/>
            <a:ext cx="7661100" cy="7968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사용 프로그램 및 기술</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215e046c079_1_19"/>
          <p:cNvSpPr txBox="1">
            <a:spLocks noGrp="1"/>
          </p:cNvSpPr>
          <p:nvPr>
            <p:ph type="title"/>
          </p:nvPr>
        </p:nvSpPr>
        <p:spPr>
          <a:xfrm>
            <a:off x="799236" y="183820"/>
            <a:ext cx="7661100" cy="7968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748EEB"/>
              </a:buClr>
              <a:buSzPts val="2500"/>
              <a:buFont typeface="Calibri"/>
              <a:buNone/>
            </a:pPr>
            <a:r>
              <a:rPr lang="en-US" dirty="0" smtClean="0"/>
              <a:t>Home</a:t>
            </a:r>
            <a:endParaRPr dirty="0"/>
          </a:p>
        </p:txBody>
      </p:sp>
      <p:sp>
        <p:nvSpPr>
          <p:cNvPr id="190" name="Google Shape;190;g215e046c079_1_19"/>
          <p:cNvSpPr txBox="1">
            <a:spLocks noGrp="1"/>
          </p:cNvSpPr>
          <p:nvPr>
            <p:ph type="body" idx="1"/>
          </p:nvPr>
        </p:nvSpPr>
        <p:spPr>
          <a:xfrm>
            <a:off x="148825" y="1268750"/>
            <a:ext cx="8840700" cy="5411700"/>
          </a:xfrm>
          <a:prstGeom prst="rect">
            <a:avLst/>
          </a:prstGeom>
          <a:noFill/>
          <a:ln>
            <a:noFill/>
          </a:ln>
        </p:spPr>
        <p:txBody>
          <a:bodyPr spcFirstLastPara="1" wrap="square" lIns="91425" tIns="45700" rIns="91425" bIns="45700" anchor="t" anchorCtr="0">
            <a:normAutofit/>
          </a:bodyPr>
          <a:lstStyle/>
          <a:p>
            <a:pPr marL="0" lvl="0" indent="0">
              <a:spcBef>
                <a:spcPts val="0"/>
              </a:spcBef>
            </a:pPr>
            <a:r>
              <a:rPr lang="ko-KR" altLang="en-US" b="1" i="0" dirty="0" smtClean="0">
                <a:latin typeface="Malgun Gothic"/>
                <a:ea typeface="Malgun Gothic"/>
                <a:cs typeface="Malgun Gothic"/>
                <a:sym typeface="Malgun Gothic"/>
              </a:rPr>
              <a:t>홈 화면 구성</a:t>
            </a:r>
            <a:endParaRPr lang="ko-KR" altLang="en-US" b="1" i="0" dirty="0">
              <a:latin typeface="Malgun Gothic"/>
              <a:ea typeface="Malgun Gothic"/>
              <a:cs typeface="Malgun Gothic"/>
              <a:sym typeface="Malgun Gothic"/>
            </a:endParaRPr>
          </a:p>
        </p:txBody>
      </p:sp>
      <p:sp>
        <p:nvSpPr>
          <p:cNvPr id="191" name="Google Shape;191;g215e046c079_1_19"/>
          <p:cNvSpPr txBox="1"/>
          <p:nvPr/>
        </p:nvSpPr>
        <p:spPr>
          <a:xfrm>
            <a:off x="5407450" y="1766300"/>
            <a:ext cx="3582000" cy="83096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latin typeface="Malgun Gothic"/>
              <a:ea typeface="Malgun Gothic"/>
              <a:cs typeface="Malgun Gothic"/>
              <a:sym typeface="Malgun Gothic"/>
            </a:endParaRPr>
          </a:p>
          <a:p>
            <a:pPr marL="0" lvl="0" indent="0" algn="l" rtl="0">
              <a:spcBef>
                <a:spcPts val="0"/>
              </a:spcBef>
              <a:spcAft>
                <a:spcPts val="0"/>
              </a:spcAft>
              <a:buNone/>
            </a:pPr>
            <a:r>
              <a:rPr lang="ko-KR" altLang="en-US" dirty="0" smtClean="0">
                <a:latin typeface="Malgun Gothic"/>
                <a:ea typeface="Malgun Gothic"/>
                <a:cs typeface="Malgun Gothic"/>
                <a:sym typeface="Malgun Gothic"/>
              </a:rPr>
              <a:t>각 기능</a:t>
            </a:r>
            <a:r>
              <a:rPr lang="ko-KR" altLang="en-US" dirty="0" smtClean="0">
                <a:latin typeface="Malgun Gothic"/>
                <a:ea typeface="Malgun Gothic"/>
                <a:cs typeface="Malgun Gothic"/>
                <a:sym typeface="Malgun Gothic"/>
              </a:rPr>
              <a:t>을 보여주고 접근</a:t>
            </a:r>
            <a:r>
              <a:rPr lang="en-US" altLang="ko-KR" dirty="0" smtClean="0">
                <a:latin typeface="Malgun Gothic"/>
                <a:ea typeface="Malgun Gothic"/>
                <a:cs typeface="Malgun Gothic"/>
                <a:sym typeface="Malgun Gothic"/>
              </a:rPr>
              <a:t>, </a:t>
            </a:r>
            <a:r>
              <a:rPr lang="ko-KR" altLang="en-US" dirty="0" smtClean="0">
                <a:latin typeface="Malgun Gothic"/>
                <a:ea typeface="Malgun Gothic"/>
                <a:cs typeface="Malgun Gothic"/>
                <a:sym typeface="Malgun Gothic"/>
              </a:rPr>
              <a:t>이동 할 수 있는 기능을 제공</a:t>
            </a:r>
            <a:endParaRPr dirty="0">
              <a:latin typeface="Malgun Gothic"/>
              <a:ea typeface="Malgun Gothic"/>
              <a:cs typeface="Malgun Gothic"/>
              <a:sym typeface="Malgun Gothic"/>
            </a:endParaRPr>
          </a:p>
        </p:txBody>
      </p:sp>
      <p:pic>
        <p:nvPicPr>
          <p:cNvPr id="2" name="그림 1"/>
          <p:cNvPicPr>
            <a:picLocks noChangeAspect="1"/>
          </p:cNvPicPr>
          <p:nvPr/>
        </p:nvPicPr>
        <p:blipFill>
          <a:blip r:embed="rId3"/>
          <a:stretch>
            <a:fillRect/>
          </a:stretch>
        </p:blipFill>
        <p:spPr>
          <a:xfrm>
            <a:off x="277538" y="1636115"/>
            <a:ext cx="4693707" cy="5057214"/>
          </a:xfrm>
          <a:prstGeom prst="rect">
            <a:avLst/>
          </a:prstGeom>
        </p:spPr>
      </p:pic>
    </p:spTree>
  </p:cSld>
  <p:clrMapOvr>
    <a:masterClrMapping/>
  </p:clrMapOvr>
</p:sld>
</file>

<file path=ppt/theme/theme1.xml><?xml version="1.0" encoding="utf-8"?>
<a:theme xmlns:a="http://schemas.openxmlformats.org/drawingml/2006/main"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1066</Words>
  <Application>Microsoft Office PowerPoint</Application>
  <PresentationFormat>화면 슬라이드 쇼(4:3)</PresentationFormat>
  <Paragraphs>235</Paragraphs>
  <Slides>22</Slides>
  <Notes>22</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22</vt:i4>
      </vt:variant>
    </vt:vector>
  </HeadingPairs>
  <TitlesOfParts>
    <vt:vector size="28" baseType="lpstr">
      <vt:lpstr>Gulimche</vt:lpstr>
      <vt:lpstr>Malgun Gothic</vt:lpstr>
      <vt:lpstr>Arial</vt:lpstr>
      <vt:lpstr>Calibri</vt:lpstr>
      <vt:lpstr>Times New Roman</vt:lpstr>
      <vt:lpstr>Office 테마</vt:lpstr>
      <vt:lpstr>2팀 프로젝트 여행사 항공권 예약 어플리케이션 개발</vt:lpstr>
      <vt:lpstr>PowerPoint 프레젠테이션</vt:lpstr>
      <vt:lpstr>PowerPoint 프레젠테이션</vt:lpstr>
      <vt:lpstr>PowerPoint 프레젠테이션</vt:lpstr>
      <vt:lpstr>PowerPoint 프레젠테이션</vt:lpstr>
      <vt:lpstr>클래스 설계</vt:lpstr>
      <vt:lpstr>Database 구조</vt:lpstr>
      <vt:lpstr>사용 프로그램 및 기술</vt:lpstr>
      <vt:lpstr>Home</vt:lpstr>
      <vt:lpstr>로그인 페이지</vt:lpstr>
      <vt:lpstr>회원가입</vt:lpstr>
      <vt:lpstr>예약하기</vt:lpstr>
      <vt:lpstr>예약하기</vt:lpstr>
      <vt:lpstr>예약하기</vt:lpstr>
      <vt:lpstr>좌석 선택 및 결제</vt:lpstr>
      <vt:lpstr>게시글 리스트</vt:lpstr>
      <vt:lpstr>게시글 쓰기</vt:lpstr>
      <vt:lpstr>게시글 수정 및 댓글 쓰기</vt:lpstr>
      <vt:lpstr>프로젝트 시연</vt:lpstr>
      <vt:lpstr>프로젝트 후기</vt:lpstr>
      <vt:lpstr>참고 자료</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2팀 프로젝트 여행사 항공권 예약 어플리케이션 개발</dc:title>
  <dc:creator>Slide Members by HS.SEO</dc:creator>
  <cp:lastModifiedBy>GGG</cp:lastModifiedBy>
  <cp:revision>1</cp:revision>
  <dcterms:created xsi:type="dcterms:W3CDTF">2010-02-01T08:03:16Z</dcterms:created>
  <dcterms:modified xsi:type="dcterms:W3CDTF">2023-05-23T02:38:30Z</dcterms:modified>
</cp:coreProperties>
</file>