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407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84" r:id="rId6"/>
    <p:sldId id="286" r:id="rId7"/>
    <p:sldId id="287" r:id="rId8"/>
    <p:sldId id="28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0" y="4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303974-AFE6-4A14-B583-92EE62C0E0D3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C6E9170-A8E9-4FD6-AFB2-3037D594942B}">
      <dgm:prSet/>
      <dgm:spPr/>
      <dgm:t>
        <a:bodyPr/>
        <a:lstStyle/>
        <a:p>
          <a:r>
            <a:rPr lang="en-US"/>
            <a:t>Spring cloud provides tools for developers to quickly build Microservice</a:t>
          </a:r>
        </a:p>
      </dgm:t>
    </dgm:pt>
    <dgm:pt modelId="{FA460F2E-6293-4AAD-81FB-AB0A59EDBD9A}" type="parTrans" cxnId="{33D8C6B6-DA0C-4705-9847-FC4079EDBD14}">
      <dgm:prSet/>
      <dgm:spPr/>
      <dgm:t>
        <a:bodyPr/>
        <a:lstStyle/>
        <a:p>
          <a:endParaRPr lang="en-US"/>
        </a:p>
      </dgm:t>
    </dgm:pt>
    <dgm:pt modelId="{6CBA58FA-C3DC-4C79-B835-C2F76453E6F6}" type="sibTrans" cxnId="{33D8C6B6-DA0C-4705-9847-FC4079EDBD14}">
      <dgm:prSet/>
      <dgm:spPr/>
      <dgm:t>
        <a:bodyPr/>
        <a:lstStyle/>
        <a:p>
          <a:endParaRPr lang="en-US"/>
        </a:p>
      </dgm:t>
    </dgm:pt>
    <dgm:pt modelId="{8AA85EC1-8825-4882-B970-BDC3652EFD7C}">
      <dgm:prSet/>
      <dgm:spPr/>
      <dgm:t>
        <a:bodyPr/>
        <a:lstStyle/>
        <a:p>
          <a:r>
            <a:rPr lang="en-US" b="1"/>
            <a:t>Spring cloud Config </a:t>
          </a:r>
          <a:r>
            <a:rPr lang="en-US"/>
            <a:t>– To maintain Configuration details</a:t>
          </a:r>
        </a:p>
      </dgm:t>
    </dgm:pt>
    <dgm:pt modelId="{707A27CA-2067-4D29-B6AB-4B7581A08426}" type="parTrans" cxnId="{D84179D3-8C59-4673-8A1C-DBB2B31F396F}">
      <dgm:prSet/>
      <dgm:spPr/>
      <dgm:t>
        <a:bodyPr/>
        <a:lstStyle/>
        <a:p>
          <a:endParaRPr lang="en-US"/>
        </a:p>
      </dgm:t>
    </dgm:pt>
    <dgm:pt modelId="{49865CD4-C445-44F6-9EDF-6356CF416633}" type="sibTrans" cxnId="{D84179D3-8C59-4673-8A1C-DBB2B31F396F}">
      <dgm:prSet/>
      <dgm:spPr/>
      <dgm:t>
        <a:bodyPr/>
        <a:lstStyle/>
        <a:p>
          <a:endParaRPr lang="en-US"/>
        </a:p>
      </dgm:t>
    </dgm:pt>
    <dgm:pt modelId="{563F531B-42B4-4A58-AFC2-36FA1743BEF7}">
      <dgm:prSet/>
      <dgm:spPr/>
      <dgm:t>
        <a:bodyPr/>
        <a:lstStyle/>
        <a:p>
          <a:r>
            <a:rPr lang="en-US" b="1" dirty="0"/>
            <a:t>Service Registry and Discovery </a:t>
          </a:r>
          <a:r>
            <a:rPr lang="en-US" dirty="0"/>
            <a:t>– Services will be registered later consumer can invoke them through logical name than physical address</a:t>
          </a:r>
        </a:p>
      </dgm:t>
    </dgm:pt>
    <dgm:pt modelId="{5820E889-6154-4A6D-BBDF-7E71C4997B5F}" type="parTrans" cxnId="{9BE3B159-95EA-40F3-A8C2-4F48226272DB}">
      <dgm:prSet/>
      <dgm:spPr/>
      <dgm:t>
        <a:bodyPr/>
        <a:lstStyle/>
        <a:p>
          <a:endParaRPr lang="en-US"/>
        </a:p>
      </dgm:t>
    </dgm:pt>
    <dgm:pt modelId="{70D00238-7E6B-4719-8CC8-AB0114514DC0}" type="sibTrans" cxnId="{9BE3B159-95EA-40F3-A8C2-4F48226272DB}">
      <dgm:prSet/>
      <dgm:spPr/>
      <dgm:t>
        <a:bodyPr/>
        <a:lstStyle/>
        <a:p>
          <a:endParaRPr lang="en-US"/>
        </a:p>
      </dgm:t>
    </dgm:pt>
    <dgm:pt modelId="{EF028D43-4C7B-489A-B284-00D4BE274B0E}">
      <dgm:prSet/>
      <dgm:spPr/>
      <dgm:t>
        <a:bodyPr/>
        <a:lstStyle/>
        <a:p>
          <a:r>
            <a:rPr lang="en-US" b="1" dirty="0"/>
            <a:t>Routing and tracing  - </a:t>
          </a:r>
          <a:r>
            <a:rPr lang="en-US" b="0" dirty="0"/>
            <a:t>All calls to microservice will go through a single “front door” &amp; same will be traced</a:t>
          </a:r>
        </a:p>
      </dgm:t>
    </dgm:pt>
    <dgm:pt modelId="{EEA2CC78-2B95-4AB7-80E7-9C0ABB97B974}" type="parTrans" cxnId="{EE209879-9B53-40AE-80A3-7B5335576DC4}">
      <dgm:prSet/>
      <dgm:spPr/>
      <dgm:t>
        <a:bodyPr/>
        <a:lstStyle/>
        <a:p>
          <a:endParaRPr lang="en-US"/>
        </a:p>
      </dgm:t>
    </dgm:pt>
    <dgm:pt modelId="{3EBCE658-33C3-49C4-92B9-2D9305264380}" type="sibTrans" cxnId="{EE209879-9B53-40AE-80A3-7B5335576DC4}">
      <dgm:prSet/>
      <dgm:spPr/>
      <dgm:t>
        <a:bodyPr/>
        <a:lstStyle/>
        <a:p>
          <a:endParaRPr lang="en-US"/>
        </a:p>
      </dgm:t>
    </dgm:pt>
    <dgm:pt modelId="{FBFD10CB-E093-4D62-A00D-B53F0C343AFE}">
      <dgm:prSet/>
      <dgm:spPr/>
      <dgm:t>
        <a:bodyPr/>
        <a:lstStyle/>
        <a:p>
          <a:r>
            <a:rPr lang="en-US" b="1" dirty="0"/>
            <a:t>Load Balancing – </a:t>
          </a:r>
          <a:r>
            <a:rPr lang="en-US" b="0" dirty="0"/>
            <a:t>Effectively distributes network traffic to multiple backend server or server pool</a:t>
          </a:r>
        </a:p>
      </dgm:t>
    </dgm:pt>
    <dgm:pt modelId="{2087039F-4621-4294-A93A-537F512155F8}" type="parTrans" cxnId="{DD607878-FBEA-4AD5-AB89-DA7119AFCD50}">
      <dgm:prSet/>
      <dgm:spPr/>
      <dgm:t>
        <a:bodyPr/>
        <a:lstStyle/>
        <a:p>
          <a:endParaRPr lang="en-US"/>
        </a:p>
      </dgm:t>
    </dgm:pt>
    <dgm:pt modelId="{EA0F2676-4689-41AA-B7E0-A0866D83DF13}" type="sibTrans" cxnId="{DD607878-FBEA-4AD5-AB89-DA7119AFCD50}">
      <dgm:prSet/>
      <dgm:spPr/>
      <dgm:t>
        <a:bodyPr/>
        <a:lstStyle/>
        <a:p>
          <a:endParaRPr lang="en-US"/>
        </a:p>
      </dgm:t>
    </dgm:pt>
    <dgm:pt modelId="{E094DCFF-C76D-4E16-8951-DB78B20097A0}">
      <dgm:prSet/>
      <dgm:spPr/>
      <dgm:t>
        <a:bodyPr/>
        <a:lstStyle/>
        <a:p>
          <a:r>
            <a:rPr lang="en-US" b="1" dirty="0"/>
            <a:t>Spring cloud security – </a:t>
          </a:r>
          <a:r>
            <a:rPr lang="en-US" b="0" dirty="0"/>
            <a:t>Provide token-based security</a:t>
          </a:r>
          <a:endParaRPr lang="en-US" dirty="0"/>
        </a:p>
      </dgm:t>
    </dgm:pt>
    <dgm:pt modelId="{106EC7FE-D51B-45F9-BCAF-DA667681A567}" type="parTrans" cxnId="{C44895CE-E3F7-4FF4-8CB8-190879BEAC5A}">
      <dgm:prSet/>
      <dgm:spPr/>
      <dgm:t>
        <a:bodyPr/>
        <a:lstStyle/>
        <a:p>
          <a:endParaRPr lang="en-US"/>
        </a:p>
      </dgm:t>
    </dgm:pt>
    <dgm:pt modelId="{C86EAED3-2741-47BD-BC72-BFA5D99FF741}" type="sibTrans" cxnId="{C44895CE-E3F7-4FF4-8CB8-190879BEAC5A}">
      <dgm:prSet/>
      <dgm:spPr/>
      <dgm:t>
        <a:bodyPr/>
        <a:lstStyle/>
        <a:p>
          <a:endParaRPr lang="en-US"/>
        </a:p>
      </dgm:t>
    </dgm:pt>
    <dgm:pt modelId="{8FCDF07F-38BD-4FCA-8034-919B7A56D24B}">
      <dgm:prSet/>
      <dgm:spPr/>
      <dgm:t>
        <a:bodyPr/>
        <a:lstStyle/>
        <a:p>
          <a:r>
            <a:rPr lang="en-US" b="1" dirty="0"/>
            <a:t>Spring cloud Netflix – </a:t>
          </a:r>
          <a:r>
            <a:rPr lang="en-US" b="0" dirty="0"/>
            <a:t>Service Discovery(Eureka), Circuit Breaker(</a:t>
          </a:r>
          <a:r>
            <a:rPr lang="en-US" b="0" dirty="0" err="1"/>
            <a:t>Hystrix</a:t>
          </a:r>
          <a:r>
            <a:rPr lang="en-US" b="0" dirty="0"/>
            <a:t>), Intelligent Routing(</a:t>
          </a:r>
          <a:r>
            <a:rPr lang="en-US" b="0" dirty="0" err="1"/>
            <a:t>Zuul</a:t>
          </a:r>
          <a:r>
            <a:rPr lang="en-US" b="0" dirty="0"/>
            <a:t>) and client-side load balancing(Ribbon)</a:t>
          </a:r>
          <a:endParaRPr lang="en-US" dirty="0"/>
        </a:p>
      </dgm:t>
    </dgm:pt>
    <dgm:pt modelId="{C3D038F7-163E-46AF-AA73-DF57F9B58863}" type="parTrans" cxnId="{CE1FFA88-41FD-41B0-9EE1-23B08B79786B}">
      <dgm:prSet/>
      <dgm:spPr/>
      <dgm:t>
        <a:bodyPr/>
        <a:lstStyle/>
        <a:p>
          <a:endParaRPr lang="en-US"/>
        </a:p>
      </dgm:t>
    </dgm:pt>
    <dgm:pt modelId="{B0336CAA-6AE7-4E76-8FE4-C2F8C4C3927E}" type="sibTrans" cxnId="{CE1FFA88-41FD-41B0-9EE1-23B08B79786B}">
      <dgm:prSet/>
      <dgm:spPr/>
      <dgm:t>
        <a:bodyPr/>
        <a:lstStyle/>
        <a:p>
          <a:endParaRPr lang="en-US"/>
        </a:p>
      </dgm:t>
    </dgm:pt>
    <dgm:pt modelId="{73C1D1E3-2F45-4A14-BFD8-174514637242}" type="pres">
      <dgm:prSet presAssocID="{E2303974-AFE6-4A14-B583-92EE62C0E0D3}" presName="vert0" presStyleCnt="0">
        <dgm:presLayoutVars>
          <dgm:dir/>
          <dgm:animOne val="branch"/>
          <dgm:animLvl val="lvl"/>
        </dgm:presLayoutVars>
      </dgm:prSet>
      <dgm:spPr/>
    </dgm:pt>
    <dgm:pt modelId="{F6555E25-7E7D-45E9-B9FB-F6A6F088C4BB}" type="pres">
      <dgm:prSet presAssocID="{FC6E9170-A8E9-4FD6-AFB2-3037D594942B}" presName="thickLine" presStyleLbl="alignNode1" presStyleIdx="0" presStyleCnt="1"/>
      <dgm:spPr/>
    </dgm:pt>
    <dgm:pt modelId="{650F8B51-D06A-42F3-BF09-A7D52892548C}" type="pres">
      <dgm:prSet presAssocID="{FC6E9170-A8E9-4FD6-AFB2-3037D594942B}" presName="horz1" presStyleCnt="0"/>
      <dgm:spPr/>
    </dgm:pt>
    <dgm:pt modelId="{5512D17E-EE61-4F61-BF6D-BF133F10C8A5}" type="pres">
      <dgm:prSet presAssocID="{FC6E9170-A8E9-4FD6-AFB2-3037D594942B}" presName="tx1" presStyleLbl="revTx" presStyleIdx="0" presStyleCnt="7"/>
      <dgm:spPr/>
    </dgm:pt>
    <dgm:pt modelId="{11ED7CEE-1532-498E-ABC4-CB6B2A05DA37}" type="pres">
      <dgm:prSet presAssocID="{FC6E9170-A8E9-4FD6-AFB2-3037D594942B}" presName="vert1" presStyleCnt="0"/>
      <dgm:spPr/>
    </dgm:pt>
    <dgm:pt modelId="{324C63BB-2545-4518-B9D7-ADC83C61F36C}" type="pres">
      <dgm:prSet presAssocID="{8AA85EC1-8825-4882-B970-BDC3652EFD7C}" presName="vertSpace2a" presStyleCnt="0"/>
      <dgm:spPr/>
    </dgm:pt>
    <dgm:pt modelId="{AB273F83-7E6C-4A08-B0A8-95F6D2DC8551}" type="pres">
      <dgm:prSet presAssocID="{8AA85EC1-8825-4882-B970-BDC3652EFD7C}" presName="horz2" presStyleCnt="0"/>
      <dgm:spPr/>
    </dgm:pt>
    <dgm:pt modelId="{9BCB58B8-82D3-4192-91CD-A9A16BF898D3}" type="pres">
      <dgm:prSet presAssocID="{8AA85EC1-8825-4882-B970-BDC3652EFD7C}" presName="horzSpace2" presStyleCnt="0"/>
      <dgm:spPr/>
    </dgm:pt>
    <dgm:pt modelId="{D5434FC4-F44A-49E9-A7C3-65E7A4471BF2}" type="pres">
      <dgm:prSet presAssocID="{8AA85EC1-8825-4882-B970-BDC3652EFD7C}" presName="tx2" presStyleLbl="revTx" presStyleIdx="1" presStyleCnt="7"/>
      <dgm:spPr/>
    </dgm:pt>
    <dgm:pt modelId="{9A3648A7-1CF4-461A-83A8-EF414468ABBB}" type="pres">
      <dgm:prSet presAssocID="{8AA85EC1-8825-4882-B970-BDC3652EFD7C}" presName="vert2" presStyleCnt="0"/>
      <dgm:spPr/>
    </dgm:pt>
    <dgm:pt modelId="{4DDC8676-7967-49A1-8C53-6F49687BEE3A}" type="pres">
      <dgm:prSet presAssocID="{8AA85EC1-8825-4882-B970-BDC3652EFD7C}" presName="thinLine2b" presStyleLbl="callout" presStyleIdx="0" presStyleCnt="6"/>
      <dgm:spPr/>
    </dgm:pt>
    <dgm:pt modelId="{2366B8AA-E777-40DE-B2AC-CF378F96ACC7}" type="pres">
      <dgm:prSet presAssocID="{8AA85EC1-8825-4882-B970-BDC3652EFD7C}" presName="vertSpace2b" presStyleCnt="0"/>
      <dgm:spPr/>
    </dgm:pt>
    <dgm:pt modelId="{5EA96E25-3D77-43D2-966C-9923E8A519F4}" type="pres">
      <dgm:prSet presAssocID="{563F531B-42B4-4A58-AFC2-36FA1743BEF7}" presName="horz2" presStyleCnt="0"/>
      <dgm:spPr/>
    </dgm:pt>
    <dgm:pt modelId="{14D68D0E-6025-42BA-83DA-77CD38003E6C}" type="pres">
      <dgm:prSet presAssocID="{563F531B-42B4-4A58-AFC2-36FA1743BEF7}" presName="horzSpace2" presStyleCnt="0"/>
      <dgm:spPr/>
    </dgm:pt>
    <dgm:pt modelId="{00512740-AFC3-40B3-9D0B-BF1BF3601477}" type="pres">
      <dgm:prSet presAssocID="{563F531B-42B4-4A58-AFC2-36FA1743BEF7}" presName="tx2" presStyleLbl="revTx" presStyleIdx="2" presStyleCnt="7"/>
      <dgm:spPr/>
    </dgm:pt>
    <dgm:pt modelId="{52F02642-6EC8-4FCF-BFB7-74FE9BAEC39F}" type="pres">
      <dgm:prSet presAssocID="{563F531B-42B4-4A58-AFC2-36FA1743BEF7}" presName="vert2" presStyleCnt="0"/>
      <dgm:spPr/>
    </dgm:pt>
    <dgm:pt modelId="{17A77E4C-C767-494A-A3C6-7BD2AB60AB25}" type="pres">
      <dgm:prSet presAssocID="{563F531B-42B4-4A58-AFC2-36FA1743BEF7}" presName="thinLine2b" presStyleLbl="callout" presStyleIdx="1" presStyleCnt="6"/>
      <dgm:spPr/>
    </dgm:pt>
    <dgm:pt modelId="{88F5E655-05DB-4828-BA75-A2FCD7130CB1}" type="pres">
      <dgm:prSet presAssocID="{563F531B-42B4-4A58-AFC2-36FA1743BEF7}" presName="vertSpace2b" presStyleCnt="0"/>
      <dgm:spPr/>
    </dgm:pt>
    <dgm:pt modelId="{17858AA0-098B-4AC8-8D0F-762C0F003FE5}" type="pres">
      <dgm:prSet presAssocID="{EF028D43-4C7B-489A-B284-00D4BE274B0E}" presName="horz2" presStyleCnt="0"/>
      <dgm:spPr/>
    </dgm:pt>
    <dgm:pt modelId="{C9995B08-CF18-4DEE-AA8F-BEAE16FDBB02}" type="pres">
      <dgm:prSet presAssocID="{EF028D43-4C7B-489A-B284-00D4BE274B0E}" presName="horzSpace2" presStyleCnt="0"/>
      <dgm:spPr/>
    </dgm:pt>
    <dgm:pt modelId="{65A28D6A-5E26-40D3-A507-76856DE820CD}" type="pres">
      <dgm:prSet presAssocID="{EF028D43-4C7B-489A-B284-00D4BE274B0E}" presName="tx2" presStyleLbl="revTx" presStyleIdx="3" presStyleCnt="7"/>
      <dgm:spPr/>
    </dgm:pt>
    <dgm:pt modelId="{88BD255F-724F-4F44-BC2D-48016D6E1E2D}" type="pres">
      <dgm:prSet presAssocID="{EF028D43-4C7B-489A-B284-00D4BE274B0E}" presName="vert2" presStyleCnt="0"/>
      <dgm:spPr/>
    </dgm:pt>
    <dgm:pt modelId="{030139B6-C235-499B-A421-0EAC948572B7}" type="pres">
      <dgm:prSet presAssocID="{EF028D43-4C7B-489A-B284-00D4BE274B0E}" presName="thinLine2b" presStyleLbl="callout" presStyleIdx="2" presStyleCnt="6"/>
      <dgm:spPr/>
    </dgm:pt>
    <dgm:pt modelId="{FF14AA49-4F16-42A8-92BD-C98E70BEDB2A}" type="pres">
      <dgm:prSet presAssocID="{EF028D43-4C7B-489A-B284-00D4BE274B0E}" presName="vertSpace2b" presStyleCnt="0"/>
      <dgm:spPr/>
    </dgm:pt>
    <dgm:pt modelId="{D838746B-BCCA-473D-B50F-EE97A3179ABA}" type="pres">
      <dgm:prSet presAssocID="{FBFD10CB-E093-4D62-A00D-B53F0C343AFE}" presName="horz2" presStyleCnt="0"/>
      <dgm:spPr/>
    </dgm:pt>
    <dgm:pt modelId="{9BC02494-62DF-47AF-9A35-3512BF00F722}" type="pres">
      <dgm:prSet presAssocID="{FBFD10CB-E093-4D62-A00D-B53F0C343AFE}" presName="horzSpace2" presStyleCnt="0"/>
      <dgm:spPr/>
    </dgm:pt>
    <dgm:pt modelId="{207A74F1-B6CA-4C1D-B82C-9363D4E6000B}" type="pres">
      <dgm:prSet presAssocID="{FBFD10CB-E093-4D62-A00D-B53F0C343AFE}" presName="tx2" presStyleLbl="revTx" presStyleIdx="4" presStyleCnt="7"/>
      <dgm:spPr/>
    </dgm:pt>
    <dgm:pt modelId="{2E83E4A5-45E5-4AFF-8681-C90B0208EF4F}" type="pres">
      <dgm:prSet presAssocID="{FBFD10CB-E093-4D62-A00D-B53F0C343AFE}" presName="vert2" presStyleCnt="0"/>
      <dgm:spPr/>
    </dgm:pt>
    <dgm:pt modelId="{D40E36F4-94E0-4962-92D0-66C582BD7BB9}" type="pres">
      <dgm:prSet presAssocID="{FBFD10CB-E093-4D62-A00D-B53F0C343AFE}" presName="thinLine2b" presStyleLbl="callout" presStyleIdx="3" presStyleCnt="6"/>
      <dgm:spPr/>
    </dgm:pt>
    <dgm:pt modelId="{6E435154-25B6-47F5-B6A1-EBAD9FD0D024}" type="pres">
      <dgm:prSet presAssocID="{FBFD10CB-E093-4D62-A00D-B53F0C343AFE}" presName="vertSpace2b" presStyleCnt="0"/>
      <dgm:spPr/>
    </dgm:pt>
    <dgm:pt modelId="{23EF4F96-B00A-4A61-BD4C-C76DB966200C}" type="pres">
      <dgm:prSet presAssocID="{E094DCFF-C76D-4E16-8951-DB78B20097A0}" presName="horz2" presStyleCnt="0"/>
      <dgm:spPr/>
    </dgm:pt>
    <dgm:pt modelId="{488FB69C-CFEE-4D21-94F3-695FA283F863}" type="pres">
      <dgm:prSet presAssocID="{E094DCFF-C76D-4E16-8951-DB78B20097A0}" presName="horzSpace2" presStyleCnt="0"/>
      <dgm:spPr/>
    </dgm:pt>
    <dgm:pt modelId="{969E3E83-BBD9-40B5-878F-3A6D351DBEEB}" type="pres">
      <dgm:prSet presAssocID="{E094DCFF-C76D-4E16-8951-DB78B20097A0}" presName="tx2" presStyleLbl="revTx" presStyleIdx="5" presStyleCnt="7"/>
      <dgm:spPr/>
    </dgm:pt>
    <dgm:pt modelId="{C62C46EE-D3CB-4C25-AC5F-4DA1893C63DA}" type="pres">
      <dgm:prSet presAssocID="{E094DCFF-C76D-4E16-8951-DB78B20097A0}" presName="vert2" presStyleCnt="0"/>
      <dgm:spPr/>
    </dgm:pt>
    <dgm:pt modelId="{5B63DC0C-6E11-45C7-AEF0-22B7276AA2E6}" type="pres">
      <dgm:prSet presAssocID="{E094DCFF-C76D-4E16-8951-DB78B20097A0}" presName="thinLine2b" presStyleLbl="callout" presStyleIdx="4" presStyleCnt="6"/>
      <dgm:spPr/>
    </dgm:pt>
    <dgm:pt modelId="{0EFBB7DC-4C85-4CE1-B1B0-E75F6981A150}" type="pres">
      <dgm:prSet presAssocID="{E094DCFF-C76D-4E16-8951-DB78B20097A0}" presName="vertSpace2b" presStyleCnt="0"/>
      <dgm:spPr/>
    </dgm:pt>
    <dgm:pt modelId="{23694D14-EE40-45FD-B35F-2431A46419D1}" type="pres">
      <dgm:prSet presAssocID="{8FCDF07F-38BD-4FCA-8034-919B7A56D24B}" presName="horz2" presStyleCnt="0"/>
      <dgm:spPr/>
    </dgm:pt>
    <dgm:pt modelId="{7A310EF0-97CF-4804-9C64-3F139623A59F}" type="pres">
      <dgm:prSet presAssocID="{8FCDF07F-38BD-4FCA-8034-919B7A56D24B}" presName="horzSpace2" presStyleCnt="0"/>
      <dgm:spPr/>
    </dgm:pt>
    <dgm:pt modelId="{13955F71-B63D-4408-BC2E-B44678948361}" type="pres">
      <dgm:prSet presAssocID="{8FCDF07F-38BD-4FCA-8034-919B7A56D24B}" presName="tx2" presStyleLbl="revTx" presStyleIdx="6" presStyleCnt="7"/>
      <dgm:spPr/>
    </dgm:pt>
    <dgm:pt modelId="{07DD3121-7CAB-44E1-8B13-B90016E0882D}" type="pres">
      <dgm:prSet presAssocID="{8FCDF07F-38BD-4FCA-8034-919B7A56D24B}" presName="vert2" presStyleCnt="0"/>
      <dgm:spPr/>
    </dgm:pt>
    <dgm:pt modelId="{CD69B33B-787F-48B0-B867-F1CE31E872E8}" type="pres">
      <dgm:prSet presAssocID="{8FCDF07F-38BD-4FCA-8034-919B7A56D24B}" presName="thinLine2b" presStyleLbl="callout" presStyleIdx="5" presStyleCnt="6"/>
      <dgm:spPr/>
    </dgm:pt>
    <dgm:pt modelId="{E4F9F60C-CF50-438C-9CA7-A59A124E1A32}" type="pres">
      <dgm:prSet presAssocID="{8FCDF07F-38BD-4FCA-8034-919B7A56D24B}" presName="vertSpace2b" presStyleCnt="0"/>
      <dgm:spPr/>
    </dgm:pt>
  </dgm:ptLst>
  <dgm:cxnLst>
    <dgm:cxn modelId="{9ABA8F05-E4FC-4A83-BC36-C95EF115233E}" type="presOf" srcId="{E2303974-AFE6-4A14-B583-92EE62C0E0D3}" destId="{73C1D1E3-2F45-4A14-BFD8-174514637242}" srcOrd="0" destOrd="0" presId="urn:microsoft.com/office/officeart/2008/layout/LinedList"/>
    <dgm:cxn modelId="{C9698410-D384-4F36-9B04-59F30792D7DB}" type="presOf" srcId="{EF028D43-4C7B-489A-B284-00D4BE274B0E}" destId="{65A28D6A-5E26-40D3-A507-76856DE820CD}" srcOrd="0" destOrd="0" presId="urn:microsoft.com/office/officeart/2008/layout/LinedList"/>
    <dgm:cxn modelId="{FBB6981D-D854-4AC2-88A3-68320576DD7A}" type="presOf" srcId="{8FCDF07F-38BD-4FCA-8034-919B7A56D24B}" destId="{13955F71-B63D-4408-BC2E-B44678948361}" srcOrd="0" destOrd="0" presId="urn:microsoft.com/office/officeart/2008/layout/LinedList"/>
    <dgm:cxn modelId="{6F70883D-EBE6-4B57-8FB2-990261426A15}" type="presOf" srcId="{E094DCFF-C76D-4E16-8951-DB78B20097A0}" destId="{969E3E83-BBD9-40B5-878F-3A6D351DBEEB}" srcOrd="0" destOrd="0" presId="urn:microsoft.com/office/officeart/2008/layout/LinedList"/>
    <dgm:cxn modelId="{0698FD6A-D27E-4E15-951F-298146AB131B}" type="presOf" srcId="{FBFD10CB-E093-4D62-A00D-B53F0C343AFE}" destId="{207A74F1-B6CA-4C1D-B82C-9363D4E6000B}" srcOrd="0" destOrd="0" presId="urn:microsoft.com/office/officeart/2008/layout/LinedList"/>
    <dgm:cxn modelId="{51E10871-7CCD-4B78-9C04-51A2FA286A72}" type="presOf" srcId="{FC6E9170-A8E9-4FD6-AFB2-3037D594942B}" destId="{5512D17E-EE61-4F61-BF6D-BF133F10C8A5}" srcOrd="0" destOrd="0" presId="urn:microsoft.com/office/officeart/2008/layout/LinedList"/>
    <dgm:cxn modelId="{DD607878-FBEA-4AD5-AB89-DA7119AFCD50}" srcId="{FC6E9170-A8E9-4FD6-AFB2-3037D594942B}" destId="{FBFD10CB-E093-4D62-A00D-B53F0C343AFE}" srcOrd="3" destOrd="0" parTransId="{2087039F-4621-4294-A93A-537F512155F8}" sibTransId="{EA0F2676-4689-41AA-B7E0-A0866D83DF13}"/>
    <dgm:cxn modelId="{EE209879-9B53-40AE-80A3-7B5335576DC4}" srcId="{FC6E9170-A8E9-4FD6-AFB2-3037D594942B}" destId="{EF028D43-4C7B-489A-B284-00D4BE274B0E}" srcOrd="2" destOrd="0" parTransId="{EEA2CC78-2B95-4AB7-80E7-9C0ABB97B974}" sibTransId="{3EBCE658-33C3-49C4-92B9-2D9305264380}"/>
    <dgm:cxn modelId="{9BE3B159-95EA-40F3-A8C2-4F48226272DB}" srcId="{FC6E9170-A8E9-4FD6-AFB2-3037D594942B}" destId="{563F531B-42B4-4A58-AFC2-36FA1743BEF7}" srcOrd="1" destOrd="0" parTransId="{5820E889-6154-4A6D-BBDF-7E71C4997B5F}" sibTransId="{70D00238-7E6B-4719-8CC8-AB0114514DC0}"/>
    <dgm:cxn modelId="{CE1FFA88-41FD-41B0-9EE1-23B08B79786B}" srcId="{FC6E9170-A8E9-4FD6-AFB2-3037D594942B}" destId="{8FCDF07F-38BD-4FCA-8034-919B7A56D24B}" srcOrd="5" destOrd="0" parTransId="{C3D038F7-163E-46AF-AA73-DF57F9B58863}" sibTransId="{B0336CAA-6AE7-4E76-8FE4-C2F8C4C3927E}"/>
    <dgm:cxn modelId="{74CB1AB0-B7E8-4397-8155-FCA973F641E1}" type="presOf" srcId="{8AA85EC1-8825-4882-B970-BDC3652EFD7C}" destId="{D5434FC4-F44A-49E9-A7C3-65E7A4471BF2}" srcOrd="0" destOrd="0" presId="urn:microsoft.com/office/officeart/2008/layout/LinedList"/>
    <dgm:cxn modelId="{33D8C6B6-DA0C-4705-9847-FC4079EDBD14}" srcId="{E2303974-AFE6-4A14-B583-92EE62C0E0D3}" destId="{FC6E9170-A8E9-4FD6-AFB2-3037D594942B}" srcOrd="0" destOrd="0" parTransId="{FA460F2E-6293-4AAD-81FB-AB0A59EDBD9A}" sibTransId="{6CBA58FA-C3DC-4C79-B835-C2F76453E6F6}"/>
    <dgm:cxn modelId="{C44895CE-E3F7-4FF4-8CB8-190879BEAC5A}" srcId="{FC6E9170-A8E9-4FD6-AFB2-3037D594942B}" destId="{E094DCFF-C76D-4E16-8951-DB78B20097A0}" srcOrd="4" destOrd="0" parTransId="{106EC7FE-D51B-45F9-BCAF-DA667681A567}" sibTransId="{C86EAED3-2741-47BD-BC72-BFA5D99FF741}"/>
    <dgm:cxn modelId="{D84179D3-8C59-4673-8A1C-DBB2B31F396F}" srcId="{FC6E9170-A8E9-4FD6-AFB2-3037D594942B}" destId="{8AA85EC1-8825-4882-B970-BDC3652EFD7C}" srcOrd="0" destOrd="0" parTransId="{707A27CA-2067-4D29-B6AB-4B7581A08426}" sibTransId="{49865CD4-C445-44F6-9EDF-6356CF416633}"/>
    <dgm:cxn modelId="{592BBAEC-979F-4678-B90B-A8C89DC8D071}" type="presOf" srcId="{563F531B-42B4-4A58-AFC2-36FA1743BEF7}" destId="{00512740-AFC3-40B3-9D0B-BF1BF3601477}" srcOrd="0" destOrd="0" presId="urn:microsoft.com/office/officeart/2008/layout/LinedList"/>
    <dgm:cxn modelId="{95663ACC-853C-43FB-B393-4A54C641E513}" type="presParOf" srcId="{73C1D1E3-2F45-4A14-BFD8-174514637242}" destId="{F6555E25-7E7D-45E9-B9FB-F6A6F088C4BB}" srcOrd="0" destOrd="0" presId="urn:microsoft.com/office/officeart/2008/layout/LinedList"/>
    <dgm:cxn modelId="{DD943465-0D50-41B3-9D82-F7DCA65C1D9C}" type="presParOf" srcId="{73C1D1E3-2F45-4A14-BFD8-174514637242}" destId="{650F8B51-D06A-42F3-BF09-A7D52892548C}" srcOrd="1" destOrd="0" presId="urn:microsoft.com/office/officeart/2008/layout/LinedList"/>
    <dgm:cxn modelId="{8ED717B2-626E-449A-8869-CBDBECFDB4AF}" type="presParOf" srcId="{650F8B51-D06A-42F3-BF09-A7D52892548C}" destId="{5512D17E-EE61-4F61-BF6D-BF133F10C8A5}" srcOrd="0" destOrd="0" presId="urn:microsoft.com/office/officeart/2008/layout/LinedList"/>
    <dgm:cxn modelId="{03807C63-C926-4F57-913F-BC105EB20EAD}" type="presParOf" srcId="{650F8B51-D06A-42F3-BF09-A7D52892548C}" destId="{11ED7CEE-1532-498E-ABC4-CB6B2A05DA37}" srcOrd="1" destOrd="0" presId="urn:microsoft.com/office/officeart/2008/layout/LinedList"/>
    <dgm:cxn modelId="{4E51781D-746E-498E-842E-EE0BCFE8B904}" type="presParOf" srcId="{11ED7CEE-1532-498E-ABC4-CB6B2A05DA37}" destId="{324C63BB-2545-4518-B9D7-ADC83C61F36C}" srcOrd="0" destOrd="0" presId="urn:microsoft.com/office/officeart/2008/layout/LinedList"/>
    <dgm:cxn modelId="{5FA58706-45E1-4971-BE6E-EB154D00D447}" type="presParOf" srcId="{11ED7CEE-1532-498E-ABC4-CB6B2A05DA37}" destId="{AB273F83-7E6C-4A08-B0A8-95F6D2DC8551}" srcOrd="1" destOrd="0" presId="urn:microsoft.com/office/officeart/2008/layout/LinedList"/>
    <dgm:cxn modelId="{16FF266A-EEEC-4A66-B864-C1EEFC73F885}" type="presParOf" srcId="{AB273F83-7E6C-4A08-B0A8-95F6D2DC8551}" destId="{9BCB58B8-82D3-4192-91CD-A9A16BF898D3}" srcOrd="0" destOrd="0" presId="urn:microsoft.com/office/officeart/2008/layout/LinedList"/>
    <dgm:cxn modelId="{335A1C66-7F98-49A1-A9F4-ADA7405C0271}" type="presParOf" srcId="{AB273F83-7E6C-4A08-B0A8-95F6D2DC8551}" destId="{D5434FC4-F44A-49E9-A7C3-65E7A4471BF2}" srcOrd="1" destOrd="0" presId="urn:microsoft.com/office/officeart/2008/layout/LinedList"/>
    <dgm:cxn modelId="{62D2A694-D381-4C2E-BAFE-B84216F1E653}" type="presParOf" srcId="{AB273F83-7E6C-4A08-B0A8-95F6D2DC8551}" destId="{9A3648A7-1CF4-461A-83A8-EF414468ABBB}" srcOrd="2" destOrd="0" presId="urn:microsoft.com/office/officeart/2008/layout/LinedList"/>
    <dgm:cxn modelId="{A5521030-EFCB-4677-93A1-7AE8FEC11C67}" type="presParOf" srcId="{11ED7CEE-1532-498E-ABC4-CB6B2A05DA37}" destId="{4DDC8676-7967-49A1-8C53-6F49687BEE3A}" srcOrd="2" destOrd="0" presId="urn:microsoft.com/office/officeart/2008/layout/LinedList"/>
    <dgm:cxn modelId="{CA61DE57-C0F4-490F-9706-03093A7F6CCF}" type="presParOf" srcId="{11ED7CEE-1532-498E-ABC4-CB6B2A05DA37}" destId="{2366B8AA-E777-40DE-B2AC-CF378F96ACC7}" srcOrd="3" destOrd="0" presId="urn:microsoft.com/office/officeart/2008/layout/LinedList"/>
    <dgm:cxn modelId="{6E6F684B-9E6A-4EEB-A587-CE196E2607C6}" type="presParOf" srcId="{11ED7CEE-1532-498E-ABC4-CB6B2A05DA37}" destId="{5EA96E25-3D77-43D2-966C-9923E8A519F4}" srcOrd="4" destOrd="0" presId="urn:microsoft.com/office/officeart/2008/layout/LinedList"/>
    <dgm:cxn modelId="{6FC90AAF-239E-475D-B8E4-E3DFD724CE78}" type="presParOf" srcId="{5EA96E25-3D77-43D2-966C-9923E8A519F4}" destId="{14D68D0E-6025-42BA-83DA-77CD38003E6C}" srcOrd="0" destOrd="0" presId="urn:microsoft.com/office/officeart/2008/layout/LinedList"/>
    <dgm:cxn modelId="{AD494FD3-8005-41E2-B439-9DA010D85EF5}" type="presParOf" srcId="{5EA96E25-3D77-43D2-966C-9923E8A519F4}" destId="{00512740-AFC3-40B3-9D0B-BF1BF3601477}" srcOrd="1" destOrd="0" presId="urn:microsoft.com/office/officeart/2008/layout/LinedList"/>
    <dgm:cxn modelId="{3BF62D0B-7A58-4ECC-B578-C0BDF81FFB4B}" type="presParOf" srcId="{5EA96E25-3D77-43D2-966C-9923E8A519F4}" destId="{52F02642-6EC8-4FCF-BFB7-74FE9BAEC39F}" srcOrd="2" destOrd="0" presId="urn:microsoft.com/office/officeart/2008/layout/LinedList"/>
    <dgm:cxn modelId="{9F986917-0BB4-4747-A09C-995BF13EE9FC}" type="presParOf" srcId="{11ED7CEE-1532-498E-ABC4-CB6B2A05DA37}" destId="{17A77E4C-C767-494A-A3C6-7BD2AB60AB25}" srcOrd="5" destOrd="0" presId="urn:microsoft.com/office/officeart/2008/layout/LinedList"/>
    <dgm:cxn modelId="{A15704D5-0970-41AC-B403-10A8DBD6408E}" type="presParOf" srcId="{11ED7CEE-1532-498E-ABC4-CB6B2A05DA37}" destId="{88F5E655-05DB-4828-BA75-A2FCD7130CB1}" srcOrd="6" destOrd="0" presId="urn:microsoft.com/office/officeart/2008/layout/LinedList"/>
    <dgm:cxn modelId="{136C9C7D-C1FC-4000-A6B1-D1991F829D55}" type="presParOf" srcId="{11ED7CEE-1532-498E-ABC4-CB6B2A05DA37}" destId="{17858AA0-098B-4AC8-8D0F-762C0F003FE5}" srcOrd="7" destOrd="0" presId="urn:microsoft.com/office/officeart/2008/layout/LinedList"/>
    <dgm:cxn modelId="{FB55DEE1-9CF2-403C-A49E-7FD48BEAE092}" type="presParOf" srcId="{17858AA0-098B-4AC8-8D0F-762C0F003FE5}" destId="{C9995B08-CF18-4DEE-AA8F-BEAE16FDBB02}" srcOrd="0" destOrd="0" presId="urn:microsoft.com/office/officeart/2008/layout/LinedList"/>
    <dgm:cxn modelId="{C96C7EC7-0EBC-49FD-B393-589952104060}" type="presParOf" srcId="{17858AA0-098B-4AC8-8D0F-762C0F003FE5}" destId="{65A28D6A-5E26-40D3-A507-76856DE820CD}" srcOrd="1" destOrd="0" presId="urn:microsoft.com/office/officeart/2008/layout/LinedList"/>
    <dgm:cxn modelId="{F4EDF915-1AE1-4158-BDDE-F6CF48827A0E}" type="presParOf" srcId="{17858AA0-098B-4AC8-8D0F-762C0F003FE5}" destId="{88BD255F-724F-4F44-BC2D-48016D6E1E2D}" srcOrd="2" destOrd="0" presId="urn:microsoft.com/office/officeart/2008/layout/LinedList"/>
    <dgm:cxn modelId="{9092CFD5-D2ED-4EEC-A757-31F844E23400}" type="presParOf" srcId="{11ED7CEE-1532-498E-ABC4-CB6B2A05DA37}" destId="{030139B6-C235-499B-A421-0EAC948572B7}" srcOrd="8" destOrd="0" presId="urn:microsoft.com/office/officeart/2008/layout/LinedList"/>
    <dgm:cxn modelId="{D6DB377E-5F98-40E8-B89D-C97961F7B548}" type="presParOf" srcId="{11ED7CEE-1532-498E-ABC4-CB6B2A05DA37}" destId="{FF14AA49-4F16-42A8-92BD-C98E70BEDB2A}" srcOrd="9" destOrd="0" presId="urn:microsoft.com/office/officeart/2008/layout/LinedList"/>
    <dgm:cxn modelId="{DAE03759-20AE-4864-B228-B2B1E761E63A}" type="presParOf" srcId="{11ED7CEE-1532-498E-ABC4-CB6B2A05DA37}" destId="{D838746B-BCCA-473D-B50F-EE97A3179ABA}" srcOrd="10" destOrd="0" presId="urn:microsoft.com/office/officeart/2008/layout/LinedList"/>
    <dgm:cxn modelId="{293A181A-1DEE-4992-ABDB-2528112A5802}" type="presParOf" srcId="{D838746B-BCCA-473D-B50F-EE97A3179ABA}" destId="{9BC02494-62DF-47AF-9A35-3512BF00F722}" srcOrd="0" destOrd="0" presId="urn:microsoft.com/office/officeart/2008/layout/LinedList"/>
    <dgm:cxn modelId="{29739FE3-A5BB-45C6-A920-A0884F4DB713}" type="presParOf" srcId="{D838746B-BCCA-473D-B50F-EE97A3179ABA}" destId="{207A74F1-B6CA-4C1D-B82C-9363D4E6000B}" srcOrd="1" destOrd="0" presId="urn:microsoft.com/office/officeart/2008/layout/LinedList"/>
    <dgm:cxn modelId="{A5AC692F-DFD4-451E-A253-1BB61071CBDB}" type="presParOf" srcId="{D838746B-BCCA-473D-B50F-EE97A3179ABA}" destId="{2E83E4A5-45E5-4AFF-8681-C90B0208EF4F}" srcOrd="2" destOrd="0" presId="urn:microsoft.com/office/officeart/2008/layout/LinedList"/>
    <dgm:cxn modelId="{639BA930-C265-4FC3-8D9B-7C8AA758055A}" type="presParOf" srcId="{11ED7CEE-1532-498E-ABC4-CB6B2A05DA37}" destId="{D40E36F4-94E0-4962-92D0-66C582BD7BB9}" srcOrd="11" destOrd="0" presId="urn:microsoft.com/office/officeart/2008/layout/LinedList"/>
    <dgm:cxn modelId="{A2BF9055-55E9-4000-91FF-32E05D94A1C4}" type="presParOf" srcId="{11ED7CEE-1532-498E-ABC4-CB6B2A05DA37}" destId="{6E435154-25B6-47F5-B6A1-EBAD9FD0D024}" srcOrd="12" destOrd="0" presId="urn:microsoft.com/office/officeart/2008/layout/LinedList"/>
    <dgm:cxn modelId="{78B308BF-31B0-47CC-9430-D617BD52F55E}" type="presParOf" srcId="{11ED7CEE-1532-498E-ABC4-CB6B2A05DA37}" destId="{23EF4F96-B00A-4A61-BD4C-C76DB966200C}" srcOrd="13" destOrd="0" presId="urn:microsoft.com/office/officeart/2008/layout/LinedList"/>
    <dgm:cxn modelId="{BC2BD5EC-5654-42DA-B185-EE06D6255905}" type="presParOf" srcId="{23EF4F96-B00A-4A61-BD4C-C76DB966200C}" destId="{488FB69C-CFEE-4D21-94F3-695FA283F863}" srcOrd="0" destOrd="0" presId="urn:microsoft.com/office/officeart/2008/layout/LinedList"/>
    <dgm:cxn modelId="{06AE9A54-69DA-42C1-B198-2D29AFEEB876}" type="presParOf" srcId="{23EF4F96-B00A-4A61-BD4C-C76DB966200C}" destId="{969E3E83-BBD9-40B5-878F-3A6D351DBEEB}" srcOrd="1" destOrd="0" presId="urn:microsoft.com/office/officeart/2008/layout/LinedList"/>
    <dgm:cxn modelId="{C0E7E6D4-6A24-4278-AA3C-D959DFD9C82F}" type="presParOf" srcId="{23EF4F96-B00A-4A61-BD4C-C76DB966200C}" destId="{C62C46EE-D3CB-4C25-AC5F-4DA1893C63DA}" srcOrd="2" destOrd="0" presId="urn:microsoft.com/office/officeart/2008/layout/LinedList"/>
    <dgm:cxn modelId="{027141C2-38BA-4642-8201-D74872D27571}" type="presParOf" srcId="{11ED7CEE-1532-498E-ABC4-CB6B2A05DA37}" destId="{5B63DC0C-6E11-45C7-AEF0-22B7276AA2E6}" srcOrd="14" destOrd="0" presId="urn:microsoft.com/office/officeart/2008/layout/LinedList"/>
    <dgm:cxn modelId="{1FBBDAAB-F34A-4305-B65B-80BCF5EF1B40}" type="presParOf" srcId="{11ED7CEE-1532-498E-ABC4-CB6B2A05DA37}" destId="{0EFBB7DC-4C85-4CE1-B1B0-E75F6981A150}" srcOrd="15" destOrd="0" presId="urn:microsoft.com/office/officeart/2008/layout/LinedList"/>
    <dgm:cxn modelId="{77BA41C6-FFEC-4110-A8C7-C890EE8D9808}" type="presParOf" srcId="{11ED7CEE-1532-498E-ABC4-CB6B2A05DA37}" destId="{23694D14-EE40-45FD-B35F-2431A46419D1}" srcOrd="16" destOrd="0" presId="urn:microsoft.com/office/officeart/2008/layout/LinedList"/>
    <dgm:cxn modelId="{95091EEF-F009-4609-8E7F-D9A9252380FA}" type="presParOf" srcId="{23694D14-EE40-45FD-B35F-2431A46419D1}" destId="{7A310EF0-97CF-4804-9C64-3F139623A59F}" srcOrd="0" destOrd="0" presId="urn:microsoft.com/office/officeart/2008/layout/LinedList"/>
    <dgm:cxn modelId="{9E8DB992-E746-4A8B-ABD2-71117DCDADF9}" type="presParOf" srcId="{23694D14-EE40-45FD-B35F-2431A46419D1}" destId="{13955F71-B63D-4408-BC2E-B44678948361}" srcOrd="1" destOrd="0" presId="urn:microsoft.com/office/officeart/2008/layout/LinedList"/>
    <dgm:cxn modelId="{B834BF63-EBDB-425C-B787-22B02394996C}" type="presParOf" srcId="{23694D14-EE40-45FD-B35F-2431A46419D1}" destId="{07DD3121-7CAB-44E1-8B13-B90016E0882D}" srcOrd="2" destOrd="0" presId="urn:microsoft.com/office/officeart/2008/layout/LinedList"/>
    <dgm:cxn modelId="{E6FF8A51-179F-48C5-A935-ACDD54FDBE2D}" type="presParOf" srcId="{11ED7CEE-1532-498E-ABC4-CB6B2A05DA37}" destId="{CD69B33B-787F-48B0-B867-F1CE31E872E8}" srcOrd="17" destOrd="0" presId="urn:microsoft.com/office/officeart/2008/layout/LinedList"/>
    <dgm:cxn modelId="{840B4F62-3AD5-4D3E-9913-FDD68A7E646B}" type="presParOf" srcId="{11ED7CEE-1532-498E-ABC4-CB6B2A05DA37}" destId="{E4F9F60C-CF50-438C-9CA7-A59A124E1A32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55E25-7E7D-45E9-B9FB-F6A6F088C4BB}">
      <dsp:nvSpPr>
        <dsp:cNvPr id="0" name=""/>
        <dsp:cNvSpPr/>
      </dsp:nvSpPr>
      <dsp:spPr>
        <a:xfrm>
          <a:off x="0" y="0"/>
          <a:ext cx="671355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512D17E-EE61-4F61-BF6D-BF133F10C8A5}">
      <dsp:nvSpPr>
        <dsp:cNvPr id="0" name=""/>
        <dsp:cNvSpPr/>
      </dsp:nvSpPr>
      <dsp:spPr>
        <a:xfrm>
          <a:off x="0" y="0"/>
          <a:ext cx="1342710" cy="4119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Spring cloud provides tools for developers to quickly build Microservice</a:t>
          </a:r>
        </a:p>
      </dsp:txBody>
      <dsp:txXfrm>
        <a:off x="0" y="0"/>
        <a:ext cx="1342710" cy="4119172"/>
      </dsp:txXfrm>
    </dsp:sp>
    <dsp:sp modelId="{D5434FC4-F44A-49E9-A7C3-65E7A4471BF2}">
      <dsp:nvSpPr>
        <dsp:cNvPr id="0" name=""/>
        <dsp:cNvSpPr/>
      </dsp:nvSpPr>
      <dsp:spPr>
        <a:xfrm>
          <a:off x="1443413" y="32432"/>
          <a:ext cx="5270138" cy="648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Spring cloud Config </a:t>
          </a:r>
          <a:r>
            <a:rPr lang="en-US" sz="1300" kern="1200"/>
            <a:t>– To maintain Configuration details</a:t>
          </a:r>
        </a:p>
      </dsp:txBody>
      <dsp:txXfrm>
        <a:off x="1443413" y="32432"/>
        <a:ext cx="5270138" cy="648648"/>
      </dsp:txXfrm>
    </dsp:sp>
    <dsp:sp modelId="{4DDC8676-7967-49A1-8C53-6F49687BEE3A}">
      <dsp:nvSpPr>
        <dsp:cNvPr id="0" name=""/>
        <dsp:cNvSpPr/>
      </dsp:nvSpPr>
      <dsp:spPr>
        <a:xfrm>
          <a:off x="1342710" y="681081"/>
          <a:ext cx="537084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0512740-AFC3-40B3-9D0B-BF1BF3601477}">
      <dsp:nvSpPr>
        <dsp:cNvPr id="0" name=""/>
        <dsp:cNvSpPr/>
      </dsp:nvSpPr>
      <dsp:spPr>
        <a:xfrm>
          <a:off x="1443413" y="713513"/>
          <a:ext cx="5270138" cy="648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Service Registry and Discovery </a:t>
          </a:r>
          <a:r>
            <a:rPr lang="en-US" sz="1300" kern="1200" dirty="0"/>
            <a:t>– Services will be registered later consumer can invoke them through logical name than physical address</a:t>
          </a:r>
        </a:p>
      </dsp:txBody>
      <dsp:txXfrm>
        <a:off x="1443413" y="713513"/>
        <a:ext cx="5270138" cy="648648"/>
      </dsp:txXfrm>
    </dsp:sp>
    <dsp:sp modelId="{17A77E4C-C767-494A-A3C6-7BD2AB60AB25}">
      <dsp:nvSpPr>
        <dsp:cNvPr id="0" name=""/>
        <dsp:cNvSpPr/>
      </dsp:nvSpPr>
      <dsp:spPr>
        <a:xfrm>
          <a:off x="1342710" y="1362162"/>
          <a:ext cx="537084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5A28D6A-5E26-40D3-A507-76856DE820CD}">
      <dsp:nvSpPr>
        <dsp:cNvPr id="0" name=""/>
        <dsp:cNvSpPr/>
      </dsp:nvSpPr>
      <dsp:spPr>
        <a:xfrm>
          <a:off x="1443413" y="1394595"/>
          <a:ext cx="5270138" cy="648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Routing and tracing  - </a:t>
          </a:r>
          <a:r>
            <a:rPr lang="en-US" sz="1300" b="0" kern="1200" dirty="0"/>
            <a:t>All calls to microservice will go through a single “front door” &amp; same will be traced</a:t>
          </a:r>
        </a:p>
      </dsp:txBody>
      <dsp:txXfrm>
        <a:off x="1443413" y="1394595"/>
        <a:ext cx="5270138" cy="648648"/>
      </dsp:txXfrm>
    </dsp:sp>
    <dsp:sp modelId="{030139B6-C235-499B-A421-0EAC948572B7}">
      <dsp:nvSpPr>
        <dsp:cNvPr id="0" name=""/>
        <dsp:cNvSpPr/>
      </dsp:nvSpPr>
      <dsp:spPr>
        <a:xfrm>
          <a:off x="1342710" y="2043244"/>
          <a:ext cx="537084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07A74F1-B6CA-4C1D-B82C-9363D4E6000B}">
      <dsp:nvSpPr>
        <dsp:cNvPr id="0" name=""/>
        <dsp:cNvSpPr/>
      </dsp:nvSpPr>
      <dsp:spPr>
        <a:xfrm>
          <a:off x="1443413" y="2075676"/>
          <a:ext cx="5270138" cy="648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Load Balancing – </a:t>
          </a:r>
          <a:r>
            <a:rPr lang="en-US" sz="1300" b="0" kern="1200" dirty="0"/>
            <a:t>Effectively distributes network traffic to multiple backend server or server pool</a:t>
          </a:r>
        </a:p>
      </dsp:txBody>
      <dsp:txXfrm>
        <a:off x="1443413" y="2075676"/>
        <a:ext cx="5270138" cy="648648"/>
      </dsp:txXfrm>
    </dsp:sp>
    <dsp:sp modelId="{D40E36F4-94E0-4962-92D0-66C582BD7BB9}">
      <dsp:nvSpPr>
        <dsp:cNvPr id="0" name=""/>
        <dsp:cNvSpPr/>
      </dsp:nvSpPr>
      <dsp:spPr>
        <a:xfrm>
          <a:off x="1342710" y="2724325"/>
          <a:ext cx="537084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69E3E83-BBD9-40B5-878F-3A6D351DBEEB}">
      <dsp:nvSpPr>
        <dsp:cNvPr id="0" name=""/>
        <dsp:cNvSpPr/>
      </dsp:nvSpPr>
      <dsp:spPr>
        <a:xfrm>
          <a:off x="1443413" y="2756757"/>
          <a:ext cx="5270138" cy="648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Spring cloud security – </a:t>
          </a:r>
          <a:r>
            <a:rPr lang="en-US" sz="1300" b="0" kern="1200" dirty="0"/>
            <a:t>Provide token-based security</a:t>
          </a:r>
          <a:endParaRPr lang="en-US" sz="1300" kern="1200" dirty="0"/>
        </a:p>
      </dsp:txBody>
      <dsp:txXfrm>
        <a:off x="1443413" y="2756757"/>
        <a:ext cx="5270138" cy="648648"/>
      </dsp:txXfrm>
    </dsp:sp>
    <dsp:sp modelId="{5B63DC0C-6E11-45C7-AEF0-22B7276AA2E6}">
      <dsp:nvSpPr>
        <dsp:cNvPr id="0" name=""/>
        <dsp:cNvSpPr/>
      </dsp:nvSpPr>
      <dsp:spPr>
        <a:xfrm>
          <a:off x="1342710" y="3405406"/>
          <a:ext cx="537084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3955F71-B63D-4408-BC2E-B44678948361}">
      <dsp:nvSpPr>
        <dsp:cNvPr id="0" name=""/>
        <dsp:cNvSpPr/>
      </dsp:nvSpPr>
      <dsp:spPr>
        <a:xfrm>
          <a:off x="1443413" y="3437839"/>
          <a:ext cx="5270138" cy="648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Spring cloud Netflix – </a:t>
          </a:r>
          <a:r>
            <a:rPr lang="en-US" sz="1300" b="0" kern="1200" dirty="0"/>
            <a:t>Service Discovery(Eureka), Circuit Breaker(</a:t>
          </a:r>
          <a:r>
            <a:rPr lang="en-US" sz="1300" b="0" kern="1200" dirty="0" err="1"/>
            <a:t>Hystrix</a:t>
          </a:r>
          <a:r>
            <a:rPr lang="en-US" sz="1300" b="0" kern="1200" dirty="0"/>
            <a:t>), Intelligent Routing(</a:t>
          </a:r>
          <a:r>
            <a:rPr lang="en-US" sz="1300" b="0" kern="1200" dirty="0" err="1"/>
            <a:t>Zuul</a:t>
          </a:r>
          <a:r>
            <a:rPr lang="en-US" sz="1300" b="0" kern="1200" dirty="0"/>
            <a:t>) and client-side load balancing(Ribbon)</a:t>
          </a:r>
          <a:endParaRPr lang="en-US" sz="1300" kern="1200" dirty="0"/>
        </a:p>
      </dsp:txBody>
      <dsp:txXfrm>
        <a:off x="1443413" y="3437839"/>
        <a:ext cx="5270138" cy="648648"/>
      </dsp:txXfrm>
    </dsp:sp>
    <dsp:sp modelId="{CD69B33B-787F-48B0-B867-F1CE31E872E8}">
      <dsp:nvSpPr>
        <dsp:cNvPr id="0" name=""/>
        <dsp:cNvSpPr/>
      </dsp:nvSpPr>
      <dsp:spPr>
        <a:xfrm>
          <a:off x="1342710" y="4086488"/>
          <a:ext cx="537084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73C1-8A70-4D70-9803-DA7B890BDDD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A431-D86F-4B2D-BC49-53BEDA64F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5502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3668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904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144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0078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7845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6231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2653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8917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7194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7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  <p:sldLayoutId id="2147483679" r:id="rId12"/>
    <p:sldLayoutId id="214748369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Microservice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Using Spring, Docker And Kubernetes</a:t>
            </a:r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33DFB-69BB-46EF-FA52-2051C921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What is microservices?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30FFB-7E50-3E6D-B7E1-BAC8E2549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0" i="0">
                <a:effectLst/>
                <a:latin typeface="+mj-lt"/>
              </a:rPr>
              <a:t>Microservices - also known as the microservice architecture - is an architectural style that structures an application as a collection of services that 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+mj-lt"/>
              </a:rPr>
              <a:t>Highly maintainable and testable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+mj-lt"/>
              </a:rPr>
              <a:t>Loosely coupled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+mj-lt"/>
              </a:rPr>
              <a:t>Independently deployable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+mj-lt"/>
              </a:rPr>
              <a:t>Organized around business capabilities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+mj-lt"/>
              </a:rPr>
              <a:t>Owned by a small team</a:t>
            </a:r>
          </a:p>
          <a:p>
            <a:pPr marL="0" indent="0">
              <a:buNone/>
            </a:pPr>
            <a:endParaRPr lang="en-US" sz="2200">
              <a:latin typeface="+mj-lt"/>
            </a:endParaRPr>
          </a:p>
          <a:p>
            <a:pPr marL="0" indent="0">
              <a:buNone/>
            </a:pPr>
            <a:r>
              <a:rPr lang="en-US" sz="2200">
                <a:latin typeface="+mj-lt"/>
              </a:rPr>
              <a:t>The microservice architecture enables the rapid, frequent and reliable delivery of large, complex applications. It also enables an organization to evolve its technology stack.	</a:t>
            </a:r>
          </a:p>
          <a:p>
            <a:endParaRPr lang="en-US" sz="2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794F9-A23A-FA0E-C4FF-2890DA66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B38B6-FF8A-2B2C-A59B-F10B6E02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FEBB0-7FC3-8D6C-6379-6566FFB0F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Spring for Microservice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361CF-95EA-43AB-7B65-327595DEA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Building small service using Spring Boot is easy and fast.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Spring cloud provides tools for dev to build some of common patters in microservices.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Provides productions ready features like metrics, security, embedded server.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Spring cloud makes deployment of microservices to cloud easy.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2842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355BB-FBF4-5F46-C562-6F2090EE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latin typeface="+mj-lt"/>
                <a:ea typeface="+mj-ea"/>
                <a:cs typeface="+mj-cs"/>
              </a:rPr>
              <a:t>What is Spring cloud	</a:t>
            </a:r>
          </a:p>
        </p:txBody>
      </p:sp>
      <p:sp>
        <p:nvSpPr>
          <p:cNvPr id="3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5C5BA-BE1D-2919-F5A8-2FCD2C0A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B5CEABB6-07DC-46E8-9B57-56EC44A396E5}" type="slidenum">
              <a:rPr lang="en-US"/>
              <a:pPr defTabSz="914400"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2B2135F-7EC3-6CCF-B46D-2E02E26117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453202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957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0A4C3-3377-5436-C89E-AA6009A2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en-US" sz="5400" dirty="0"/>
              <a:t>Configuration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C9A5-C0D6-C505-A188-57C9061B3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Typical application will have more than one infrastructure and 3rd party service like Service registry, message broker and database server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D37E4-2864-9D50-8164-FFC3DEB06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6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81D1F3-EE22-4802-8DFA-C4795BD0F3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D61E6D-BC40-43C3-A154-0081729E0F7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815A6BF-B4A3-4B5C-B85C-0D4CB6AE15C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271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Microservice</vt:lpstr>
      <vt:lpstr>What is microservices?</vt:lpstr>
      <vt:lpstr>Why Spring for Microservice</vt:lpstr>
      <vt:lpstr>What is Spring cloud </vt:lpstr>
      <vt:lpstr>Configuration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2022-06-21T14:38:02Z</dcterms:created>
  <dcterms:modified xsi:type="dcterms:W3CDTF">2022-07-12T03:55:48Z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