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070" r:id="rId4"/>
  </p:sldMasterIdLst>
  <p:notesMasterIdLst>
    <p:notesMasterId r:id="rId9"/>
  </p:notesMasterIdLst>
  <p:handoutMasterIdLst>
    <p:handoutMasterId r:id="rId10"/>
  </p:handoutMasterIdLst>
  <p:sldIdLst>
    <p:sldId id="256" r:id="rId5"/>
    <p:sldId id="284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22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03974-AFE6-4A14-B583-92EE62C0E0D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6E9170-A8E9-4FD6-AFB2-3037D594942B}">
      <dgm:prSet/>
      <dgm:spPr/>
      <dgm:t>
        <a:bodyPr/>
        <a:lstStyle/>
        <a:p>
          <a:r>
            <a:rPr lang="en-US"/>
            <a:t>Spring cloud provides tools for developers to quickly build Microservice</a:t>
          </a:r>
        </a:p>
      </dgm:t>
    </dgm:pt>
    <dgm:pt modelId="{FA460F2E-6293-4AAD-81FB-AB0A59EDBD9A}" type="parTrans" cxnId="{33D8C6B6-DA0C-4705-9847-FC4079EDBD14}">
      <dgm:prSet/>
      <dgm:spPr/>
      <dgm:t>
        <a:bodyPr/>
        <a:lstStyle/>
        <a:p>
          <a:endParaRPr lang="en-US"/>
        </a:p>
      </dgm:t>
    </dgm:pt>
    <dgm:pt modelId="{6CBA58FA-C3DC-4C79-B835-C2F76453E6F6}" type="sibTrans" cxnId="{33D8C6B6-DA0C-4705-9847-FC4079EDBD14}">
      <dgm:prSet/>
      <dgm:spPr/>
      <dgm:t>
        <a:bodyPr/>
        <a:lstStyle/>
        <a:p>
          <a:endParaRPr lang="en-US"/>
        </a:p>
      </dgm:t>
    </dgm:pt>
    <dgm:pt modelId="{8AA85EC1-8825-4882-B970-BDC3652EFD7C}">
      <dgm:prSet/>
      <dgm:spPr/>
      <dgm:t>
        <a:bodyPr/>
        <a:lstStyle/>
        <a:p>
          <a:r>
            <a:rPr lang="en-US" b="1"/>
            <a:t>Spring cloud Config </a:t>
          </a:r>
          <a:r>
            <a:rPr lang="en-US"/>
            <a:t>– To maintain Configuration details</a:t>
          </a:r>
        </a:p>
      </dgm:t>
    </dgm:pt>
    <dgm:pt modelId="{707A27CA-2067-4D29-B6AB-4B7581A08426}" type="parTrans" cxnId="{D84179D3-8C59-4673-8A1C-DBB2B31F396F}">
      <dgm:prSet/>
      <dgm:spPr/>
      <dgm:t>
        <a:bodyPr/>
        <a:lstStyle/>
        <a:p>
          <a:endParaRPr lang="en-US"/>
        </a:p>
      </dgm:t>
    </dgm:pt>
    <dgm:pt modelId="{49865CD4-C445-44F6-9EDF-6356CF416633}" type="sibTrans" cxnId="{D84179D3-8C59-4673-8A1C-DBB2B31F396F}">
      <dgm:prSet/>
      <dgm:spPr/>
      <dgm:t>
        <a:bodyPr/>
        <a:lstStyle/>
        <a:p>
          <a:endParaRPr lang="en-US"/>
        </a:p>
      </dgm:t>
    </dgm:pt>
    <dgm:pt modelId="{563F531B-42B4-4A58-AFC2-36FA1743BEF7}">
      <dgm:prSet/>
      <dgm:spPr/>
      <dgm:t>
        <a:bodyPr/>
        <a:lstStyle/>
        <a:p>
          <a:r>
            <a:rPr lang="en-US" b="1" dirty="0"/>
            <a:t>Service Registry and Discovery </a:t>
          </a:r>
          <a:r>
            <a:rPr lang="en-US" dirty="0"/>
            <a:t>– Services will be registered later consumer can invoke them through logical name than physical address</a:t>
          </a:r>
        </a:p>
      </dgm:t>
    </dgm:pt>
    <dgm:pt modelId="{5820E889-6154-4A6D-BBDF-7E71C4997B5F}" type="parTrans" cxnId="{9BE3B159-95EA-40F3-A8C2-4F48226272DB}">
      <dgm:prSet/>
      <dgm:spPr/>
      <dgm:t>
        <a:bodyPr/>
        <a:lstStyle/>
        <a:p>
          <a:endParaRPr lang="en-US"/>
        </a:p>
      </dgm:t>
    </dgm:pt>
    <dgm:pt modelId="{70D00238-7E6B-4719-8CC8-AB0114514DC0}" type="sibTrans" cxnId="{9BE3B159-95EA-40F3-A8C2-4F48226272DB}">
      <dgm:prSet/>
      <dgm:spPr/>
      <dgm:t>
        <a:bodyPr/>
        <a:lstStyle/>
        <a:p>
          <a:endParaRPr lang="en-US"/>
        </a:p>
      </dgm:t>
    </dgm:pt>
    <dgm:pt modelId="{EF028D43-4C7B-489A-B284-00D4BE274B0E}">
      <dgm:prSet/>
      <dgm:spPr/>
      <dgm:t>
        <a:bodyPr/>
        <a:lstStyle/>
        <a:p>
          <a:r>
            <a:rPr lang="en-US" b="1" dirty="0"/>
            <a:t>Routing and tracing  - </a:t>
          </a:r>
          <a:r>
            <a:rPr lang="en-US" b="0" dirty="0"/>
            <a:t>All calls to microservice will go through a single “front door” &amp; same will be traced</a:t>
          </a:r>
        </a:p>
      </dgm:t>
    </dgm:pt>
    <dgm:pt modelId="{EEA2CC78-2B95-4AB7-80E7-9C0ABB97B974}" type="parTrans" cxnId="{EE209879-9B53-40AE-80A3-7B5335576DC4}">
      <dgm:prSet/>
      <dgm:spPr/>
      <dgm:t>
        <a:bodyPr/>
        <a:lstStyle/>
        <a:p>
          <a:endParaRPr lang="en-US"/>
        </a:p>
      </dgm:t>
    </dgm:pt>
    <dgm:pt modelId="{3EBCE658-33C3-49C4-92B9-2D9305264380}" type="sibTrans" cxnId="{EE209879-9B53-40AE-80A3-7B5335576DC4}">
      <dgm:prSet/>
      <dgm:spPr/>
      <dgm:t>
        <a:bodyPr/>
        <a:lstStyle/>
        <a:p>
          <a:endParaRPr lang="en-US"/>
        </a:p>
      </dgm:t>
    </dgm:pt>
    <dgm:pt modelId="{FBFD10CB-E093-4D62-A00D-B53F0C343AFE}">
      <dgm:prSet/>
      <dgm:spPr/>
      <dgm:t>
        <a:bodyPr/>
        <a:lstStyle/>
        <a:p>
          <a:r>
            <a:rPr lang="en-US" b="1" dirty="0"/>
            <a:t>Load Balancing – </a:t>
          </a:r>
          <a:r>
            <a:rPr lang="en-US" b="0" dirty="0"/>
            <a:t>Effectively distributes network traffic to multiple backend server or server pool</a:t>
          </a:r>
        </a:p>
      </dgm:t>
    </dgm:pt>
    <dgm:pt modelId="{2087039F-4621-4294-A93A-537F512155F8}" type="parTrans" cxnId="{DD607878-FBEA-4AD5-AB89-DA7119AFCD50}">
      <dgm:prSet/>
      <dgm:spPr/>
      <dgm:t>
        <a:bodyPr/>
        <a:lstStyle/>
        <a:p>
          <a:endParaRPr lang="en-US"/>
        </a:p>
      </dgm:t>
    </dgm:pt>
    <dgm:pt modelId="{EA0F2676-4689-41AA-B7E0-A0866D83DF13}" type="sibTrans" cxnId="{DD607878-FBEA-4AD5-AB89-DA7119AFCD50}">
      <dgm:prSet/>
      <dgm:spPr/>
      <dgm:t>
        <a:bodyPr/>
        <a:lstStyle/>
        <a:p>
          <a:endParaRPr lang="en-US"/>
        </a:p>
      </dgm:t>
    </dgm:pt>
    <dgm:pt modelId="{E094DCFF-C76D-4E16-8951-DB78B20097A0}">
      <dgm:prSet/>
      <dgm:spPr/>
      <dgm:t>
        <a:bodyPr/>
        <a:lstStyle/>
        <a:p>
          <a:r>
            <a:rPr lang="en-US" b="1" dirty="0"/>
            <a:t>Spring cloud security – </a:t>
          </a:r>
          <a:r>
            <a:rPr lang="en-US" b="0" dirty="0"/>
            <a:t>Provide token-based security</a:t>
          </a:r>
          <a:endParaRPr lang="en-US" dirty="0"/>
        </a:p>
      </dgm:t>
    </dgm:pt>
    <dgm:pt modelId="{106EC7FE-D51B-45F9-BCAF-DA667681A567}" type="parTrans" cxnId="{C44895CE-E3F7-4FF4-8CB8-190879BEAC5A}">
      <dgm:prSet/>
      <dgm:spPr/>
      <dgm:t>
        <a:bodyPr/>
        <a:lstStyle/>
        <a:p>
          <a:endParaRPr lang="en-US"/>
        </a:p>
      </dgm:t>
    </dgm:pt>
    <dgm:pt modelId="{C86EAED3-2741-47BD-BC72-BFA5D99FF741}" type="sibTrans" cxnId="{C44895CE-E3F7-4FF4-8CB8-190879BEAC5A}">
      <dgm:prSet/>
      <dgm:spPr/>
      <dgm:t>
        <a:bodyPr/>
        <a:lstStyle/>
        <a:p>
          <a:endParaRPr lang="en-US"/>
        </a:p>
      </dgm:t>
    </dgm:pt>
    <dgm:pt modelId="{8FCDF07F-38BD-4FCA-8034-919B7A56D24B}">
      <dgm:prSet/>
      <dgm:spPr/>
      <dgm:t>
        <a:bodyPr/>
        <a:lstStyle/>
        <a:p>
          <a:r>
            <a:rPr lang="en-US" b="1" dirty="0"/>
            <a:t>Spring cloud Netflix – </a:t>
          </a:r>
          <a:r>
            <a:rPr lang="en-US" b="0" dirty="0"/>
            <a:t>Service Discovery(Eureka), Circuit Breaker(</a:t>
          </a:r>
          <a:r>
            <a:rPr lang="en-US" b="0" dirty="0" err="1"/>
            <a:t>Hystrix</a:t>
          </a:r>
          <a:r>
            <a:rPr lang="en-US" b="0" dirty="0"/>
            <a:t>), Intelligent Routing(</a:t>
          </a:r>
          <a:r>
            <a:rPr lang="en-US" b="0" dirty="0" err="1"/>
            <a:t>Zuul</a:t>
          </a:r>
          <a:r>
            <a:rPr lang="en-US" b="0" dirty="0"/>
            <a:t>) and client-side load balancing(Ribbon)</a:t>
          </a:r>
          <a:endParaRPr lang="en-US" dirty="0"/>
        </a:p>
      </dgm:t>
    </dgm:pt>
    <dgm:pt modelId="{C3D038F7-163E-46AF-AA73-DF57F9B58863}" type="parTrans" cxnId="{CE1FFA88-41FD-41B0-9EE1-23B08B79786B}">
      <dgm:prSet/>
      <dgm:spPr/>
      <dgm:t>
        <a:bodyPr/>
        <a:lstStyle/>
        <a:p>
          <a:endParaRPr lang="en-US"/>
        </a:p>
      </dgm:t>
    </dgm:pt>
    <dgm:pt modelId="{B0336CAA-6AE7-4E76-8FE4-C2F8C4C3927E}" type="sibTrans" cxnId="{CE1FFA88-41FD-41B0-9EE1-23B08B79786B}">
      <dgm:prSet/>
      <dgm:spPr/>
      <dgm:t>
        <a:bodyPr/>
        <a:lstStyle/>
        <a:p>
          <a:endParaRPr lang="en-US"/>
        </a:p>
      </dgm:t>
    </dgm:pt>
    <dgm:pt modelId="{6CA99280-9173-4272-8F6F-EBDA6441C7FB}" type="pres">
      <dgm:prSet presAssocID="{E2303974-AFE6-4A14-B583-92EE62C0E0D3}" presName="vert0" presStyleCnt="0">
        <dgm:presLayoutVars>
          <dgm:dir/>
          <dgm:animOne val="branch"/>
          <dgm:animLvl val="lvl"/>
        </dgm:presLayoutVars>
      </dgm:prSet>
      <dgm:spPr/>
    </dgm:pt>
    <dgm:pt modelId="{F224DCDF-65CB-446C-AB84-5E09C0A83452}" type="pres">
      <dgm:prSet presAssocID="{FC6E9170-A8E9-4FD6-AFB2-3037D594942B}" presName="thickLine" presStyleLbl="alignNode1" presStyleIdx="0" presStyleCnt="1"/>
      <dgm:spPr/>
    </dgm:pt>
    <dgm:pt modelId="{17D20385-49D6-4404-8C90-60B9F3FAAE9D}" type="pres">
      <dgm:prSet presAssocID="{FC6E9170-A8E9-4FD6-AFB2-3037D594942B}" presName="horz1" presStyleCnt="0"/>
      <dgm:spPr/>
    </dgm:pt>
    <dgm:pt modelId="{D61EA227-94AF-4619-805E-56F50ECD8D24}" type="pres">
      <dgm:prSet presAssocID="{FC6E9170-A8E9-4FD6-AFB2-3037D594942B}" presName="tx1" presStyleLbl="revTx" presStyleIdx="0" presStyleCnt="7"/>
      <dgm:spPr/>
    </dgm:pt>
    <dgm:pt modelId="{F845ACB6-9522-4E27-8208-B51F6E220527}" type="pres">
      <dgm:prSet presAssocID="{FC6E9170-A8E9-4FD6-AFB2-3037D594942B}" presName="vert1" presStyleCnt="0"/>
      <dgm:spPr/>
    </dgm:pt>
    <dgm:pt modelId="{38D143D0-6E1F-4BA2-BE89-13EB338CEB62}" type="pres">
      <dgm:prSet presAssocID="{8AA85EC1-8825-4882-B970-BDC3652EFD7C}" presName="vertSpace2a" presStyleCnt="0"/>
      <dgm:spPr/>
    </dgm:pt>
    <dgm:pt modelId="{F50458B4-41FF-436A-85E8-D24EAC7AA29C}" type="pres">
      <dgm:prSet presAssocID="{8AA85EC1-8825-4882-B970-BDC3652EFD7C}" presName="horz2" presStyleCnt="0"/>
      <dgm:spPr/>
    </dgm:pt>
    <dgm:pt modelId="{B20CD65F-4026-400E-9EC3-7E5742B34412}" type="pres">
      <dgm:prSet presAssocID="{8AA85EC1-8825-4882-B970-BDC3652EFD7C}" presName="horzSpace2" presStyleCnt="0"/>
      <dgm:spPr/>
    </dgm:pt>
    <dgm:pt modelId="{5BB5F4FC-B12C-45FC-8934-4576B276829E}" type="pres">
      <dgm:prSet presAssocID="{8AA85EC1-8825-4882-B970-BDC3652EFD7C}" presName="tx2" presStyleLbl="revTx" presStyleIdx="1" presStyleCnt="7"/>
      <dgm:spPr/>
    </dgm:pt>
    <dgm:pt modelId="{1DB9A0CA-CEA8-4EC0-A693-E955A04531FB}" type="pres">
      <dgm:prSet presAssocID="{8AA85EC1-8825-4882-B970-BDC3652EFD7C}" presName="vert2" presStyleCnt="0"/>
      <dgm:spPr/>
    </dgm:pt>
    <dgm:pt modelId="{44CCB9B3-54AA-443C-B633-E9BE33772C30}" type="pres">
      <dgm:prSet presAssocID="{8AA85EC1-8825-4882-B970-BDC3652EFD7C}" presName="thinLine2b" presStyleLbl="callout" presStyleIdx="0" presStyleCnt="6"/>
      <dgm:spPr/>
    </dgm:pt>
    <dgm:pt modelId="{35F3503D-3036-423B-A965-C075D11860D8}" type="pres">
      <dgm:prSet presAssocID="{8AA85EC1-8825-4882-B970-BDC3652EFD7C}" presName="vertSpace2b" presStyleCnt="0"/>
      <dgm:spPr/>
    </dgm:pt>
    <dgm:pt modelId="{CB637E04-68AF-4C2F-B281-49443043825A}" type="pres">
      <dgm:prSet presAssocID="{563F531B-42B4-4A58-AFC2-36FA1743BEF7}" presName="horz2" presStyleCnt="0"/>
      <dgm:spPr/>
    </dgm:pt>
    <dgm:pt modelId="{46D41E09-AE6A-4A1D-A35D-2D2C3AD1A194}" type="pres">
      <dgm:prSet presAssocID="{563F531B-42B4-4A58-AFC2-36FA1743BEF7}" presName="horzSpace2" presStyleCnt="0"/>
      <dgm:spPr/>
    </dgm:pt>
    <dgm:pt modelId="{BF04D186-5DD1-4A31-90BD-E78981EF6CBA}" type="pres">
      <dgm:prSet presAssocID="{563F531B-42B4-4A58-AFC2-36FA1743BEF7}" presName="tx2" presStyleLbl="revTx" presStyleIdx="2" presStyleCnt="7"/>
      <dgm:spPr/>
    </dgm:pt>
    <dgm:pt modelId="{6A23936C-BE8E-4BE8-B0E0-EEF2B2224A99}" type="pres">
      <dgm:prSet presAssocID="{563F531B-42B4-4A58-AFC2-36FA1743BEF7}" presName="vert2" presStyleCnt="0"/>
      <dgm:spPr/>
    </dgm:pt>
    <dgm:pt modelId="{D52B8333-250D-4A61-A6DC-264F00ED9519}" type="pres">
      <dgm:prSet presAssocID="{563F531B-42B4-4A58-AFC2-36FA1743BEF7}" presName="thinLine2b" presStyleLbl="callout" presStyleIdx="1" presStyleCnt="6"/>
      <dgm:spPr/>
    </dgm:pt>
    <dgm:pt modelId="{29A23754-070B-4373-947B-B070F2B42184}" type="pres">
      <dgm:prSet presAssocID="{563F531B-42B4-4A58-AFC2-36FA1743BEF7}" presName="vertSpace2b" presStyleCnt="0"/>
      <dgm:spPr/>
    </dgm:pt>
    <dgm:pt modelId="{D16425EC-3DD9-4176-AFCC-D523F7A5B396}" type="pres">
      <dgm:prSet presAssocID="{EF028D43-4C7B-489A-B284-00D4BE274B0E}" presName="horz2" presStyleCnt="0"/>
      <dgm:spPr/>
    </dgm:pt>
    <dgm:pt modelId="{78764CE6-EDCB-40F0-8AF6-49C68877A889}" type="pres">
      <dgm:prSet presAssocID="{EF028D43-4C7B-489A-B284-00D4BE274B0E}" presName="horzSpace2" presStyleCnt="0"/>
      <dgm:spPr/>
    </dgm:pt>
    <dgm:pt modelId="{366355B0-BBDD-4084-A520-0B5EC5A240EC}" type="pres">
      <dgm:prSet presAssocID="{EF028D43-4C7B-489A-B284-00D4BE274B0E}" presName="tx2" presStyleLbl="revTx" presStyleIdx="3" presStyleCnt="7"/>
      <dgm:spPr/>
    </dgm:pt>
    <dgm:pt modelId="{62CED12C-5341-4DCA-BB33-7819C8B2A0DC}" type="pres">
      <dgm:prSet presAssocID="{EF028D43-4C7B-489A-B284-00D4BE274B0E}" presName="vert2" presStyleCnt="0"/>
      <dgm:spPr/>
    </dgm:pt>
    <dgm:pt modelId="{5592EB7D-ACD6-4E32-BF54-C89B8D2DE448}" type="pres">
      <dgm:prSet presAssocID="{EF028D43-4C7B-489A-B284-00D4BE274B0E}" presName="thinLine2b" presStyleLbl="callout" presStyleIdx="2" presStyleCnt="6"/>
      <dgm:spPr/>
    </dgm:pt>
    <dgm:pt modelId="{90944D00-4BEE-42CE-9A37-3A0251B669C0}" type="pres">
      <dgm:prSet presAssocID="{EF028D43-4C7B-489A-B284-00D4BE274B0E}" presName="vertSpace2b" presStyleCnt="0"/>
      <dgm:spPr/>
    </dgm:pt>
    <dgm:pt modelId="{0B13A1A8-C5BB-4CC0-AE5C-B3BBC00A85CF}" type="pres">
      <dgm:prSet presAssocID="{FBFD10CB-E093-4D62-A00D-B53F0C343AFE}" presName="horz2" presStyleCnt="0"/>
      <dgm:spPr/>
    </dgm:pt>
    <dgm:pt modelId="{F013F6F0-FDE2-48ED-954A-3780DCBA1D33}" type="pres">
      <dgm:prSet presAssocID="{FBFD10CB-E093-4D62-A00D-B53F0C343AFE}" presName="horzSpace2" presStyleCnt="0"/>
      <dgm:spPr/>
    </dgm:pt>
    <dgm:pt modelId="{3110DBAF-A473-4F01-8921-6A610D53F165}" type="pres">
      <dgm:prSet presAssocID="{FBFD10CB-E093-4D62-A00D-B53F0C343AFE}" presName="tx2" presStyleLbl="revTx" presStyleIdx="4" presStyleCnt="7"/>
      <dgm:spPr/>
    </dgm:pt>
    <dgm:pt modelId="{519C7294-1825-4AC9-A9F2-B7D0009FC49D}" type="pres">
      <dgm:prSet presAssocID="{FBFD10CB-E093-4D62-A00D-B53F0C343AFE}" presName="vert2" presStyleCnt="0"/>
      <dgm:spPr/>
    </dgm:pt>
    <dgm:pt modelId="{6500F193-99E2-4B63-BBD8-EDA39F904D19}" type="pres">
      <dgm:prSet presAssocID="{FBFD10CB-E093-4D62-A00D-B53F0C343AFE}" presName="thinLine2b" presStyleLbl="callout" presStyleIdx="3" presStyleCnt="6"/>
      <dgm:spPr/>
    </dgm:pt>
    <dgm:pt modelId="{D04E3020-5A44-487B-B6DD-6CD373D096F0}" type="pres">
      <dgm:prSet presAssocID="{FBFD10CB-E093-4D62-A00D-B53F0C343AFE}" presName="vertSpace2b" presStyleCnt="0"/>
      <dgm:spPr/>
    </dgm:pt>
    <dgm:pt modelId="{5369CE80-15FB-4518-916B-934CC03035D4}" type="pres">
      <dgm:prSet presAssocID="{E094DCFF-C76D-4E16-8951-DB78B20097A0}" presName="horz2" presStyleCnt="0"/>
      <dgm:spPr/>
    </dgm:pt>
    <dgm:pt modelId="{1725AF8C-0D6A-42BC-874D-226BEEE2CBD2}" type="pres">
      <dgm:prSet presAssocID="{E094DCFF-C76D-4E16-8951-DB78B20097A0}" presName="horzSpace2" presStyleCnt="0"/>
      <dgm:spPr/>
    </dgm:pt>
    <dgm:pt modelId="{F8255A2B-E124-4BBC-8FF3-2ED7676FD0F2}" type="pres">
      <dgm:prSet presAssocID="{E094DCFF-C76D-4E16-8951-DB78B20097A0}" presName="tx2" presStyleLbl="revTx" presStyleIdx="5" presStyleCnt="7"/>
      <dgm:spPr/>
    </dgm:pt>
    <dgm:pt modelId="{C80843DD-AA1F-4096-BC06-76E2F3A41C73}" type="pres">
      <dgm:prSet presAssocID="{E094DCFF-C76D-4E16-8951-DB78B20097A0}" presName="vert2" presStyleCnt="0"/>
      <dgm:spPr/>
    </dgm:pt>
    <dgm:pt modelId="{69F58639-BD44-41C2-A8EA-E5AE18BC6B2F}" type="pres">
      <dgm:prSet presAssocID="{E094DCFF-C76D-4E16-8951-DB78B20097A0}" presName="thinLine2b" presStyleLbl="callout" presStyleIdx="4" presStyleCnt="6"/>
      <dgm:spPr/>
    </dgm:pt>
    <dgm:pt modelId="{29FA1B4A-394A-40D8-8561-90EB9EEBE8B0}" type="pres">
      <dgm:prSet presAssocID="{E094DCFF-C76D-4E16-8951-DB78B20097A0}" presName="vertSpace2b" presStyleCnt="0"/>
      <dgm:spPr/>
    </dgm:pt>
    <dgm:pt modelId="{0C81E93B-474C-42AB-AA4C-020FC445ED82}" type="pres">
      <dgm:prSet presAssocID="{8FCDF07F-38BD-4FCA-8034-919B7A56D24B}" presName="horz2" presStyleCnt="0"/>
      <dgm:spPr/>
    </dgm:pt>
    <dgm:pt modelId="{FED8EC1F-0258-4BB9-9BAC-BC4456D039DD}" type="pres">
      <dgm:prSet presAssocID="{8FCDF07F-38BD-4FCA-8034-919B7A56D24B}" presName="horzSpace2" presStyleCnt="0"/>
      <dgm:spPr/>
    </dgm:pt>
    <dgm:pt modelId="{82A25FBC-8DEC-4C39-A4DD-5A726D4BC982}" type="pres">
      <dgm:prSet presAssocID="{8FCDF07F-38BD-4FCA-8034-919B7A56D24B}" presName="tx2" presStyleLbl="revTx" presStyleIdx="6" presStyleCnt="7"/>
      <dgm:spPr/>
    </dgm:pt>
    <dgm:pt modelId="{BEC82B28-CB17-414D-A051-75978427AB6A}" type="pres">
      <dgm:prSet presAssocID="{8FCDF07F-38BD-4FCA-8034-919B7A56D24B}" presName="vert2" presStyleCnt="0"/>
      <dgm:spPr/>
    </dgm:pt>
    <dgm:pt modelId="{56FC35ED-12D6-4367-971C-6926788F3F43}" type="pres">
      <dgm:prSet presAssocID="{8FCDF07F-38BD-4FCA-8034-919B7A56D24B}" presName="thinLine2b" presStyleLbl="callout" presStyleIdx="5" presStyleCnt="6"/>
      <dgm:spPr/>
    </dgm:pt>
    <dgm:pt modelId="{8D782968-58F6-4BDC-99A9-6E92D8375264}" type="pres">
      <dgm:prSet presAssocID="{8FCDF07F-38BD-4FCA-8034-919B7A56D24B}" presName="vertSpace2b" presStyleCnt="0"/>
      <dgm:spPr/>
    </dgm:pt>
  </dgm:ptLst>
  <dgm:cxnLst>
    <dgm:cxn modelId="{A8A1B019-8C90-40F0-8FED-39179722ACDC}" type="presOf" srcId="{FC6E9170-A8E9-4FD6-AFB2-3037D594942B}" destId="{D61EA227-94AF-4619-805E-56F50ECD8D24}" srcOrd="0" destOrd="0" presId="urn:microsoft.com/office/officeart/2008/layout/LinedList"/>
    <dgm:cxn modelId="{DC4C5A63-8CA2-429D-9D41-072F1AFB92E4}" type="presOf" srcId="{563F531B-42B4-4A58-AFC2-36FA1743BEF7}" destId="{BF04D186-5DD1-4A31-90BD-E78981EF6CBA}" srcOrd="0" destOrd="0" presId="urn:microsoft.com/office/officeart/2008/layout/LinedList"/>
    <dgm:cxn modelId="{91C53B48-5C28-4B0A-B171-DCFA529EEBD4}" type="presOf" srcId="{8AA85EC1-8825-4882-B970-BDC3652EFD7C}" destId="{5BB5F4FC-B12C-45FC-8934-4576B276829E}" srcOrd="0" destOrd="0" presId="urn:microsoft.com/office/officeart/2008/layout/LinedList"/>
    <dgm:cxn modelId="{9721CE4E-0E80-43C6-BF22-4091FE9AECAF}" type="presOf" srcId="{E094DCFF-C76D-4E16-8951-DB78B20097A0}" destId="{F8255A2B-E124-4BBC-8FF3-2ED7676FD0F2}" srcOrd="0" destOrd="0" presId="urn:microsoft.com/office/officeart/2008/layout/LinedList"/>
    <dgm:cxn modelId="{6CCC1F54-A20D-445D-AFEA-C14C0BAC73F5}" type="presOf" srcId="{EF028D43-4C7B-489A-B284-00D4BE274B0E}" destId="{366355B0-BBDD-4084-A520-0B5EC5A240EC}" srcOrd="0" destOrd="0" presId="urn:microsoft.com/office/officeart/2008/layout/LinedList"/>
    <dgm:cxn modelId="{DD607878-FBEA-4AD5-AB89-DA7119AFCD50}" srcId="{FC6E9170-A8E9-4FD6-AFB2-3037D594942B}" destId="{FBFD10CB-E093-4D62-A00D-B53F0C343AFE}" srcOrd="3" destOrd="0" parTransId="{2087039F-4621-4294-A93A-537F512155F8}" sibTransId="{EA0F2676-4689-41AA-B7E0-A0866D83DF13}"/>
    <dgm:cxn modelId="{EE209879-9B53-40AE-80A3-7B5335576DC4}" srcId="{FC6E9170-A8E9-4FD6-AFB2-3037D594942B}" destId="{EF028D43-4C7B-489A-B284-00D4BE274B0E}" srcOrd="2" destOrd="0" parTransId="{EEA2CC78-2B95-4AB7-80E7-9C0ABB97B974}" sibTransId="{3EBCE658-33C3-49C4-92B9-2D9305264380}"/>
    <dgm:cxn modelId="{9BE3B159-95EA-40F3-A8C2-4F48226272DB}" srcId="{FC6E9170-A8E9-4FD6-AFB2-3037D594942B}" destId="{563F531B-42B4-4A58-AFC2-36FA1743BEF7}" srcOrd="1" destOrd="0" parTransId="{5820E889-6154-4A6D-BBDF-7E71C4997B5F}" sibTransId="{70D00238-7E6B-4719-8CC8-AB0114514DC0}"/>
    <dgm:cxn modelId="{A27F467F-829F-463C-A9B2-19A2AA58054A}" type="presOf" srcId="{8FCDF07F-38BD-4FCA-8034-919B7A56D24B}" destId="{82A25FBC-8DEC-4C39-A4DD-5A726D4BC982}" srcOrd="0" destOrd="0" presId="urn:microsoft.com/office/officeart/2008/layout/LinedList"/>
    <dgm:cxn modelId="{CE1FFA88-41FD-41B0-9EE1-23B08B79786B}" srcId="{FC6E9170-A8E9-4FD6-AFB2-3037D594942B}" destId="{8FCDF07F-38BD-4FCA-8034-919B7A56D24B}" srcOrd="5" destOrd="0" parTransId="{C3D038F7-163E-46AF-AA73-DF57F9B58863}" sibTransId="{B0336CAA-6AE7-4E76-8FE4-C2F8C4C3927E}"/>
    <dgm:cxn modelId="{A1E34BB1-4D4F-4021-A80B-5551E4074C16}" type="presOf" srcId="{FBFD10CB-E093-4D62-A00D-B53F0C343AFE}" destId="{3110DBAF-A473-4F01-8921-6A610D53F165}" srcOrd="0" destOrd="0" presId="urn:microsoft.com/office/officeart/2008/layout/LinedList"/>
    <dgm:cxn modelId="{33D8C6B6-DA0C-4705-9847-FC4079EDBD14}" srcId="{E2303974-AFE6-4A14-B583-92EE62C0E0D3}" destId="{FC6E9170-A8E9-4FD6-AFB2-3037D594942B}" srcOrd="0" destOrd="0" parTransId="{FA460F2E-6293-4AAD-81FB-AB0A59EDBD9A}" sibTransId="{6CBA58FA-C3DC-4C79-B835-C2F76453E6F6}"/>
    <dgm:cxn modelId="{B88B39CD-1EB2-4E84-9669-A6E80627551D}" type="presOf" srcId="{E2303974-AFE6-4A14-B583-92EE62C0E0D3}" destId="{6CA99280-9173-4272-8F6F-EBDA6441C7FB}" srcOrd="0" destOrd="0" presId="urn:microsoft.com/office/officeart/2008/layout/LinedList"/>
    <dgm:cxn modelId="{C44895CE-E3F7-4FF4-8CB8-190879BEAC5A}" srcId="{FC6E9170-A8E9-4FD6-AFB2-3037D594942B}" destId="{E094DCFF-C76D-4E16-8951-DB78B20097A0}" srcOrd="4" destOrd="0" parTransId="{106EC7FE-D51B-45F9-BCAF-DA667681A567}" sibTransId="{C86EAED3-2741-47BD-BC72-BFA5D99FF741}"/>
    <dgm:cxn modelId="{D84179D3-8C59-4673-8A1C-DBB2B31F396F}" srcId="{FC6E9170-A8E9-4FD6-AFB2-3037D594942B}" destId="{8AA85EC1-8825-4882-B970-BDC3652EFD7C}" srcOrd="0" destOrd="0" parTransId="{707A27CA-2067-4D29-B6AB-4B7581A08426}" sibTransId="{49865CD4-C445-44F6-9EDF-6356CF416633}"/>
    <dgm:cxn modelId="{025566C3-4835-4AB1-9FAE-8E2EA87C76D3}" type="presParOf" srcId="{6CA99280-9173-4272-8F6F-EBDA6441C7FB}" destId="{F224DCDF-65CB-446C-AB84-5E09C0A83452}" srcOrd="0" destOrd="0" presId="urn:microsoft.com/office/officeart/2008/layout/LinedList"/>
    <dgm:cxn modelId="{B88C7A58-0A92-4565-82ED-C606385164E6}" type="presParOf" srcId="{6CA99280-9173-4272-8F6F-EBDA6441C7FB}" destId="{17D20385-49D6-4404-8C90-60B9F3FAAE9D}" srcOrd="1" destOrd="0" presId="urn:microsoft.com/office/officeart/2008/layout/LinedList"/>
    <dgm:cxn modelId="{E73EB235-8CEE-4A12-9CBB-764927731E40}" type="presParOf" srcId="{17D20385-49D6-4404-8C90-60B9F3FAAE9D}" destId="{D61EA227-94AF-4619-805E-56F50ECD8D24}" srcOrd="0" destOrd="0" presId="urn:microsoft.com/office/officeart/2008/layout/LinedList"/>
    <dgm:cxn modelId="{08AE0435-2F2C-4368-9CC8-0E49DC08DFDD}" type="presParOf" srcId="{17D20385-49D6-4404-8C90-60B9F3FAAE9D}" destId="{F845ACB6-9522-4E27-8208-B51F6E220527}" srcOrd="1" destOrd="0" presId="urn:microsoft.com/office/officeart/2008/layout/LinedList"/>
    <dgm:cxn modelId="{13FD05C9-54A9-4B79-97B8-60795639F5E5}" type="presParOf" srcId="{F845ACB6-9522-4E27-8208-B51F6E220527}" destId="{38D143D0-6E1F-4BA2-BE89-13EB338CEB62}" srcOrd="0" destOrd="0" presId="urn:microsoft.com/office/officeart/2008/layout/LinedList"/>
    <dgm:cxn modelId="{1B1F2F25-F246-4C0F-B104-2B196695EC7D}" type="presParOf" srcId="{F845ACB6-9522-4E27-8208-B51F6E220527}" destId="{F50458B4-41FF-436A-85E8-D24EAC7AA29C}" srcOrd="1" destOrd="0" presId="urn:microsoft.com/office/officeart/2008/layout/LinedList"/>
    <dgm:cxn modelId="{C4CAC349-A196-4484-8A61-11A5175D06E7}" type="presParOf" srcId="{F50458B4-41FF-436A-85E8-D24EAC7AA29C}" destId="{B20CD65F-4026-400E-9EC3-7E5742B34412}" srcOrd="0" destOrd="0" presId="urn:microsoft.com/office/officeart/2008/layout/LinedList"/>
    <dgm:cxn modelId="{67F5EBF6-25E3-4CB0-B074-BE8EAC42F89B}" type="presParOf" srcId="{F50458B4-41FF-436A-85E8-D24EAC7AA29C}" destId="{5BB5F4FC-B12C-45FC-8934-4576B276829E}" srcOrd="1" destOrd="0" presId="urn:microsoft.com/office/officeart/2008/layout/LinedList"/>
    <dgm:cxn modelId="{0300AD52-9894-4D06-879C-8B30CDE931F4}" type="presParOf" srcId="{F50458B4-41FF-436A-85E8-D24EAC7AA29C}" destId="{1DB9A0CA-CEA8-4EC0-A693-E955A04531FB}" srcOrd="2" destOrd="0" presId="urn:microsoft.com/office/officeart/2008/layout/LinedList"/>
    <dgm:cxn modelId="{F55A07B9-DE5A-4DD9-936E-1FB298DF0155}" type="presParOf" srcId="{F845ACB6-9522-4E27-8208-B51F6E220527}" destId="{44CCB9B3-54AA-443C-B633-E9BE33772C30}" srcOrd="2" destOrd="0" presId="urn:microsoft.com/office/officeart/2008/layout/LinedList"/>
    <dgm:cxn modelId="{AD2300E1-306A-41C8-B5DD-981EF736DDD9}" type="presParOf" srcId="{F845ACB6-9522-4E27-8208-B51F6E220527}" destId="{35F3503D-3036-423B-A965-C075D11860D8}" srcOrd="3" destOrd="0" presId="urn:microsoft.com/office/officeart/2008/layout/LinedList"/>
    <dgm:cxn modelId="{55F8AA5A-A283-4B25-A7D3-D1CD3B3CFAB5}" type="presParOf" srcId="{F845ACB6-9522-4E27-8208-B51F6E220527}" destId="{CB637E04-68AF-4C2F-B281-49443043825A}" srcOrd="4" destOrd="0" presId="urn:microsoft.com/office/officeart/2008/layout/LinedList"/>
    <dgm:cxn modelId="{EA698CAF-76B9-409D-91AC-C04AD6F04EAC}" type="presParOf" srcId="{CB637E04-68AF-4C2F-B281-49443043825A}" destId="{46D41E09-AE6A-4A1D-A35D-2D2C3AD1A194}" srcOrd="0" destOrd="0" presId="urn:microsoft.com/office/officeart/2008/layout/LinedList"/>
    <dgm:cxn modelId="{23FA98A5-6D54-4C26-819D-27063AF4E30C}" type="presParOf" srcId="{CB637E04-68AF-4C2F-B281-49443043825A}" destId="{BF04D186-5DD1-4A31-90BD-E78981EF6CBA}" srcOrd="1" destOrd="0" presId="urn:microsoft.com/office/officeart/2008/layout/LinedList"/>
    <dgm:cxn modelId="{2893580B-60B6-4039-A747-41D2932F8C6B}" type="presParOf" srcId="{CB637E04-68AF-4C2F-B281-49443043825A}" destId="{6A23936C-BE8E-4BE8-B0E0-EEF2B2224A99}" srcOrd="2" destOrd="0" presId="urn:microsoft.com/office/officeart/2008/layout/LinedList"/>
    <dgm:cxn modelId="{4916C0A8-DABC-44D6-BC19-576971856968}" type="presParOf" srcId="{F845ACB6-9522-4E27-8208-B51F6E220527}" destId="{D52B8333-250D-4A61-A6DC-264F00ED9519}" srcOrd="5" destOrd="0" presId="urn:microsoft.com/office/officeart/2008/layout/LinedList"/>
    <dgm:cxn modelId="{F02ECFD2-1B7E-4157-9586-572B4544964B}" type="presParOf" srcId="{F845ACB6-9522-4E27-8208-B51F6E220527}" destId="{29A23754-070B-4373-947B-B070F2B42184}" srcOrd="6" destOrd="0" presId="urn:microsoft.com/office/officeart/2008/layout/LinedList"/>
    <dgm:cxn modelId="{E528F039-F509-44FB-A579-40398C5F85B6}" type="presParOf" srcId="{F845ACB6-9522-4E27-8208-B51F6E220527}" destId="{D16425EC-3DD9-4176-AFCC-D523F7A5B396}" srcOrd="7" destOrd="0" presId="urn:microsoft.com/office/officeart/2008/layout/LinedList"/>
    <dgm:cxn modelId="{2E28B14F-F505-4C16-AA42-67FC42C97EFC}" type="presParOf" srcId="{D16425EC-3DD9-4176-AFCC-D523F7A5B396}" destId="{78764CE6-EDCB-40F0-8AF6-49C68877A889}" srcOrd="0" destOrd="0" presId="urn:microsoft.com/office/officeart/2008/layout/LinedList"/>
    <dgm:cxn modelId="{F6CF8586-FB77-4909-8364-F9DC8CC4FC84}" type="presParOf" srcId="{D16425EC-3DD9-4176-AFCC-D523F7A5B396}" destId="{366355B0-BBDD-4084-A520-0B5EC5A240EC}" srcOrd="1" destOrd="0" presId="urn:microsoft.com/office/officeart/2008/layout/LinedList"/>
    <dgm:cxn modelId="{71FAC5ED-677E-4835-86A1-AEF2043B5D7F}" type="presParOf" srcId="{D16425EC-3DD9-4176-AFCC-D523F7A5B396}" destId="{62CED12C-5341-4DCA-BB33-7819C8B2A0DC}" srcOrd="2" destOrd="0" presId="urn:microsoft.com/office/officeart/2008/layout/LinedList"/>
    <dgm:cxn modelId="{37FD373E-5CBD-4F53-B7EA-5FF1AE0318AD}" type="presParOf" srcId="{F845ACB6-9522-4E27-8208-B51F6E220527}" destId="{5592EB7D-ACD6-4E32-BF54-C89B8D2DE448}" srcOrd="8" destOrd="0" presId="urn:microsoft.com/office/officeart/2008/layout/LinedList"/>
    <dgm:cxn modelId="{0B5B59EE-4B3B-4BFE-BE0B-59D0321D7B79}" type="presParOf" srcId="{F845ACB6-9522-4E27-8208-B51F6E220527}" destId="{90944D00-4BEE-42CE-9A37-3A0251B669C0}" srcOrd="9" destOrd="0" presId="urn:microsoft.com/office/officeart/2008/layout/LinedList"/>
    <dgm:cxn modelId="{6F0A67E5-0A38-4B42-9A08-588C7A94CC41}" type="presParOf" srcId="{F845ACB6-9522-4E27-8208-B51F6E220527}" destId="{0B13A1A8-C5BB-4CC0-AE5C-B3BBC00A85CF}" srcOrd="10" destOrd="0" presId="urn:microsoft.com/office/officeart/2008/layout/LinedList"/>
    <dgm:cxn modelId="{22AD9FEA-340F-4163-8758-40F8707731CF}" type="presParOf" srcId="{0B13A1A8-C5BB-4CC0-AE5C-B3BBC00A85CF}" destId="{F013F6F0-FDE2-48ED-954A-3780DCBA1D33}" srcOrd="0" destOrd="0" presId="urn:microsoft.com/office/officeart/2008/layout/LinedList"/>
    <dgm:cxn modelId="{A38FE561-901E-42F2-98B4-AD4B142F022A}" type="presParOf" srcId="{0B13A1A8-C5BB-4CC0-AE5C-B3BBC00A85CF}" destId="{3110DBAF-A473-4F01-8921-6A610D53F165}" srcOrd="1" destOrd="0" presId="urn:microsoft.com/office/officeart/2008/layout/LinedList"/>
    <dgm:cxn modelId="{65D62421-152D-46E5-9818-8BDDB6897434}" type="presParOf" srcId="{0B13A1A8-C5BB-4CC0-AE5C-B3BBC00A85CF}" destId="{519C7294-1825-4AC9-A9F2-B7D0009FC49D}" srcOrd="2" destOrd="0" presId="urn:microsoft.com/office/officeart/2008/layout/LinedList"/>
    <dgm:cxn modelId="{6A30C8EA-B056-486C-AAD3-396411BC1852}" type="presParOf" srcId="{F845ACB6-9522-4E27-8208-B51F6E220527}" destId="{6500F193-99E2-4B63-BBD8-EDA39F904D19}" srcOrd="11" destOrd="0" presId="urn:microsoft.com/office/officeart/2008/layout/LinedList"/>
    <dgm:cxn modelId="{B3215A97-9B26-4068-BA3B-231CB70DEC66}" type="presParOf" srcId="{F845ACB6-9522-4E27-8208-B51F6E220527}" destId="{D04E3020-5A44-487B-B6DD-6CD373D096F0}" srcOrd="12" destOrd="0" presId="urn:microsoft.com/office/officeart/2008/layout/LinedList"/>
    <dgm:cxn modelId="{A11F79E3-B707-4D1A-B55F-7E40BFBE0664}" type="presParOf" srcId="{F845ACB6-9522-4E27-8208-B51F6E220527}" destId="{5369CE80-15FB-4518-916B-934CC03035D4}" srcOrd="13" destOrd="0" presId="urn:microsoft.com/office/officeart/2008/layout/LinedList"/>
    <dgm:cxn modelId="{3E478B3E-78B7-418B-8F67-B4358F292D34}" type="presParOf" srcId="{5369CE80-15FB-4518-916B-934CC03035D4}" destId="{1725AF8C-0D6A-42BC-874D-226BEEE2CBD2}" srcOrd="0" destOrd="0" presId="urn:microsoft.com/office/officeart/2008/layout/LinedList"/>
    <dgm:cxn modelId="{9C140CF6-B07D-4251-8F6F-5DA3EEC0CA22}" type="presParOf" srcId="{5369CE80-15FB-4518-916B-934CC03035D4}" destId="{F8255A2B-E124-4BBC-8FF3-2ED7676FD0F2}" srcOrd="1" destOrd="0" presId="urn:microsoft.com/office/officeart/2008/layout/LinedList"/>
    <dgm:cxn modelId="{D92A6C8B-CDE5-4022-ABC2-6B3E4E8134FA}" type="presParOf" srcId="{5369CE80-15FB-4518-916B-934CC03035D4}" destId="{C80843DD-AA1F-4096-BC06-76E2F3A41C73}" srcOrd="2" destOrd="0" presId="urn:microsoft.com/office/officeart/2008/layout/LinedList"/>
    <dgm:cxn modelId="{F7ED104E-E2B0-4627-9AB8-CC46C1362BA0}" type="presParOf" srcId="{F845ACB6-9522-4E27-8208-B51F6E220527}" destId="{69F58639-BD44-41C2-A8EA-E5AE18BC6B2F}" srcOrd="14" destOrd="0" presId="urn:microsoft.com/office/officeart/2008/layout/LinedList"/>
    <dgm:cxn modelId="{205792B1-9FE9-4EE9-8290-E2D15D70F319}" type="presParOf" srcId="{F845ACB6-9522-4E27-8208-B51F6E220527}" destId="{29FA1B4A-394A-40D8-8561-90EB9EEBE8B0}" srcOrd="15" destOrd="0" presId="urn:microsoft.com/office/officeart/2008/layout/LinedList"/>
    <dgm:cxn modelId="{0564ED01-3BB1-4D0A-8338-B6583884BCAC}" type="presParOf" srcId="{F845ACB6-9522-4E27-8208-B51F6E220527}" destId="{0C81E93B-474C-42AB-AA4C-020FC445ED82}" srcOrd="16" destOrd="0" presId="urn:microsoft.com/office/officeart/2008/layout/LinedList"/>
    <dgm:cxn modelId="{76583352-DF3A-4702-8C16-3E31D7C55457}" type="presParOf" srcId="{0C81E93B-474C-42AB-AA4C-020FC445ED82}" destId="{FED8EC1F-0258-4BB9-9BAC-BC4456D039DD}" srcOrd="0" destOrd="0" presId="urn:microsoft.com/office/officeart/2008/layout/LinedList"/>
    <dgm:cxn modelId="{1612DE05-F06C-482F-848E-AC28D9CC4616}" type="presParOf" srcId="{0C81E93B-474C-42AB-AA4C-020FC445ED82}" destId="{82A25FBC-8DEC-4C39-A4DD-5A726D4BC982}" srcOrd="1" destOrd="0" presId="urn:microsoft.com/office/officeart/2008/layout/LinedList"/>
    <dgm:cxn modelId="{3DE613B8-4BEA-46BD-9ABF-A4460C533111}" type="presParOf" srcId="{0C81E93B-474C-42AB-AA4C-020FC445ED82}" destId="{BEC82B28-CB17-414D-A051-75978427AB6A}" srcOrd="2" destOrd="0" presId="urn:microsoft.com/office/officeart/2008/layout/LinedList"/>
    <dgm:cxn modelId="{ECCB652F-1E78-46A1-834D-9C8C0187D9C1}" type="presParOf" srcId="{F845ACB6-9522-4E27-8208-B51F6E220527}" destId="{56FC35ED-12D6-4367-971C-6926788F3F43}" srcOrd="17" destOrd="0" presId="urn:microsoft.com/office/officeart/2008/layout/LinedList"/>
    <dgm:cxn modelId="{F9A4D03F-924D-444E-BD30-E78AFCD39E87}" type="presParOf" srcId="{F845ACB6-9522-4E27-8208-B51F6E220527}" destId="{8D782968-58F6-4BDC-99A9-6E92D8375264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4DCDF-65CB-446C-AB84-5E09C0A8345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EA227-94AF-4619-805E-56F50ECD8D24}">
      <dsp:nvSpPr>
        <dsp:cNvPr id="0" name=""/>
        <dsp:cNvSpPr/>
      </dsp:nvSpPr>
      <dsp:spPr>
        <a:xfrm>
          <a:off x="0" y="0"/>
          <a:ext cx="138010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Spring cloud provides tools for developers to quickly build Microservice</a:t>
          </a:r>
        </a:p>
      </dsp:txBody>
      <dsp:txXfrm>
        <a:off x="0" y="0"/>
        <a:ext cx="1380102" cy="5536141"/>
      </dsp:txXfrm>
    </dsp:sp>
    <dsp:sp modelId="{5BB5F4FC-B12C-45FC-8934-4576B276829E}">
      <dsp:nvSpPr>
        <dsp:cNvPr id="0" name=""/>
        <dsp:cNvSpPr/>
      </dsp:nvSpPr>
      <dsp:spPr>
        <a:xfrm>
          <a:off x="1483610" y="43589"/>
          <a:ext cx="5416901" cy="87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Spring cloud Config </a:t>
          </a:r>
          <a:r>
            <a:rPr lang="en-US" sz="1700" kern="1200"/>
            <a:t>– To maintain Configuration details</a:t>
          </a:r>
        </a:p>
      </dsp:txBody>
      <dsp:txXfrm>
        <a:off x="1483610" y="43589"/>
        <a:ext cx="5416901" cy="871780"/>
      </dsp:txXfrm>
    </dsp:sp>
    <dsp:sp modelId="{44CCB9B3-54AA-443C-B633-E9BE33772C30}">
      <dsp:nvSpPr>
        <dsp:cNvPr id="0" name=""/>
        <dsp:cNvSpPr/>
      </dsp:nvSpPr>
      <dsp:spPr>
        <a:xfrm>
          <a:off x="1380102" y="91536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4D186-5DD1-4A31-90BD-E78981EF6CBA}">
      <dsp:nvSpPr>
        <dsp:cNvPr id="0" name=""/>
        <dsp:cNvSpPr/>
      </dsp:nvSpPr>
      <dsp:spPr>
        <a:xfrm>
          <a:off x="1483610" y="958958"/>
          <a:ext cx="5416901" cy="87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Service Registry and Discovery </a:t>
          </a:r>
          <a:r>
            <a:rPr lang="en-US" sz="1700" kern="1200" dirty="0"/>
            <a:t>– Services will be registered later consumer can invoke them through logical name than physical address</a:t>
          </a:r>
        </a:p>
      </dsp:txBody>
      <dsp:txXfrm>
        <a:off x="1483610" y="958958"/>
        <a:ext cx="5416901" cy="871780"/>
      </dsp:txXfrm>
    </dsp:sp>
    <dsp:sp modelId="{D52B8333-250D-4A61-A6DC-264F00ED9519}">
      <dsp:nvSpPr>
        <dsp:cNvPr id="0" name=""/>
        <dsp:cNvSpPr/>
      </dsp:nvSpPr>
      <dsp:spPr>
        <a:xfrm>
          <a:off x="1380102" y="1830738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355B0-BBDD-4084-A520-0B5EC5A240EC}">
      <dsp:nvSpPr>
        <dsp:cNvPr id="0" name=""/>
        <dsp:cNvSpPr/>
      </dsp:nvSpPr>
      <dsp:spPr>
        <a:xfrm>
          <a:off x="1483610" y="1874327"/>
          <a:ext cx="5416901" cy="87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Routing and tracing  - </a:t>
          </a:r>
          <a:r>
            <a:rPr lang="en-US" sz="1700" b="0" kern="1200" dirty="0"/>
            <a:t>All calls to microservice will go through a single “front door” &amp; same will be traced</a:t>
          </a:r>
        </a:p>
      </dsp:txBody>
      <dsp:txXfrm>
        <a:off x="1483610" y="1874327"/>
        <a:ext cx="5416901" cy="871780"/>
      </dsp:txXfrm>
    </dsp:sp>
    <dsp:sp modelId="{5592EB7D-ACD6-4E32-BF54-C89B8D2DE448}">
      <dsp:nvSpPr>
        <dsp:cNvPr id="0" name=""/>
        <dsp:cNvSpPr/>
      </dsp:nvSpPr>
      <dsp:spPr>
        <a:xfrm>
          <a:off x="1380102" y="2746107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0DBAF-A473-4F01-8921-6A610D53F165}">
      <dsp:nvSpPr>
        <dsp:cNvPr id="0" name=""/>
        <dsp:cNvSpPr/>
      </dsp:nvSpPr>
      <dsp:spPr>
        <a:xfrm>
          <a:off x="1483610" y="2789696"/>
          <a:ext cx="5416901" cy="87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Load Balancing – </a:t>
          </a:r>
          <a:r>
            <a:rPr lang="en-US" sz="1700" b="0" kern="1200" dirty="0"/>
            <a:t>Effectively distributes network traffic to multiple backend server or server pool</a:t>
          </a:r>
        </a:p>
      </dsp:txBody>
      <dsp:txXfrm>
        <a:off x="1483610" y="2789696"/>
        <a:ext cx="5416901" cy="871780"/>
      </dsp:txXfrm>
    </dsp:sp>
    <dsp:sp modelId="{6500F193-99E2-4B63-BBD8-EDA39F904D19}">
      <dsp:nvSpPr>
        <dsp:cNvPr id="0" name=""/>
        <dsp:cNvSpPr/>
      </dsp:nvSpPr>
      <dsp:spPr>
        <a:xfrm>
          <a:off x="1380102" y="366147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55A2B-E124-4BBC-8FF3-2ED7676FD0F2}">
      <dsp:nvSpPr>
        <dsp:cNvPr id="0" name=""/>
        <dsp:cNvSpPr/>
      </dsp:nvSpPr>
      <dsp:spPr>
        <a:xfrm>
          <a:off x="1483610" y="3705065"/>
          <a:ext cx="5416901" cy="87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Spring cloud security – </a:t>
          </a:r>
          <a:r>
            <a:rPr lang="en-US" sz="1700" b="0" kern="1200" dirty="0"/>
            <a:t>Provide token-based security</a:t>
          </a:r>
          <a:endParaRPr lang="en-US" sz="1700" kern="1200" dirty="0"/>
        </a:p>
      </dsp:txBody>
      <dsp:txXfrm>
        <a:off x="1483610" y="3705065"/>
        <a:ext cx="5416901" cy="871780"/>
      </dsp:txXfrm>
    </dsp:sp>
    <dsp:sp modelId="{69F58639-BD44-41C2-A8EA-E5AE18BC6B2F}">
      <dsp:nvSpPr>
        <dsp:cNvPr id="0" name=""/>
        <dsp:cNvSpPr/>
      </dsp:nvSpPr>
      <dsp:spPr>
        <a:xfrm>
          <a:off x="1380102" y="4576845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25FBC-8DEC-4C39-A4DD-5A726D4BC982}">
      <dsp:nvSpPr>
        <dsp:cNvPr id="0" name=""/>
        <dsp:cNvSpPr/>
      </dsp:nvSpPr>
      <dsp:spPr>
        <a:xfrm>
          <a:off x="1483610" y="4620434"/>
          <a:ext cx="5416901" cy="87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Spring cloud Netflix – </a:t>
          </a:r>
          <a:r>
            <a:rPr lang="en-US" sz="1700" b="0" kern="1200" dirty="0"/>
            <a:t>Service Discovery(Eureka), Circuit Breaker(</a:t>
          </a:r>
          <a:r>
            <a:rPr lang="en-US" sz="1700" b="0" kern="1200" dirty="0" err="1"/>
            <a:t>Hystrix</a:t>
          </a:r>
          <a:r>
            <a:rPr lang="en-US" sz="1700" b="0" kern="1200" dirty="0"/>
            <a:t>), Intelligent Routing(</a:t>
          </a:r>
          <a:r>
            <a:rPr lang="en-US" sz="1700" b="0" kern="1200" dirty="0" err="1"/>
            <a:t>Zuul</a:t>
          </a:r>
          <a:r>
            <a:rPr lang="en-US" sz="1700" b="0" kern="1200" dirty="0"/>
            <a:t>) and client-side load balancing(Ribbon)</a:t>
          </a:r>
          <a:endParaRPr lang="en-US" sz="1700" kern="1200" dirty="0"/>
        </a:p>
      </dsp:txBody>
      <dsp:txXfrm>
        <a:off x="1483610" y="4620434"/>
        <a:ext cx="5416901" cy="871780"/>
      </dsp:txXfrm>
    </dsp:sp>
    <dsp:sp modelId="{56FC35ED-12D6-4367-971C-6926788F3F43}">
      <dsp:nvSpPr>
        <dsp:cNvPr id="0" name=""/>
        <dsp:cNvSpPr/>
      </dsp:nvSpPr>
      <dsp:spPr>
        <a:xfrm>
          <a:off x="1380102" y="5492214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73C1-8A70-4D70-9803-DA7B890BDDD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A431-D86F-4B2D-BC49-53BEDA64F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5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668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904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14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0078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7845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23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2653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917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7194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3679" r:id="rId12"/>
    <p:sldLayoutId id="214748369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Spring, Docker And Kubernetes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3DFB-69BB-46EF-FA52-2051C921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microservices?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0FFB-7E50-3E6D-B7E1-BAC8E254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latin typeface="+mj-lt"/>
              </a:rPr>
              <a:t>Microservices - also known as the microservice architecture - is an architectural style that structures an application as a collection of services that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Highly maintainable and testable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Loosely coupled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Independently deployable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Organized around business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Owned by a small team</a:t>
            </a:r>
          </a:p>
          <a:p>
            <a:pPr marL="0" indent="0">
              <a:buNone/>
            </a:pPr>
            <a:endParaRPr lang="en-US" sz="2200">
              <a:latin typeface="+mj-lt"/>
            </a:endParaRPr>
          </a:p>
          <a:p>
            <a:pPr marL="0" indent="0">
              <a:buNone/>
            </a:pPr>
            <a:r>
              <a:rPr lang="en-US" sz="2200">
                <a:latin typeface="+mj-lt"/>
              </a:rPr>
              <a:t>The microservice architecture enables the rapid, frequent and reliable delivery of large, complex applications. It also enables an organization to evolve its technology stack.	</a:t>
            </a:r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794F9-A23A-FA0E-C4FF-2890DA66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B38B6-FF8A-2B2C-A59B-F10B6E02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FEBB0-7FC3-8D6C-6379-6566FFB0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Spring for Microservice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361CF-95EA-43AB-7B65-327595DEA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Building small service using Spring Boot is easy and fast.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Spring cloud provides tools for dev to build some of common patters in microservices.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Provides productions ready features like metrics, security, embedded server.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Spring cloud makes deployment of microservices to cloud easy.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4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355BB-FBF4-5F46-C562-6F2090EE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Spring cloud	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0A4E1-C5BE-F927-F3A1-D7297E34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C5BA-BE1D-2919-F5A8-2FCD2C0A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B2135F-7EC3-6CCF-B46D-2E02E2611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481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57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Microservice</vt:lpstr>
      <vt:lpstr>What is microservices?</vt:lpstr>
      <vt:lpstr>Why Spring for Microservice</vt:lpstr>
      <vt:lpstr>What is Spring cloud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2022-06-21T14:38:02Z</dcterms:created>
  <dcterms:modified xsi:type="dcterms:W3CDTF">2022-06-23T05:22:28Z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