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86" r:id="rId7"/>
    <p:sldId id="287" r:id="rId8"/>
    <p:sldId id="291" r:id="rId9"/>
    <p:sldId id="288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03974-AFE6-4A14-B583-92EE62C0E0D3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E9170-A8E9-4FD6-AFB2-3037D594942B}">
      <dgm:prSet/>
      <dgm:spPr/>
      <dgm:t>
        <a:bodyPr/>
        <a:lstStyle/>
        <a:p>
          <a:r>
            <a:rPr lang="en-US"/>
            <a:t>Spring cloud provides tools for developers to quickly build Microservice</a:t>
          </a:r>
        </a:p>
      </dgm:t>
    </dgm:pt>
    <dgm:pt modelId="{FA460F2E-6293-4AAD-81FB-AB0A59EDBD9A}" type="parTrans" cxnId="{33D8C6B6-DA0C-4705-9847-FC4079EDBD14}">
      <dgm:prSet/>
      <dgm:spPr/>
      <dgm:t>
        <a:bodyPr/>
        <a:lstStyle/>
        <a:p>
          <a:endParaRPr lang="en-US"/>
        </a:p>
      </dgm:t>
    </dgm:pt>
    <dgm:pt modelId="{6CBA58FA-C3DC-4C79-B835-C2F76453E6F6}" type="sibTrans" cxnId="{33D8C6B6-DA0C-4705-9847-FC4079EDBD14}">
      <dgm:prSet/>
      <dgm:spPr/>
      <dgm:t>
        <a:bodyPr/>
        <a:lstStyle/>
        <a:p>
          <a:endParaRPr lang="en-US"/>
        </a:p>
      </dgm:t>
    </dgm:pt>
    <dgm:pt modelId="{8AA85EC1-8825-4882-B970-BDC3652EFD7C}">
      <dgm:prSet/>
      <dgm:spPr/>
      <dgm:t>
        <a:bodyPr/>
        <a:lstStyle/>
        <a:p>
          <a:r>
            <a:rPr lang="en-US" b="1"/>
            <a:t>Spring cloud Config </a:t>
          </a:r>
          <a:r>
            <a:rPr lang="en-US"/>
            <a:t>– To maintain Configuration details</a:t>
          </a:r>
        </a:p>
      </dgm:t>
    </dgm:pt>
    <dgm:pt modelId="{707A27CA-2067-4D29-B6AB-4B7581A08426}" type="parTrans" cxnId="{D84179D3-8C59-4673-8A1C-DBB2B31F396F}">
      <dgm:prSet/>
      <dgm:spPr/>
      <dgm:t>
        <a:bodyPr/>
        <a:lstStyle/>
        <a:p>
          <a:endParaRPr lang="en-US"/>
        </a:p>
      </dgm:t>
    </dgm:pt>
    <dgm:pt modelId="{49865CD4-C445-44F6-9EDF-6356CF416633}" type="sibTrans" cxnId="{D84179D3-8C59-4673-8A1C-DBB2B31F396F}">
      <dgm:prSet/>
      <dgm:spPr/>
      <dgm:t>
        <a:bodyPr/>
        <a:lstStyle/>
        <a:p>
          <a:endParaRPr lang="en-US"/>
        </a:p>
      </dgm:t>
    </dgm:pt>
    <dgm:pt modelId="{563F531B-42B4-4A58-AFC2-36FA1743BEF7}">
      <dgm:prSet/>
      <dgm:spPr/>
      <dgm:t>
        <a:bodyPr/>
        <a:lstStyle/>
        <a:p>
          <a:r>
            <a:rPr lang="en-US" b="1" dirty="0"/>
            <a:t>Service Registry and Discovery </a:t>
          </a:r>
          <a:r>
            <a:rPr lang="en-US" dirty="0"/>
            <a:t>– Services will be registered later consumer can invoke them through logical name than physical address</a:t>
          </a:r>
        </a:p>
      </dgm:t>
    </dgm:pt>
    <dgm:pt modelId="{5820E889-6154-4A6D-BBDF-7E71C4997B5F}" type="parTrans" cxnId="{9BE3B159-95EA-40F3-A8C2-4F48226272DB}">
      <dgm:prSet/>
      <dgm:spPr/>
      <dgm:t>
        <a:bodyPr/>
        <a:lstStyle/>
        <a:p>
          <a:endParaRPr lang="en-US"/>
        </a:p>
      </dgm:t>
    </dgm:pt>
    <dgm:pt modelId="{70D00238-7E6B-4719-8CC8-AB0114514DC0}" type="sibTrans" cxnId="{9BE3B159-95EA-40F3-A8C2-4F48226272DB}">
      <dgm:prSet/>
      <dgm:spPr/>
      <dgm:t>
        <a:bodyPr/>
        <a:lstStyle/>
        <a:p>
          <a:endParaRPr lang="en-US"/>
        </a:p>
      </dgm:t>
    </dgm:pt>
    <dgm:pt modelId="{EF028D43-4C7B-489A-B284-00D4BE274B0E}">
      <dgm:prSet/>
      <dgm:spPr/>
      <dgm:t>
        <a:bodyPr/>
        <a:lstStyle/>
        <a:p>
          <a:r>
            <a:rPr lang="en-US" b="1" dirty="0"/>
            <a:t>Routing and tracing  - </a:t>
          </a:r>
          <a:r>
            <a:rPr lang="en-US" b="0" dirty="0"/>
            <a:t>All calls to microservice will go through a single “front door” &amp; same will be traced</a:t>
          </a:r>
        </a:p>
      </dgm:t>
    </dgm:pt>
    <dgm:pt modelId="{EEA2CC78-2B95-4AB7-80E7-9C0ABB97B974}" type="parTrans" cxnId="{EE209879-9B53-40AE-80A3-7B5335576DC4}">
      <dgm:prSet/>
      <dgm:spPr/>
      <dgm:t>
        <a:bodyPr/>
        <a:lstStyle/>
        <a:p>
          <a:endParaRPr lang="en-US"/>
        </a:p>
      </dgm:t>
    </dgm:pt>
    <dgm:pt modelId="{3EBCE658-33C3-49C4-92B9-2D9305264380}" type="sibTrans" cxnId="{EE209879-9B53-40AE-80A3-7B5335576DC4}">
      <dgm:prSet/>
      <dgm:spPr/>
      <dgm:t>
        <a:bodyPr/>
        <a:lstStyle/>
        <a:p>
          <a:endParaRPr lang="en-US"/>
        </a:p>
      </dgm:t>
    </dgm:pt>
    <dgm:pt modelId="{FBFD10CB-E093-4D62-A00D-B53F0C343AFE}">
      <dgm:prSet/>
      <dgm:spPr/>
      <dgm:t>
        <a:bodyPr/>
        <a:lstStyle/>
        <a:p>
          <a:r>
            <a:rPr lang="en-US" b="1" dirty="0"/>
            <a:t>Load Balancing – </a:t>
          </a:r>
          <a:r>
            <a:rPr lang="en-US" b="0" dirty="0"/>
            <a:t>Effectively distributes network traffic to multiple backend server or server pool</a:t>
          </a:r>
        </a:p>
      </dgm:t>
    </dgm:pt>
    <dgm:pt modelId="{2087039F-4621-4294-A93A-537F512155F8}" type="parTrans" cxnId="{DD607878-FBEA-4AD5-AB89-DA7119AFCD50}">
      <dgm:prSet/>
      <dgm:spPr/>
      <dgm:t>
        <a:bodyPr/>
        <a:lstStyle/>
        <a:p>
          <a:endParaRPr lang="en-US"/>
        </a:p>
      </dgm:t>
    </dgm:pt>
    <dgm:pt modelId="{EA0F2676-4689-41AA-B7E0-A0866D83DF13}" type="sibTrans" cxnId="{DD607878-FBEA-4AD5-AB89-DA7119AFCD50}">
      <dgm:prSet/>
      <dgm:spPr/>
      <dgm:t>
        <a:bodyPr/>
        <a:lstStyle/>
        <a:p>
          <a:endParaRPr lang="en-US"/>
        </a:p>
      </dgm:t>
    </dgm:pt>
    <dgm:pt modelId="{E094DCFF-C76D-4E16-8951-DB78B20097A0}">
      <dgm:prSet/>
      <dgm:spPr/>
      <dgm:t>
        <a:bodyPr/>
        <a:lstStyle/>
        <a:p>
          <a:r>
            <a:rPr lang="en-US" b="1" dirty="0"/>
            <a:t>Spring cloud security – </a:t>
          </a:r>
          <a:r>
            <a:rPr lang="en-US" b="0" dirty="0"/>
            <a:t>Provide token-based security</a:t>
          </a:r>
          <a:endParaRPr lang="en-US" dirty="0"/>
        </a:p>
      </dgm:t>
    </dgm:pt>
    <dgm:pt modelId="{106EC7FE-D51B-45F9-BCAF-DA667681A567}" type="parTrans" cxnId="{C44895CE-E3F7-4FF4-8CB8-190879BEAC5A}">
      <dgm:prSet/>
      <dgm:spPr/>
      <dgm:t>
        <a:bodyPr/>
        <a:lstStyle/>
        <a:p>
          <a:endParaRPr lang="en-US"/>
        </a:p>
      </dgm:t>
    </dgm:pt>
    <dgm:pt modelId="{C86EAED3-2741-47BD-BC72-BFA5D99FF741}" type="sibTrans" cxnId="{C44895CE-E3F7-4FF4-8CB8-190879BEAC5A}">
      <dgm:prSet/>
      <dgm:spPr/>
      <dgm:t>
        <a:bodyPr/>
        <a:lstStyle/>
        <a:p>
          <a:endParaRPr lang="en-US"/>
        </a:p>
      </dgm:t>
    </dgm:pt>
    <dgm:pt modelId="{8FCDF07F-38BD-4FCA-8034-919B7A56D24B}">
      <dgm:prSet/>
      <dgm:spPr/>
      <dgm:t>
        <a:bodyPr/>
        <a:lstStyle/>
        <a:p>
          <a:r>
            <a:rPr lang="en-US" b="1" dirty="0"/>
            <a:t>Spring cloud Netflix – </a:t>
          </a:r>
          <a:r>
            <a:rPr lang="en-US" b="0" dirty="0"/>
            <a:t>Service Discovery(Eureka), Circuit Breaker(</a:t>
          </a:r>
          <a:r>
            <a:rPr lang="en-US" b="0" dirty="0" err="1"/>
            <a:t>Hystrix</a:t>
          </a:r>
          <a:r>
            <a:rPr lang="en-US" b="0" dirty="0"/>
            <a:t>), Intelligent Routing(</a:t>
          </a:r>
          <a:r>
            <a:rPr lang="en-US" b="0" dirty="0" err="1"/>
            <a:t>Zuul</a:t>
          </a:r>
          <a:r>
            <a:rPr lang="en-US" b="0" dirty="0"/>
            <a:t>) and client-side load balancing(Ribbon)</a:t>
          </a:r>
          <a:endParaRPr lang="en-US" dirty="0"/>
        </a:p>
      </dgm:t>
    </dgm:pt>
    <dgm:pt modelId="{C3D038F7-163E-46AF-AA73-DF57F9B58863}" type="parTrans" cxnId="{CE1FFA88-41FD-41B0-9EE1-23B08B79786B}">
      <dgm:prSet/>
      <dgm:spPr/>
      <dgm:t>
        <a:bodyPr/>
        <a:lstStyle/>
        <a:p>
          <a:endParaRPr lang="en-US"/>
        </a:p>
      </dgm:t>
    </dgm:pt>
    <dgm:pt modelId="{B0336CAA-6AE7-4E76-8FE4-C2F8C4C3927E}" type="sibTrans" cxnId="{CE1FFA88-41FD-41B0-9EE1-23B08B79786B}">
      <dgm:prSet/>
      <dgm:spPr/>
      <dgm:t>
        <a:bodyPr/>
        <a:lstStyle/>
        <a:p>
          <a:endParaRPr lang="en-US"/>
        </a:p>
      </dgm:t>
    </dgm:pt>
    <dgm:pt modelId="{FACF8EAD-6639-4DA6-9352-87D223E27197}" type="pres">
      <dgm:prSet presAssocID="{E2303974-AFE6-4A14-B583-92EE62C0E0D3}" presName="vert0" presStyleCnt="0">
        <dgm:presLayoutVars>
          <dgm:dir/>
          <dgm:animOne val="branch"/>
          <dgm:animLvl val="lvl"/>
        </dgm:presLayoutVars>
      </dgm:prSet>
      <dgm:spPr/>
    </dgm:pt>
    <dgm:pt modelId="{9C4D4D57-E15B-451F-9CF7-C354C675237A}" type="pres">
      <dgm:prSet presAssocID="{FC6E9170-A8E9-4FD6-AFB2-3037D594942B}" presName="thickLine" presStyleLbl="alignNode1" presStyleIdx="0" presStyleCnt="1"/>
      <dgm:spPr/>
    </dgm:pt>
    <dgm:pt modelId="{C60B19A2-8AC4-43AB-9523-6176AF952C23}" type="pres">
      <dgm:prSet presAssocID="{FC6E9170-A8E9-4FD6-AFB2-3037D594942B}" presName="horz1" presStyleCnt="0"/>
      <dgm:spPr/>
    </dgm:pt>
    <dgm:pt modelId="{58FF00F9-9577-454F-B130-2DE696E20194}" type="pres">
      <dgm:prSet presAssocID="{FC6E9170-A8E9-4FD6-AFB2-3037D594942B}" presName="tx1" presStyleLbl="revTx" presStyleIdx="0" presStyleCnt="7"/>
      <dgm:spPr/>
    </dgm:pt>
    <dgm:pt modelId="{41B9C8D8-945C-45F6-8865-3FEA339347B8}" type="pres">
      <dgm:prSet presAssocID="{FC6E9170-A8E9-4FD6-AFB2-3037D594942B}" presName="vert1" presStyleCnt="0"/>
      <dgm:spPr/>
    </dgm:pt>
    <dgm:pt modelId="{2CB1ECA5-AAD1-4557-9E9D-495825CD3DD0}" type="pres">
      <dgm:prSet presAssocID="{8AA85EC1-8825-4882-B970-BDC3652EFD7C}" presName="vertSpace2a" presStyleCnt="0"/>
      <dgm:spPr/>
    </dgm:pt>
    <dgm:pt modelId="{80F7877F-52E5-4AC2-973C-A7546648C717}" type="pres">
      <dgm:prSet presAssocID="{8AA85EC1-8825-4882-B970-BDC3652EFD7C}" presName="horz2" presStyleCnt="0"/>
      <dgm:spPr/>
    </dgm:pt>
    <dgm:pt modelId="{276C1A72-180E-4889-BBCD-968749133C89}" type="pres">
      <dgm:prSet presAssocID="{8AA85EC1-8825-4882-B970-BDC3652EFD7C}" presName="horzSpace2" presStyleCnt="0"/>
      <dgm:spPr/>
    </dgm:pt>
    <dgm:pt modelId="{03CF647F-4F04-4E0A-9012-A2563842A6ED}" type="pres">
      <dgm:prSet presAssocID="{8AA85EC1-8825-4882-B970-BDC3652EFD7C}" presName="tx2" presStyleLbl="revTx" presStyleIdx="1" presStyleCnt="7"/>
      <dgm:spPr/>
    </dgm:pt>
    <dgm:pt modelId="{DC30CA48-7F7D-4AD5-8357-BE7F3846F18C}" type="pres">
      <dgm:prSet presAssocID="{8AA85EC1-8825-4882-B970-BDC3652EFD7C}" presName="vert2" presStyleCnt="0"/>
      <dgm:spPr/>
    </dgm:pt>
    <dgm:pt modelId="{B1B3A1D4-C645-468C-8EB7-27C62BCD060D}" type="pres">
      <dgm:prSet presAssocID="{8AA85EC1-8825-4882-B970-BDC3652EFD7C}" presName="thinLine2b" presStyleLbl="callout" presStyleIdx="0" presStyleCnt="6"/>
      <dgm:spPr/>
    </dgm:pt>
    <dgm:pt modelId="{25F52D43-A8C7-4D8F-924C-02BDAD88121D}" type="pres">
      <dgm:prSet presAssocID="{8AA85EC1-8825-4882-B970-BDC3652EFD7C}" presName="vertSpace2b" presStyleCnt="0"/>
      <dgm:spPr/>
    </dgm:pt>
    <dgm:pt modelId="{7B2DEF48-FDF0-4C72-AEB5-68CCDE3E7094}" type="pres">
      <dgm:prSet presAssocID="{563F531B-42B4-4A58-AFC2-36FA1743BEF7}" presName="horz2" presStyleCnt="0"/>
      <dgm:spPr/>
    </dgm:pt>
    <dgm:pt modelId="{C410D069-BA60-4841-86A4-041CAD66FA68}" type="pres">
      <dgm:prSet presAssocID="{563F531B-42B4-4A58-AFC2-36FA1743BEF7}" presName="horzSpace2" presStyleCnt="0"/>
      <dgm:spPr/>
    </dgm:pt>
    <dgm:pt modelId="{F1814449-013F-40E3-B68B-D7BB28D6CDE0}" type="pres">
      <dgm:prSet presAssocID="{563F531B-42B4-4A58-AFC2-36FA1743BEF7}" presName="tx2" presStyleLbl="revTx" presStyleIdx="2" presStyleCnt="7"/>
      <dgm:spPr/>
    </dgm:pt>
    <dgm:pt modelId="{6B7F6046-F0CD-4882-821D-1100D738F90A}" type="pres">
      <dgm:prSet presAssocID="{563F531B-42B4-4A58-AFC2-36FA1743BEF7}" presName="vert2" presStyleCnt="0"/>
      <dgm:spPr/>
    </dgm:pt>
    <dgm:pt modelId="{43D579F3-640A-41A2-A8E0-9859FB4BEA1E}" type="pres">
      <dgm:prSet presAssocID="{563F531B-42B4-4A58-AFC2-36FA1743BEF7}" presName="thinLine2b" presStyleLbl="callout" presStyleIdx="1" presStyleCnt="6"/>
      <dgm:spPr/>
    </dgm:pt>
    <dgm:pt modelId="{A569425E-E56D-4BFC-B710-46EC49566A3E}" type="pres">
      <dgm:prSet presAssocID="{563F531B-42B4-4A58-AFC2-36FA1743BEF7}" presName="vertSpace2b" presStyleCnt="0"/>
      <dgm:spPr/>
    </dgm:pt>
    <dgm:pt modelId="{6D602255-99D0-4C2A-BEB6-C1635FAB5A4E}" type="pres">
      <dgm:prSet presAssocID="{EF028D43-4C7B-489A-B284-00D4BE274B0E}" presName="horz2" presStyleCnt="0"/>
      <dgm:spPr/>
    </dgm:pt>
    <dgm:pt modelId="{F6515F81-DE46-4732-AC78-5D5C225CF8CB}" type="pres">
      <dgm:prSet presAssocID="{EF028D43-4C7B-489A-B284-00D4BE274B0E}" presName="horzSpace2" presStyleCnt="0"/>
      <dgm:spPr/>
    </dgm:pt>
    <dgm:pt modelId="{A71F3836-9542-4323-9F62-EEE72FDD9B19}" type="pres">
      <dgm:prSet presAssocID="{EF028D43-4C7B-489A-B284-00D4BE274B0E}" presName="tx2" presStyleLbl="revTx" presStyleIdx="3" presStyleCnt="7"/>
      <dgm:spPr/>
    </dgm:pt>
    <dgm:pt modelId="{81880789-4311-4C91-B269-15CA472BA8FC}" type="pres">
      <dgm:prSet presAssocID="{EF028D43-4C7B-489A-B284-00D4BE274B0E}" presName="vert2" presStyleCnt="0"/>
      <dgm:spPr/>
    </dgm:pt>
    <dgm:pt modelId="{C5D59841-5B40-4726-92DA-529C9A34C23D}" type="pres">
      <dgm:prSet presAssocID="{EF028D43-4C7B-489A-B284-00D4BE274B0E}" presName="thinLine2b" presStyleLbl="callout" presStyleIdx="2" presStyleCnt="6"/>
      <dgm:spPr/>
    </dgm:pt>
    <dgm:pt modelId="{81C021AA-05C4-40F2-8476-369C17B2F7EC}" type="pres">
      <dgm:prSet presAssocID="{EF028D43-4C7B-489A-B284-00D4BE274B0E}" presName="vertSpace2b" presStyleCnt="0"/>
      <dgm:spPr/>
    </dgm:pt>
    <dgm:pt modelId="{40F7DF31-44D4-41A1-84E5-ADFB3B5F6CE3}" type="pres">
      <dgm:prSet presAssocID="{FBFD10CB-E093-4D62-A00D-B53F0C343AFE}" presName="horz2" presStyleCnt="0"/>
      <dgm:spPr/>
    </dgm:pt>
    <dgm:pt modelId="{9E9E3A21-D566-4ACB-81D0-FCE9B7AB6F7A}" type="pres">
      <dgm:prSet presAssocID="{FBFD10CB-E093-4D62-A00D-B53F0C343AFE}" presName="horzSpace2" presStyleCnt="0"/>
      <dgm:spPr/>
    </dgm:pt>
    <dgm:pt modelId="{6DC9715A-F748-4DAE-A68F-C6E5FFC90AB2}" type="pres">
      <dgm:prSet presAssocID="{FBFD10CB-E093-4D62-A00D-B53F0C343AFE}" presName="tx2" presStyleLbl="revTx" presStyleIdx="4" presStyleCnt="7"/>
      <dgm:spPr/>
    </dgm:pt>
    <dgm:pt modelId="{DDF0E615-B7B1-49F6-83A2-86C889E09C89}" type="pres">
      <dgm:prSet presAssocID="{FBFD10CB-E093-4D62-A00D-B53F0C343AFE}" presName="vert2" presStyleCnt="0"/>
      <dgm:spPr/>
    </dgm:pt>
    <dgm:pt modelId="{949A04B8-FD4D-49A4-AB23-13145C797E0D}" type="pres">
      <dgm:prSet presAssocID="{FBFD10CB-E093-4D62-A00D-B53F0C343AFE}" presName="thinLine2b" presStyleLbl="callout" presStyleIdx="3" presStyleCnt="6"/>
      <dgm:spPr/>
    </dgm:pt>
    <dgm:pt modelId="{5DEFE5AE-F186-4F19-8D67-20F22C62CF11}" type="pres">
      <dgm:prSet presAssocID="{FBFD10CB-E093-4D62-A00D-B53F0C343AFE}" presName="vertSpace2b" presStyleCnt="0"/>
      <dgm:spPr/>
    </dgm:pt>
    <dgm:pt modelId="{5874BD26-758A-4723-A541-9EBBA9B83054}" type="pres">
      <dgm:prSet presAssocID="{E094DCFF-C76D-4E16-8951-DB78B20097A0}" presName="horz2" presStyleCnt="0"/>
      <dgm:spPr/>
    </dgm:pt>
    <dgm:pt modelId="{D9D7333C-FF1B-4E84-A706-834D56F4F709}" type="pres">
      <dgm:prSet presAssocID="{E094DCFF-C76D-4E16-8951-DB78B20097A0}" presName="horzSpace2" presStyleCnt="0"/>
      <dgm:spPr/>
    </dgm:pt>
    <dgm:pt modelId="{8155ADB7-B310-44BB-8E13-FB9C89055221}" type="pres">
      <dgm:prSet presAssocID="{E094DCFF-C76D-4E16-8951-DB78B20097A0}" presName="tx2" presStyleLbl="revTx" presStyleIdx="5" presStyleCnt="7"/>
      <dgm:spPr/>
    </dgm:pt>
    <dgm:pt modelId="{375288AE-90E6-440F-BB13-A4793FF90F4A}" type="pres">
      <dgm:prSet presAssocID="{E094DCFF-C76D-4E16-8951-DB78B20097A0}" presName="vert2" presStyleCnt="0"/>
      <dgm:spPr/>
    </dgm:pt>
    <dgm:pt modelId="{7EF447BB-BC98-47CD-BD77-7C9537F8F01D}" type="pres">
      <dgm:prSet presAssocID="{E094DCFF-C76D-4E16-8951-DB78B20097A0}" presName="thinLine2b" presStyleLbl="callout" presStyleIdx="4" presStyleCnt="6"/>
      <dgm:spPr/>
    </dgm:pt>
    <dgm:pt modelId="{1BD35D72-5568-489D-9A8B-02754C29BD07}" type="pres">
      <dgm:prSet presAssocID="{E094DCFF-C76D-4E16-8951-DB78B20097A0}" presName="vertSpace2b" presStyleCnt="0"/>
      <dgm:spPr/>
    </dgm:pt>
    <dgm:pt modelId="{D9834210-42BB-4487-B06C-E6A733E9AF63}" type="pres">
      <dgm:prSet presAssocID="{8FCDF07F-38BD-4FCA-8034-919B7A56D24B}" presName="horz2" presStyleCnt="0"/>
      <dgm:spPr/>
    </dgm:pt>
    <dgm:pt modelId="{EC815FB2-F889-4F6F-9137-9C8712EFC2FD}" type="pres">
      <dgm:prSet presAssocID="{8FCDF07F-38BD-4FCA-8034-919B7A56D24B}" presName="horzSpace2" presStyleCnt="0"/>
      <dgm:spPr/>
    </dgm:pt>
    <dgm:pt modelId="{D5D4706D-97DF-4AF3-9A60-1498E2F76F47}" type="pres">
      <dgm:prSet presAssocID="{8FCDF07F-38BD-4FCA-8034-919B7A56D24B}" presName="tx2" presStyleLbl="revTx" presStyleIdx="6" presStyleCnt="7"/>
      <dgm:spPr/>
    </dgm:pt>
    <dgm:pt modelId="{2AB91C58-0AFD-420F-9221-C50E7D9189D7}" type="pres">
      <dgm:prSet presAssocID="{8FCDF07F-38BD-4FCA-8034-919B7A56D24B}" presName="vert2" presStyleCnt="0"/>
      <dgm:spPr/>
    </dgm:pt>
    <dgm:pt modelId="{79CDCA98-0F2C-4A18-8B47-3FE12A194ADC}" type="pres">
      <dgm:prSet presAssocID="{8FCDF07F-38BD-4FCA-8034-919B7A56D24B}" presName="thinLine2b" presStyleLbl="callout" presStyleIdx="5" presStyleCnt="6"/>
      <dgm:spPr/>
    </dgm:pt>
    <dgm:pt modelId="{AD1D2D60-95D4-46F3-A487-77EF4B6080DD}" type="pres">
      <dgm:prSet presAssocID="{8FCDF07F-38BD-4FCA-8034-919B7A56D24B}" presName="vertSpace2b" presStyleCnt="0"/>
      <dgm:spPr/>
    </dgm:pt>
  </dgm:ptLst>
  <dgm:cxnLst>
    <dgm:cxn modelId="{40EB0D25-1CAC-4CFF-9EAB-1B984DB1DFCF}" type="presOf" srcId="{8FCDF07F-38BD-4FCA-8034-919B7A56D24B}" destId="{D5D4706D-97DF-4AF3-9A60-1498E2F76F47}" srcOrd="0" destOrd="0" presId="urn:microsoft.com/office/officeart/2008/layout/LinedList"/>
    <dgm:cxn modelId="{D34B6561-939A-4C07-9F61-D1EED23E557A}" type="presOf" srcId="{EF028D43-4C7B-489A-B284-00D4BE274B0E}" destId="{A71F3836-9542-4323-9F62-EEE72FDD9B19}" srcOrd="0" destOrd="0" presId="urn:microsoft.com/office/officeart/2008/layout/LinedList"/>
    <dgm:cxn modelId="{3294EA42-BAC6-4289-8B89-BC2E27EB264A}" type="presOf" srcId="{563F531B-42B4-4A58-AFC2-36FA1743BEF7}" destId="{F1814449-013F-40E3-B68B-D7BB28D6CDE0}" srcOrd="0" destOrd="0" presId="urn:microsoft.com/office/officeart/2008/layout/LinedList"/>
    <dgm:cxn modelId="{D6B00473-3A59-4857-9478-59AA4207998C}" type="presOf" srcId="{8AA85EC1-8825-4882-B970-BDC3652EFD7C}" destId="{03CF647F-4F04-4E0A-9012-A2563842A6ED}" srcOrd="0" destOrd="0" presId="urn:microsoft.com/office/officeart/2008/layout/LinedList"/>
    <dgm:cxn modelId="{DD607878-FBEA-4AD5-AB89-DA7119AFCD50}" srcId="{FC6E9170-A8E9-4FD6-AFB2-3037D594942B}" destId="{FBFD10CB-E093-4D62-A00D-B53F0C343AFE}" srcOrd="3" destOrd="0" parTransId="{2087039F-4621-4294-A93A-537F512155F8}" sibTransId="{EA0F2676-4689-41AA-B7E0-A0866D83DF13}"/>
    <dgm:cxn modelId="{EE209879-9B53-40AE-80A3-7B5335576DC4}" srcId="{FC6E9170-A8E9-4FD6-AFB2-3037D594942B}" destId="{EF028D43-4C7B-489A-B284-00D4BE274B0E}" srcOrd="2" destOrd="0" parTransId="{EEA2CC78-2B95-4AB7-80E7-9C0ABB97B974}" sibTransId="{3EBCE658-33C3-49C4-92B9-2D9305264380}"/>
    <dgm:cxn modelId="{9BE3B159-95EA-40F3-A8C2-4F48226272DB}" srcId="{FC6E9170-A8E9-4FD6-AFB2-3037D594942B}" destId="{563F531B-42B4-4A58-AFC2-36FA1743BEF7}" srcOrd="1" destOrd="0" parTransId="{5820E889-6154-4A6D-BBDF-7E71C4997B5F}" sibTransId="{70D00238-7E6B-4719-8CC8-AB0114514DC0}"/>
    <dgm:cxn modelId="{CE1FFA88-41FD-41B0-9EE1-23B08B79786B}" srcId="{FC6E9170-A8E9-4FD6-AFB2-3037D594942B}" destId="{8FCDF07F-38BD-4FCA-8034-919B7A56D24B}" srcOrd="5" destOrd="0" parTransId="{C3D038F7-163E-46AF-AA73-DF57F9B58863}" sibTransId="{B0336CAA-6AE7-4E76-8FE4-C2F8C4C3927E}"/>
    <dgm:cxn modelId="{BA5D5B93-F1D8-46C7-939E-C58912292722}" type="presOf" srcId="{E2303974-AFE6-4A14-B583-92EE62C0E0D3}" destId="{FACF8EAD-6639-4DA6-9352-87D223E27197}" srcOrd="0" destOrd="0" presId="urn:microsoft.com/office/officeart/2008/layout/LinedList"/>
    <dgm:cxn modelId="{E4EF73A7-8C41-4A5E-B487-2DB07438F978}" type="presOf" srcId="{FBFD10CB-E093-4D62-A00D-B53F0C343AFE}" destId="{6DC9715A-F748-4DAE-A68F-C6E5FFC90AB2}" srcOrd="0" destOrd="0" presId="urn:microsoft.com/office/officeart/2008/layout/LinedList"/>
    <dgm:cxn modelId="{33D8C6B6-DA0C-4705-9847-FC4079EDBD14}" srcId="{E2303974-AFE6-4A14-B583-92EE62C0E0D3}" destId="{FC6E9170-A8E9-4FD6-AFB2-3037D594942B}" srcOrd="0" destOrd="0" parTransId="{FA460F2E-6293-4AAD-81FB-AB0A59EDBD9A}" sibTransId="{6CBA58FA-C3DC-4C79-B835-C2F76453E6F6}"/>
    <dgm:cxn modelId="{B9436BBD-11D1-4A0C-B319-AC6BF005530B}" type="presOf" srcId="{FC6E9170-A8E9-4FD6-AFB2-3037D594942B}" destId="{58FF00F9-9577-454F-B130-2DE696E20194}" srcOrd="0" destOrd="0" presId="urn:microsoft.com/office/officeart/2008/layout/LinedList"/>
    <dgm:cxn modelId="{ED8D58CD-4559-4558-B475-E332B556524B}" type="presOf" srcId="{E094DCFF-C76D-4E16-8951-DB78B20097A0}" destId="{8155ADB7-B310-44BB-8E13-FB9C89055221}" srcOrd="0" destOrd="0" presId="urn:microsoft.com/office/officeart/2008/layout/LinedList"/>
    <dgm:cxn modelId="{C44895CE-E3F7-4FF4-8CB8-190879BEAC5A}" srcId="{FC6E9170-A8E9-4FD6-AFB2-3037D594942B}" destId="{E094DCFF-C76D-4E16-8951-DB78B20097A0}" srcOrd="4" destOrd="0" parTransId="{106EC7FE-D51B-45F9-BCAF-DA667681A567}" sibTransId="{C86EAED3-2741-47BD-BC72-BFA5D99FF741}"/>
    <dgm:cxn modelId="{D84179D3-8C59-4673-8A1C-DBB2B31F396F}" srcId="{FC6E9170-A8E9-4FD6-AFB2-3037D594942B}" destId="{8AA85EC1-8825-4882-B970-BDC3652EFD7C}" srcOrd="0" destOrd="0" parTransId="{707A27CA-2067-4D29-B6AB-4B7581A08426}" sibTransId="{49865CD4-C445-44F6-9EDF-6356CF416633}"/>
    <dgm:cxn modelId="{8278FAF5-491C-4583-80BD-FEBE4EF544F4}" type="presParOf" srcId="{FACF8EAD-6639-4DA6-9352-87D223E27197}" destId="{9C4D4D57-E15B-451F-9CF7-C354C675237A}" srcOrd="0" destOrd="0" presId="urn:microsoft.com/office/officeart/2008/layout/LinedList"/>
    <dgm:cxn modelId="{C83BB074-AC52-4C6A-A6AD-E41DF4CBAACB}" type="presParOf" srcId="{FACF8EAD-6639-4DA6-9352-87D223E27197}" destId="{C60B19A2-8AC4-43AB-9523-6176AF952C23}" srcOrd="1" destOrd="0" presId="urn:microsoft.com/office/officeart/2008/layout/LinedList"/>
    <dgm:cxn modelId="{B7E25DB5-00CE-4D40-B504-47AA9DC25C22}" type="presParOf" srcId="{C60B19A2-8AC4-43AB-9523-6176AF952C23}" destId="{58FF00F9-9577-454F-B130-2DE696E20194}" srcOrd="0" destOrd="0" presId="urn:microsoft.com/office/officeart/2008/layout/LinedList"/>
    <dgm:cxn modelId="{5447992D-F079-476A-8087-70A6E1ECA4D0}" type="presParOf" srcId="{C60B19A2-8AC4-43AB-9523-6176AF952C23}" destId="{41B9C8D8-945C-45F6-8865-3FEA339347B8}" srcOrd="1" destOrd="0" presId="urn:microsoft.com/office/officeart/2008/layout/LinedList"/>
    <dgm:cxn modelId="{96AC4C22-E466-49AE-90E6-15E0CF6F13CB}" type="presParOf" srcId="{41B9C8D8-945C-45F6-8865-3FEA339347B8}" destId="{2CB1ECA5-AAD1-4557-9E9D-495825CD3DD0}" srcOrd="0" destOrd="0" presId="urn:microsoft.com/office/officeart/2008/layout/LinedList"/>
    <dgm:cxn modelId="{ACD50788-102D-4898-B380-69BF526230AD}" type="presParOf" srcId="{41B9C8D8-945C-45F6-8865-3FEA339347B8}" destId="{80F7877F-52E5-4AC2-973C-A7546648C717}" srcOrd="1" destOrd="0" presId="urn:microsoft.com/office/officeart/2008/layout/LinedList"/>
    <dgm:cxn modelId="{F96B22D8-5EE2-4D07-91F5-41E89DCD8B62}" type="presParOf" srcId="{80F7877F-52E5-4AC2-973C-A7546648C717}" destId="{276C1A72-180E-4889-BBCD-968749133C89}" srcOrd="0" destOrd="0" presId="urn:microsoft.com/office/officeart/2008/layout/LinedList"/>
    <dgm:cxn modelId="{42A42F0B-C2B2-413B-8B26-8C6B7B1BED65}" type="presParOf" srcId="{80F7877F-52E5-4AC2-973C-A7546648C717}" destId="{03CF647F-4F04-4E0A-9012-A2563842A6ED}" srcOrd="1" destOrd="0" presId="urn:microsoft.com/office/officeart/2008/layout/LinedList"/>
    <dgm:cxn modelId="{67EC27E5-1E0C-471E-9A29-55B6A767A3AC}" type="presParOf" srcId="{80F7877F-52E5-4AC2-973C-A7546648C717}" destId="{DC30CA48-7F7D-4AD5-8357-BE7F3846F18C}" srcOrd="2" destOrd="0" presId="urn:microsoft.com/office/officeart/2008/layout/LinedList"/>
    <dgm:cxn modelId="{E8EDE16B-D994-406F-A5F6-7FCB4ADC2598}" type="presParOf" srcId="{41B9C8D8-945C-45F6-8865-3FEA339347B8}" destId="{B1B3A1D4-C645-468C-8EB7-27C62BCD060D}" srcOrd="2" destOrd="0" presId="urn:microsoft.com/office/officeart/2008/layout/LinedList"/>
    <dgm:cxn modelId="{94C6C89E-039B-46E8-93D3-4C86E5A8E542}" type="presParOf" srcId="{41B9C8D8-945C-45F6-8865-3FEA339347B8}" destId="{25F52D43-A8C7-4D8F-924C-02BDAD88121D}" srcOrd="3" destOrd="0" presId="urn:microsoft.com/office/officeart/2008/layout/LinedList"/>
    <dgm:cxn modelId="{AD0501E4-8696-4DEE-BE6A-EB072004D505}" type="presParOf" srcId="{41B9C8D8-945C-45F6-8865-3FEA339347B8}" destId="{7B2DEF48-FDF0-4C72-AEB5-68CCDE3E7094}" srcOrd="4" destOrd="0" presId="urn:microsoft.com/office/officeart/2008/layout/LinedList"/>
    <dgm:cxn modelId="{3C53742D-670F-45E9-8BD7-6B673246AF1A}" type="presParOf" srcId="{7B2DEF48-FDF0-4C72-AEB5-68CCDE3E7094}" destId="{C410D069-BA60-4841-86A4-041CAD66FA68}" srcOrd="0" destOrd="0" presId="urn:microsoft.com/office/officeart/2008/layout/LinedList"/>
    <dgm:cxn modelId="{EEC17353-2BF2-4A81-A370-FC58B313B949}" type="presParOf" srcId="{7B2DEF48-FDF0-4C72-AEB5-68CCDE3E7094}" destId="{F1814449-013F-40E3-B68B-D7BB28D6CDE0}" srcOrd="1" destOrd="0" presId="urn:microsoft.com/office/officeart/2008/layout/LinedList"/>
    <dgm:cxn modelId="{AF14D2CD-3DAF-4FED-9B2D-C9CF3C7890D5}" type="presParOf" srcId="{7B2DEF48-FDF0-4C72-AEB5-68CCDE3E7094}" destId="{6B7F6046-F0CD-4882-821D-1100D738F90A}" srcOrd="2" destOrd="0" presId="urn:microsoft.com/office/officeart/2008/layout/LinedList"/>
    <dgm:cxn modelId="{F4C88F41-67B8-4F2A-BA28-811B6D83C147}" type="presParOf" srcId="{41B9C8D8-945C-45F6-8865-3FEA339347B8}" destId="{43D579F3-640A-41A2-A8E0-9859FB4BEA1E}" srcOrd="5" destOrd="0" presId="urn:microsoft.com/office/officeart/2008/layout/LinedList"/>
    <dgm:cxn modelId="{0789AE24-1255-467A-8D42-196C7E659BF8}" type="presParOf" srcId="{41B9C8D8-945C-45F6-8865-3FEA339347B8}" destId="{A569425E-E56D-4BFC-B710-46EC49566A3E}" srcOrd="6" destOrd="0" presId="urn:microsoft.com/office/officeart/2008/layout/LinedList"/>
    <dgm:cxn modelId="{561A4631-351D-4D1B-B8BA-21E9A4176BFC}" type="presParOf" srcId="{41B9C8D8-945C-45F6-8865-3FEA339347B8}" destId="{6D602255-99D0-4C2A-BEB6-C1635FAB5A4E}" srcOrd="7" destOrd="0" presId="urn:microsoft.com/office/officeart/2008/layout/LinedList"/>
    <dgm:cxn modelId="{01F788A5-1EFD-4E2F-852D-C082D7EF937E}" type="presParOf" srcId="{6D602255-99D0-4C2A-BEB6-C1635FAB5A4E}" destId="{F6515F81-DE46-4732-AC78-5D5C225CF8CB}" srcOrd="0" destOrd="0" presId="urn:microsoft.com/office/officeart/2008/layout/LinedList"/>
    <dgm:cxn modelId="{C179684A-76A1-4C93-8439-04841161DEDF}" type="presParOf" srcId="{6D602255-99D0-4C2A-BEB6-C1635FAB5A4E}" destId="{A71F3836-9542-4323-9F62-EEE72FDD9B19}" srcOrd="1" destOrd="0" presId="urn:microsoft.com/office/officeart/2008/layout/LinedList"/>
    <dgm:cxn modelId="{9F29A0B0-1232-4B07-8AAA-A6DBDFC0BA13}" type="presParOf" srcId="{6D602255-99D0-4C2A-BEB6-C1635FAB5A4E}" destId="{81880789-4311-4C91-B269-15CA472BA8FC}" srcOrd="2" destOrd="0" presId="urn:microsoft.com/office/officeart/2008/layout/LinedList"/>
    <dgm:cxn modelId="{A0A64FDD-90FD-4383-8BEC-9899C19D8022}" type="presParOf" srcId="{41B9C8D8-945C-45F6-8865-3FEA339347B8}" destId="{C5D59841-5B40-4726-92DA-529C9A34C23D}" srcOrd="8" destOrd="0" presId="urn:microsoft.com/office/officeart/2008/layout/LinedList"/>
    <dgm:cxn modelId="{CBBD7C4A-79FF-4F78-A3CC-0F2E16277B25}" type="presParOf" srcId="{41B9C8D8-945C-45F6-8865-3FEA339347B8}" destId="{81C021AA-05C4-40F2-8476-369C17B2F7EC}" srcOrd="9" destOrd="0" presId="urn:microsoft.com/office/officeart/2008/layout/LinedList"/>
    <dgm:cxn modelId="{0978A9BF-FCD4-4FA8-A2F9-B97DB753EEFC}" type="presParOf" srcId="{41B9C8D8-945C-45F6-8865-3FEA339347B8}" destId="{40F7DF31-44D4-41A1-84E5-ADFB3B5F6CE3}" srcOrd="10" destOrd="0" presId="urn:microsoft.com/office/officeart/2008/layout/LinedList"/>
    <dgm:cxn modelId="{8E7681AA-2DF9-4C7F-AED5-4F291AEC0618}" type="presParOf" srcId="{40F7DF31-44D4-41A1-84E5-ADFB3B5F6CE3}" destId="{9E9E3A21-D566-4ACB-81D0-FCE9B7AB6F7A}" srcOrd="0" destOrd="0" presId="urn:microsoft.com/office/officeart/2008/layout/LinedList"/>
    <dgm:cxn modelId="{4EFEE7C9-B2AD-4D62-92A4-609DB90F99DF}" type="presParOf" srcId="{40F7DF31-44D4-41A1-84E5-ADFB3B5F6CE3}" destId="{6DC9715A-F748-4DAE-A68F-C6E5FFC90AB2}" srcOrd="1" destOrd="0" presId="urn:microsoft.com/office/officeart/2008/layout/LinedList"/>
    <dgm:cxn modelId="{D15456EB-E384-473F-852E-247CEFA76AEF}" type="presParOf" srcId="{40F7DF31-44D4-41A1-84E5-ADFB3B5F6CE3}" destId="{DDF0E615-B7B1-49F6-83A2-86C889E09C89}" srcOrd="2" destOrd="0" presId="urn:microsoft.com/office/officeart/2008/layout/LinedList"/>
    <dgm:cxn modelId="{8C934B25-31CF-41D9-8FDF-4E3E6DDC4430}" type="presParOf" srcId="{41B9C8D8-945C-45F6-8865-3FEA339347B8}" destId="{949A04B8-FD4D-49A4-AB23-13145C797E0D}" srcOrd="11" destOrd="0" presId="urn:microsoft.com/office/officeart/2008/layout/LinedList"/>
    <dgm:cxn modelId="{8D336B1D-E749-4167-BE8D-E8085B07EA62}" type="presParOf" srcId="{41B9C8D8-945C-45F6-8865-3FEA339347B8}" destId="{5DEFE5AE-F186-4F19-8D67-20F22C62CF11}" srcOrd="12" destOrd="0" presId="urn:microsoft.com/office/officeart/2008/layout/LinedList"/>
    <dgm:cxn modelId="{7DEBB5CB-183A-45C4-A7C5-897F40EA62A4}" type="presParOf" srcId="{41B9C8D8-945C-45F6-8865-3FEA339347B8}" destId="{5874BD26-758A-4723-A541-9EBBA9B83054}" srcOrd="13" destOrd="0" presId="urn:microsoft.com/office/officeart/2008/layout/LinedList"/>
    <dgm:cxn modelId="{09098BF2-3C23-4E1C-9BC8-43F1D9919522}" type="presParOf" srcId="{5874BD26-758A-4723-A541-9EBBA9B83054}" destId="{D9D7333C-FF1B-4E84-A706-834D56F4F709}" srcOrd="0" destOrd="0" presId="urn:microsoft.com/office/officeart/2008/layout/LinedList"/>
    <dgm:cxn modelId="{E6FB1C75-4E19-478D-8959-860240515AEE}" type="presParOf" srcId="{5874BD26-758A-4723-A541-9EBBA9B83054}" destId="{8155ADB7-B310-44BB-8E13-FB9C89055221}" srcOrd="1" destOrd="0" presId="urn:microsoft.com/office/officeart/2008/layout/LinedList"/>
    <dgm:cxn modelId="{668CBCB1-904D-4F7E-987D-55429F77BA9F}" type="presParOf" srcId="{5874BD26-758A-4723-A541-9EBBA9B83054}" destId="{375288AE-90E6-440F-BB13-A4793FF90F4A}" srcOrd="2" destOrd="0" presId="urn:microsoft.com/office/officeart/2008/layout/LinedList"/>
    <dgm:cxn modelId="{FD0240B9-D3EB-4D43-B231-95B0B6EE2007}" type="presParOf" srcId="{41B9C8D8-945C-45F6-8865-3FEA339347B8}" destId="{7EF447BB-BC98-47CD-BD77-7C9537F8F01D}" srcOrd="14" destOrd="0" presId="urn:microsoft.com/office/officeart/2008/layout/LinedList"/>
    <dgm:cxn modelId="{2A66A152-B5C6-40FF-B52F-45FC1C041808}" type="presParOf" srcId="{41B9C8D8-945C-45F6-8865-3FEA339347B8}" destId="{1BD35D72-5568-489D-9A8B-02754C29BD07}" srcOrd="15" destOrd="0" presId="urn:microsoft.com/office/officeart/2008/layout/LinedList"/>
    <dgm:cxn modelId="{9F959AE2-E62C-484B-AB42-A7A98E87076F}" type="presParOf" srcId="{41B9C8D8-945C-45F6-8865-3FEA339347B8}" destId="{D9834210-42BB-4487-B06C-E6A733E9AF63}" srcOrd="16" destOrd="0" presId="urn:microsoft.com/office/officeart/2008/layout/LinedList"/>
    <dgm:cxn modelId="{B6C6018E-E075-499D-8476-822D96F43E67}" type="presParOf" srcId="{D9834210-42BB-4487-B06C-E6A733E9AF63}" destId="{EC815FB2-F889-4F6F-9137-9C8712EFC2FD}" srcOrd="0" destOrd="0" presId="urn:microsoft.com/office/officeart/2008/layout/LinedList"/>
    <dgm:cxn modelId="{35A024C6-84E5-4AB3-B2BD-18D784328662}" type="presParOf" srcId="{D9834210-42BB-4487-B06C-E6A733E9AF63}" destId="{D5D4706D-97DF-4AF3-9A60-1498E2F76F47}" srcOrd="1" destOrd="0" presId="urn:microsoft.com/office/officeart/2008/layout/LinedList"/>
    <dgm:cxn modelId="{B3AAF847-3A90-4F9B-A373-2EDBF06AFB0B}" type="presParOf" srcId="{D9834210-42BB-4487-B06C-E6A733E9AF63}" destId="{2AB91C58-0AFD-420F-9221-C50E7D9189D7}" srcOrd="2" destOrd="0" presId="urn:microsoft.com/office/officeart/2008/layout/LinedList"/>
    <dgm:cxn modelId="{941FCC81-514A-493C-AC57-F08959B768CB}" type="presParOf" srcId="{41B9C8D8-945C-45F6-8865-3FEA339347B8}" destId="{79CDCA98-0F2C-4A18-8B47-3FE12A194ADC}" srcOrd="17" destOrd="0" presId="urn:microsoft.com/office/officeart/2008/layout/LinedList"/>
    <dgm:cxn modelId="{5953B4F5-7484-4C3A-9E37-8CCEDD9B3940}" type="presParOf" srcId="{41B9C8D8-945C-45F6-8865-3FEA339347B8}" destId="{AD1D2D60-95D4-46F3-A487-77EF4B6080D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D4D57-E15B-451F-9CF7-C354C675237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FF00F9-9577-454F-B130-2DE696E20194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Spring cloud provides tools for developers to quickly build Microservice</a:t>
          </a:r>
        </a:p>
      </dsp:txBody>
      <dsp:txXfrm>
        <a:off x="0" y="0"/>
        <a:ext cx="2103120" cy="4351338"/>
      </dsp:txXfrm>
    </dsp:sp>
    <dsp:sp modelId="{03CF647F-4F04-4E0A-9012-A2563842A6ED}">
      <dsp:nvSpPr>
        <dsp:cNvPr id="0" name=""/>
        <dsp:cNvSpPr/>
      </dsp:nvSpPr>
      <dsp:spPr>
        <a:xfrm>
          <a:off x="2260854" y="34260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Spring cloud Config </a:t>
          </a:r>
          <a:r>
            <a:rPr lang="en-US" sz="1900" kern="1200"/>
            <a:t>– To maintain Configuration details</a:t>
          </a:r>
        </a:p>
      </dsp:txBody>
      <dsp:txXfrm>
        <a:off x="2260854" y="34260"/>
        <a:ext cx="8254746" cy="685208"/>
      </dsp:txXfrm>
    </dsp:sp>
    <dsp:sp modelId="{B1B3A1D4-C645-468C-8EB7-27C62BCD060D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1814449-013F-40E3-B68B-D7BB28D6CDE0}">
      <dsp:nvSpPr>
        <dsp:cNvPr id="0" name=""/>
        <dsp:cNvSpPr/>
      </dsp:nvSpPr>
      <dsp:spPr>
        <a:xfrm>
          <a:off x="2260854" y="753729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Service Registry and Discovery </a:t>
          </a:r>
          <a:r>
            <a:rPr lang="en-US" sz="1900" kern="1200" dirty="0"/>
            <a:t>– Services will be registered later consumer can invoke them through logical name than physical address</a:t>
          </a:r>
        </a:p>
      </dsp:txBody>
      <dsp:txXfrm>
        <a:off x="2260854" y="753729"/>
        <a:ext cx="8254746" cy="685208"/>
      </dsp:txXfrm>
    </dsp:sp>
    <dsp:sp modelId="{43D579F3-640A-41A2-A8E0-9859FB4BEA1E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1F3836-9542-4323-9F62-EEE72FDD9B19}">
      <dsp:nvSpPr>
        <dsp:cNvPr id="0" name=""/>
        <dsp:cNvSpPr/>
      </dsp:nvSpPr>
      <dsp:spPr>
        <a:xfrm>
          <a:off x="2260854" y="1473197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Routing and tracing  - </a:t>
          </a:r>
          <a:r>
            <a:rPr lang="en-US" sz="1900" b="0" kern="1200" dirty="0"/>
            <a:t>All calls to microservice will go through a single “front door” &amp; same will be traced</a:t>
          </a:r>
        </a:p>
      </dsp:txBody>
      <dsp:txXfrm>
        <a:off x="2260854" y="1473197"/>
        <a:ext cx="8254746" cy="685208"/>
      </dsp:txXfrm>
    </dsp:sp>
    <dsp:sp modelId="{C5D59841-5B40-4726-92DA-529C9A34C23D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DC9715A-F748-4DAE-A68F-C6E5FFC90AB2}">
      <dsp:nvSpPr>
        <dsp:cNvPr id="0" name=""/>
        <dsp:cNvSpPr/>
      </dsp:nvSpPr>
      <dsp:spPr>
        <a:xfrm>
          <a:off x="2260854" y="2192666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Load Balancing – </a:t>
          </a:r>
          <a:r>
            <a:rPr lang="en-US" sz="1900" b="0" kern="1200" dirty="0"/>
            <a:t>Effectively distributes network traffic to multiple backend server or server pool</a:t>
          </a:r>
        </a:p>
      </dsp:txBody>
      <dsp:txXfrm>
        <a:off x="2260854" y="2192666"/>
        <a:ext cx="8254746" cy="685208"/>
      </dsp:txXfrm>
    </dsp:sp>
    <dsp:sp modelId="{949A04B8-FD4D-49A4-AB23-13145C797E0D}">
      <dsp:nvSpPr>
        <dsp:cNvPr id="0" name=""/>
        <dsp:cNvSpPr/>
      </dsp:nvSpPr>
      <dsp:spPr>
        <a:xfrm>
          <a:off x="2103120" y="2877874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155ADB7-B310-44BB-8E13-FB9C89055221}">
      <dsp:nvSpPr>
        <dsp:cNvPr id="0" name=""/>
        <dsp:cNvSpPr/>
      </dsp:nvSpPr>
      <dsp:spPr>
        <a:xfrm>
          <a:off x="2260854" y="2912135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Spring cloud security – </a:t>
          </a:r>
          <a:r>
            <a:rPr lang="en-US" sz="1900" b="0" kern="1200" dirty="0"/>
            <a:t>Provide token-based security</a:t>
          </a:r>
          <a:endParaRPr lang="en-US" sz="1900" kern="1200" dirty="0"/>
        </a:p>
      </dsp:txBody>
      <dsp:txXfrm>
        <a:off x="2260854" y="2912135"/>
        <a:ext cx="8254746" cy="685208"/>
      </dsp:txXfrm>
    </dsp:sp>
    <dsp:sp modelId="{7EF447BB-BC98-47CD-BD77-7C9537F8F01D}">
      <dsp:nvSpPr>
        <dsp:cNvPr id="0" name=""/>
        <dsp:cNvSpPr/>
      </dsp:nvSpPr>
      <dsp:spPr>
        <a:xfrm>
          <a:off x="2103120" y="3597343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5D4706D-97DF-4AF3-9A60-1498E2F76F47}">
      <dsp:nvSpPr>
        <dsp:cNvPr id="0" name=""/>
        <dsp:cNvSpPr/>
      </dsp:nvSpPr>
      <dsp:spPr>
        <a:xfrm>
          <a:off x="2260854" y="3631603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Spring cloud Netflix – </a:t>
          </a:r>
          <a:r>
            <a:rPr lang="en-US" sz="1900" b="0" kern="1200" dirty="0"/>
            <a:t>Service Discovery(Eureka), Circuit Breaker(</a:t>
          </a:r>
          <a:r>
            <a:rPr lang="en-US" sz="1900" b="0" kern="1200" dirty="0" err="1"/>
            <a:t>Hystrix</a:t>
          </a:r>
          <a:r>
            <a:rPr lang="en-US" sz="1900" b="0" kern="1200" dirty="0"/>
            <a:t>), Intelligent Routing(</a:t>
          </a:r>
          <a:r>
            <a:rPr lang="en-US" sz="1900" b="0" kern="1200" dirty="0" err="1"/>
            <a:t>Zuul</a:t>
          </a:r>
          <a:r>
            <a:rPr lang="en-US" sz="1900" b="0" kern="1200" dirty="0"/>
            <a:t>) and client-side load balancing(Ribbon)</a:t>
          </a:r>
          <a:endParaRPr lang="en-US" sz="1900" kern="1200" dirty="0"/>
        </a:p>
      </dsp:txBody>
      <dsp:txXfrm>
        <a:off x="2260854" y="3631603"/>
        <a:ext cx="8254746" cy="685208"/>
      </dsp:txXfrm>
    </dsp:sp>
    <dsp:sp modelId="{79CDCA98-0F2C-4A18-8B47-3FE12A194ADC}">
      <dsp:nvSpPr>
        <dsp:cNvPr id="0" name=""/>
        <dsp:cNvSpPr/>
      </dsp:nvSpPr>
      <dsp:spPr>
        <a:xfrm>
          <a:off x="2103120" y="4316812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3822-AEEF-45C3-926B-E2AB10D8C030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A431-D86F-4B2D-BC49-53BEDA64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D462-C7C8-4958-B446-F75E0224314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23A2-F7C5-4965-A04B-2DB4664C1479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9780432-6B61-43CA-8AFF-C0A35E94478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27B9000-5E76-445F-93E3-AF446F1EB72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5A2-2105-45B8-9B69-67F6B918CF5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6158-7206-4BCB-B24B-8854F1C8183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71FD-441B-4B8D-BEA6-23B1786AEA93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0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EAE-FAB7-4E6E-AD87-CEFD7C5836F9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B62C-E633-4AFB-ACEA-2F4D732E66C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6C15-3272-40DD-A67A-567DED67A72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5869-1979-48DC-940A-4278BF7C841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DEA-C51D-4437-AD8C-A82A1CA2C278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850-EDD3-4952-91AE-427889CEF97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3679" r:id="rId12"/>
    <p:sldLayoutId id="214748369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Using Spring cloud, Docker And Kubernetes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DFB-69BB-46EF-FA52-2051C921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What is microservices?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0FFB-7E50-3E6D-B7E1-BAC8E25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+mj-lt"/>
              </a:rPr>
              <a:t>Microservices is an architectural style that structures an application as a collection of services that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Highly maintainable and 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Loosely coupled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Independently deployable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Organized around business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Owned by a small team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The microservice architecture enables the rapid, frequent and reliable delivery of large, complex applications. It also enables an organization to evolve its technology stack.	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5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EBB0-7FC3-8D6C-6379-6566FFB0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Spring for Microservice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61CF-95EA-43AB-7B65-327595DE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Building small service using Spring Boot is easy and fast.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provides tools for dev to build some of common patters in microservices.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Provides productions ready features like metrics, security, embedded server.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makes deployment of microservices to cloud easy.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4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55BB-FBF4-5F46-C562-6F2090E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Spring cloud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B2135F-7EC3-6CCF-B46D-2E02E2611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181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5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0C6488-B6EB-8355-16B7-CB481434BFAB}"/>
              </a:ext>
            </a:extLst>
          </p:cNvPr>
          <p:cNvSpPr/>
          <p:nvPr/>
        </p:nvSpPr>
        <p:spPr>
          <a:xfrm>
            <a:off x="981075" y="941386"/>
            <a:ext cx="1390650" cy="48196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B4FD8-7160-5201-7C35-14199643AD7F}"/>
              </a:ext>
            </a:extLst>
          </p:cNvPr>
          <p:cNvSpPr/>
          <p:nvPr/>
        </p:nvSpPr>
        <p:spPr>
          <a:xfrm>
            <a:off x="3038477" y="941386"/>
            <a:ext cx="6991350" cy="48196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F7174-E729-9846-1800-9C76E44135E1}"/>
              </a:ext>
            </a:extLst>
          </p:cNvPr>
          <p:cNvSpPr/>
          <p:nvPr/>
        </p:nvSpPr>
        <p:spPr>
          <a:xfrm>
            <a:off x="3752850" y="1590675"/>
            <a:ext cx="1038225" cy="3648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API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AB165-8428-457C-B3DA-26C9985503BD}"/>
              </a:ext>
            </a:extLst>
          </p:cNvPr>
          <p:cNvSpPr/>
          <p:nvPr/>
        </p:nvSpPr>
        <p:spPr>
          <a:xfrm>
            <a:off x="6096000" y="1609726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55CE3D-84A6-15A9-8A12-0DB81D56349E}"/>
              </a:ext>
            </a:extLst>
          </p:cNvPr>
          <p:cNvSpPr/>
          <p:nvPr/>
        </p:nvSpPr>
        <p:spPr>
          <a:xfrm>
            <a:off x="6124575" y="3038475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03957-B934-A63A-8FE7-CCC02FFF757D}"/>
              </a:ext>
            </a:extLst>
          </p:cNvPr>
          <p:cNvSpPr/>
          <p:nvPr/>
        </p:nvSpPr>
        <p:spPr>
          <a:xfrm>
            <a:off x="6153150" y="4467224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64AD980-3A49-2E0D-C36C-B26927CEDC05}"/>
              </a:ext>
            </a:extLst>
          </p:cNvPr>
          <p:cNvSpPr/>
          <p:nvPr/>
        </p:nvSpPr>
        <p:spPr>
          <a:xfrm>
            <a:off x="8543923" y="1392237"/>
            <a:ext cx="866776" cy="93345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Customer</a:t>
            </a:r>
            <a:br>
              <a:rPr lang="en-US" sz="1300" dirty="0">
                <a:solidFill>
                  <a:sysClr val="windowText" lastClr="000000"/>
                </a:solidFill>
              </a:rPr>
            </a:br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C05ECBA-DC03-FB20-8366-D602AF8B0327}"/>
              </a:ext>
            </a:extLst>
          </p:cNvPr>
          <p:cNvSpPr/>
          <p:nvPr/>
        </p:nvSpPr>
        <p:spPr>
          <a:xfrm>
            <a:off x="8553449" y="2884486"/>
            <a:ext cx="847725" cy="93345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A3FFDEA-AC33-B692-A022-033EC813CC91}"/>
              </a:ext>
            </a:extLst>
          </p:cNvPr>
          <p:cNvSpPr/>
          <p:nvPr/>
        </p:nvSpPr>
        <p:spPr>
          <a:xfrm>
            <a:off x="8610600" y="4344985"/>
            <a:ext cx="790574" cy="86201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Order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1519C3-0242-73C9-B969-DEEFA6DD853F}"/>
              </a:ext>
            </a:extLst>
          </p:cNvPr>
          <p:cNvSpPr/>
          <p:nvPr/>
        </p:nvSpPr>
        <p:spPr>
          <a:xfrm>
            <a:off x="1142997" y="1590677"/>
            <a:ext cx="1019177" cy="1247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FEC08-F318-E999-B9F3-663F5F6B74DC}"/>
              </a:ext>
            </a:extLst>
          </p:cNvPr>
          <p:cNvSpPr/>
          <p:nvPr/>
        </p:nvSpPr>
        <p:spPr>
          <a:xfrm>
            <a:off x="1195387" y="3821169"/>
            <a:ext cx="1019177" cy="120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Mobile Application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EDAE5A-E36F-2BC6-BC22-435FC1D5638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162174" y="2214564"/>
            <a:ext cx="1590675" cy="6826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8368A9-C484-0285-246A-347E5750E621}"/>
              </a:ext>
            </a:extLst>
          </p:cNvPr>
          <p:cNvCxnSpPr>
            <a:cxnSpLocks/>
          </p:cNvCxnSpPr>
          <p:nvPr/>
        </p:nvCxnSpPr>
        <p:spPr>
          <a:xfrm flipV="1">
            <a:off x="2162174" y="3714751"/>
            <a:ext cx="1590676" cy="5881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E373979-96BC-AF94-6007-4742C9D0188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76949" y="1922462"/>
            <a:ext cx="57150" cy="2857498"/>
          </a:xfrm>
          <a:prstGeom prst="bentConnector3">
            <a:avLst>
              <a:gd name="adj1" fmla="val -90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EF51DE-7295-92BB-FC10-964AEDC34BD7}"/>
              </a:ext>
            </a:extLst>
          </p:cNvPr>
          <p:cNvCxnSpPr/>
          <p:nvPr/>
        </p:nvCxnSpPr>
        <p:spPr>
          <a:xfrm>
            <a:off x="5567363" y="3351211"/>
            <a:ext cx="5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BD2406-9151-EABB-03FA-FB35B02360E2}"/>
              </a:ext>
            </a:extLst>
          </p:cNvPr>
          <p:cNvCxnSpPr>
            <a:cxnSpLocks/>
          </p:cNvCxnSpPr>
          <p:nvPr/>
        </p:nvCxnSpPr>
        <p:spPr>
          <a:xfrm>
            <a:off x="4791075" y="3351211"/>
            <a:ext cx="7762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C81539-1CF0-01C6-CCDE-28DB28772A67}"/>
              </a:ext>
            </a:extLst>
          </p:cNvPr>
          <p:cNvCxnSpPr>
            <a:cxnSpLocks/>
          </p:cNvCxnSpPr>
          <p:nvPr/>
        </p:nvCxnSpPr>
        <p:spPr>
          <a:xfrm>
            <a:off x="7467600" y="1858962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0A63EF-D2AB-87DD-26FB-D0D3084991DA}"/>
              </a:ext>
            </a:extLst>
          </p:cNvPr>
          <p:cNvCxnSpPr>
            <a:cxnSpLocks/>
          </p:cNvCxnSpPr>
          <p:nvPr/>
        </p:nvCxnSpPr>
        <p:spPr>
          <a:xfrm>
            <a:off x="7496175" y="3324225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D892EE-2FC9-7A81-AEC5-D5BE00E84F1F}"/>
              </a:ext>
            </a:extLst>
          </p:cNvPr>
          <p:cNvCxnSpPr>
            <a:cxnSpLocks/>
          </p:cNvCxnSpPr>
          <p:nvPr/>
        </p:nvCxnSpPr>
        <p:spPr>
          <a:xfrm>
            <a:off x="7524750" y="4775992"/>
            <a:ext cx="1076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C0583A-F1C3-012D-F195-988F47DABFE4}"/>
              </a:ext>
            </a:extLst>
          </p:cNvPr>
          <p:cNvSpPr/>
          <p:nvPr/>
        </p:nvSpPr>
        <p:spPr>
          <a:xfrm>
            <a:off x="6124575" y="1609726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C7B6C4-EFE0-A61C-B72D-97F4529CD6AB}"/>
              </a:ext>
            </a:extLst>
          </p:cNvPr>
          <p:cNvSpPr/>
          <p:nvPr/>
        </p:nvSpPr>
        <p:spPr>
          <a:xfrm>
            <a:off x="6153150" y="3038475"/>
            <a:ext cx="1371600" cy="571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748A8947-7438-23F8-EA7D-CBD736C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5604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Sample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54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A4C3-3377-5436-C89E-AA6009A2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sz="5400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C9A5-C0D6-C505-A188-57C9061B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Typical application will have more than one infrastructure and 3rd party service like Service registry, message broker and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0554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D637-2640-2A36-1C70-0C01F5E3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827F-4E95-9670-639A-49CB7902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Microservice</vt:lpstr>
      <vt:lpstr>What is microservices?</vt:lpstr>
      <vt:lpstr>Why Spring for Microservice</vt:lpstr>
      <vt:lpstr>What is Spring cloud </vt:lpstr>
      <vt:lpstr>Sample Architecture</vt:lpstr>
      <vt:lpstr>Configuration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2022-06-21T14:38:02Z</dcterms:created>
  <dcterms:modified xsi:type="dcterms:W3CDTF">2022-08-17T10:49:44Z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