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A8114-F961-04CF-FD5E-6A24D385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43F75-9183-3593-9799-652C7310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A80E7-48BC-F345-96A8-B0E046B2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DBA3D-DF6E-4033-4CE2-7BCC716F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A8170-DE6C-923D-20EE-6DB8CD69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BC08F-FEC2-BB8E-0A7F-9E42D30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D5A1C-2F86-0438-1791-40D1F5A4A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FE0C3-5A25-20E5-FFDC-58332C13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25B84-6144-41AB-0442-A0D7D6F3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7E9DE-BAA1-7297-D734-2449C2D9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7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58DB6-D22D-EE19-ECAA-9C1BA2E07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2B2F8-9C29-1386-0C35-2F1522A9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255C-F0A2-DE97-7B29-77377B2E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1FAF-BD12-E3DC-F201-94ED3C1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8D879-8ACC-4E07-DBBC-753A124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9FDBE-EAF9-B895-2E25-20FD68DE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CDF06-092A-D3DF-F851-CECC1565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CFF63-711F-6DB4-CCFB-5B9213CB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88E2E-78DA-C18F-B3B0-868B1E42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60F72-13FA-6E37-4407-CCAEE5CC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1E7F0-8009-FEFF-B505-1D83E6E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1B71C-14D0-AD81-F3E0-64C842F4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C76D2-AE62-923D-A939-1544BD8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A9BF9-756F-53AB-C336-042D59F2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23510-AB8C-EA7D-8872-255F1F98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6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AFB2F-80E4-5310-8450-38F4EB7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49841-B129-8E21-C0BE-B4869B578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6613A-D973-2B49-35E6-78109B86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CF806-AF70-2E5F-AD18-E2783B0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3DD40-0E06-2025-DABC-AA70C790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8FD58-11E2-57B9-0481-E4A1AA2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2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142A4-D2EB-0EE0-1AA2-5EB18CEF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0C4F7-6345-260D-A185-E848355C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D58F0-01EA-746A-D643-B0D2E535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F79299-89A5-1D72-4B96-92CD63730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15CBB-97F0-3EF0-C2AD-DE60E99B6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3DB63-FD3A-213F-887D-DDD802D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FAD00-4276-8F9D-1BB4-1AB4B90A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A12858-AC68-C16F-1FEB-B43ABBDB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EE534-6182-DA20-A9CD-98E05738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420528-7C1C-E6D9-99BD-289719C1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3136D-AF81-FF50-C0C1-FA3A1FAB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34E46-C1A9-62D6-EE8D-B8818A21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FC8068-9544-23A6-995A-962CDED2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B3775-D4C5-B977-A9EF-471BCCE1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AA1B8-8C8C-2FB2-CF47-81A863A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C7C4C-4E92-0001-541F-97C0C39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E1031-2F00-C497-E390-0A7331EC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45F2B-2FE8-8AF0-D39F-4EBD3A56E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0FE83-ACFA-3B4F-1541-4F90E89B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3AE63-1CE2-6F88-9E6E-497C05BB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79EAD-3DB4-A4E3-2D33-05B4DD9C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D34B-50B1-F38E-D34F-F2636CB1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4A8A7E-A670-5036-8251-1B17D388E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A9B53-8A11-5174-BB66-72460F9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994AD-EC2D-0F09-9711-6645AA8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83864-AA55-F456-A191-7DA87D48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C2C27-6499-95C4-B29C-4D03CFB9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2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5055C-AE0B-1639-A034-7D8A57CD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E021B-5C57-4C32-8CE1-B94B0C6C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0A0E6-6F4C-30C0-9EA1-373FDA3E8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2D86-4CA0-4558-AB23-372CF8C1A4F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EE012-9A69-6C5A-E0C1-864D1F573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7204-594A-485D-F08A-E5774B17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DB8-BF60-4B7A-A7D1-DDAB654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0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E034-F189-E9C6-23B4-8A065A75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Python-office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C311C-4E10-CC6F-4E3C-39209BEA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E034-F189-E9C6-23B4-8A065A75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程序员晚枫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C311C-4E10-CC6F-4E3C-39209BEA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2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E034-F189-E9C6-23B4-8A065A75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在重庆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C311C-4E10-CC6F-4E3C-39209BEA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9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E034-F189-E9C6-23B4-8A065A75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所有短视频平台，</a:t>
            </a:r>
            <a:br>
              <a:rPr lang="en-US" altLang="zh-CN" dirty="0"/>
            </a:br>
            <a:r>
              <a:rPr lang="zh-CN" altLang="en-US" dirty="0"/>
              <a:t>都叫这个名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C311C-4E10-CC6F-4E3C-39209BEA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Python-office</vt:lpstr>
      <vt:lpstr>程序员晚枫</vt:lpstr>
      <vt:lpstr>在重庆</vt:lpstr>
      <vt:lpstr>所有短视频平台， 都叫这个名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Python-office</dc:title>
  <dc:creator>Liu afon</dc:creator>
  <cp:lastModifiedBy>Liu afon</cp:lastModifiedBy>
  <cp:revision>3</cp:revision>
  <dcterms:created xsi:type="dcterms:W3CDTF">2022-09-08T18:07:38Z</dcterms:created>
  <dcterms:modified xsi:type="dcterms:W3CDTF">2023-06-08T15:24:34Z</dcterms:modified>
</cp:coreProperties>
</file>