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500"/>
            </a:pPr>
            <a:r>
              <a:t> </a:t>
            </a:r>
          </a:p>
          <a:p>
            <a:pPr algn="ctr">
              <a:defRPr sz="25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500"/>
            </a:pPr>
            <a:r>
              <a:t> </a:t>
            </a:r>
          </a:p>
          <a:p>
            <a:pPr algn="ctr">
              <a:defRPr sz="2500"/>
            </a:pPr>
            <a:r>
              <a:t>  </a:t>
            </a:r>
          </a:p>
          <a:p>
            <a:pPr algn="ctr">
              <a:defRPr sz="25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500"/>
            </a:pPr>
            <a:r>
              <a:t> </a:t>
            </a:r>
          </a:p>
          <a:p>
            <a:pPr algn="ctr">
              <a:defRPr sz="2500"/>
            </a:pPr>
            <a:r>
              <a:t> </a:t>
            </a:r>
          </a:p>
          <a:p>
            <a:pPr algn="ctr">
              <a:defRPr sz="2500"/>
            </a:pPr>
            <a:r>
              <a:t> </a:t>
            </a:r>
          </a:p>
          <a:p>
            <a:pPr algn="ctr">
              <a:defRPr sz="2500"/>
            </a:pPr>
            <a:r>
              <a:t>  </a:t>
            </a:r>
          </a:p>
          <a:p>
            <a:pPr algn="ctr">
              <a:defRPr sz="25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500"/>
            </a:pPr>
            <a:r>
              <a:t> </a:t>
            </a:r>
          </a:p>
          <a:p>
            <a:pPr algn="ctr">
              <a:defRPr sz="2500"/>
            </a:pPr>
            <a:r>
              <a:t> </a:t>
            </a:r>
          </a:p>
          <a:p>
            <a:pPr algn="ctr">
              <a:defRPr sz="2500"/>
            </a:pPr>
            <a:r>
              <a:t> </a:t>
            </a:r>
          </a:p>
          <a:p>
            <a:pPr algn="ctr">
              <a:defRPr sz="25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