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2CE5D-84C3-6FCC-FA70-7B6B029BD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6054CD-0BC0-BFB8-2892-3ED69D437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BBC39-8904-3020-5398-2C6B9DC1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4D82-9CE9-478B-957A-8C4FFAE8F4BB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1A961-17F4-A8B0-4C53-0403E875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2303E-CD34-C8B2-6EEB-5E415ACA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9A0E-5BE6-4660-B7C1-5653176DD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8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97363-1850-B058-D3C6-02380877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8B6E47-BE0D-2C09-9A0C-2A317D91A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ADE002-A183-067B-CD65-6F5D6827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4D82-9CE9-478B-957A-8C4FFAE8F4BB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CA3B2-944D-2CCC-CEE1-61BC7A57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BB196-67B4-F0E3-5697-FCBB1463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9A0E-5BE6-4660-B7C1-5653176DD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19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9C7C9A-C0A6-50B8-3870-24337AC54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CC61C1-550A-56F8-D783-A31810029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261B7-77A1-54E4-73D5-C0813E10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4D82-9CE9-478B-957A-8C4FFAE8F4BB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C4FCD-087F-2C91-202D-D33F6A6B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B95C8-5630-AEA3-82AD-2F035670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9A0E-5BE6-4660-B7C1-5653176DD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54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EC090-8D82-1A42-8267-3D046AB4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D8FEE-6151-4718-5354-E0E49D8C6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87C8-02B8-CAD4-57A4-34774FB0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4D82-9CE9-478B-957A-8C4FFAE8F4BB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C4A02-564C-6517-A3AB-EA4F27CA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D1DC6-6D37-3F6B-2032-AA6AF9F7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9A0E-5BE6-4660-B7C1-5653176DD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E4B51-9A9C-D057-83B7-E26EEFC0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2E6908-7788-05DE-35B9-D5E5B6735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50A8E-64CD-201B-3E2B-40A35B37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4D82-9CE9-478B-957A-8C4FFAE8F4BB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90977-629C-6680-097C-71053FA7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29F4D-BB87-C233-9BA2-DEDE88D7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9A0E-5BE6-4660-B7C1-5653176DD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01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3C29-7C69-BDBE-0E16-CC8FA3EA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6059E-DCC3-1764-73F4-CFB7EDB24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7D4A89-A3F2-A7C0-B9EC-56E69DE3D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5B7BA4-3D47-A185-C573-975252F3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4D82-9CE9-478B-957A-8C4FFAE8F4BB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A08455-21C2-EA8C-1768-4C2B741C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A3969E-70E2-C669-408F-026853B8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9A0E-5BE6-4660-B7C1-5653176DD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44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7DB9B-1A1A-3440-F381-604A2525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A388FF-E2D5-2194-B76C-DB113D3F7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64CF95-B33D-BA06-2AAD-6BD4F52D2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2C5FB0-A89F-B5BF-F7BE-72C42E13D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2A0F2B-50A3-26F7-EFF0-178C378D2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0F0F53-8412-50B1-75AB-A1F4EFE3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4D82-9CE9-478B-957A-8C4FFAE8F4BB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D5684C-4022-8371-8815-9195B29B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9B4EC1-C81B-0E42-1C8B-19FE8988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9A0E-5BE6-4660-B7C1-5653176DD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02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2643E-F9B4-7D50-763E-222B38F4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E4420A-1FEA-F72B-8D0A-BA616386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4D82-9CE9-478B-957A-8C4FFAE8F4BB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442BE5-395E-43FA-74ED-BEEE2FBC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3189D-F0B2-C340-288A-1FFD5963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9A0E-5BE6-4660-B7C1-5653176DD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1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4DD424-95B6-9653-AC38-58B6CBD7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4D82-9CE9-478B-957A-8C4FFAE8F4BB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136700-9697-2B99-AE7E-80B0CB9F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50B946-F0DF-A06A-32FC-3FEEFF23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9A0E-5BE6-4660-B7C1-5653176DD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9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E155D-2D20-6909-D83D-770149AC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8B339-7765-E553-F5CB-96CD7F0A2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7B9F1-7F0F-8FC4-C980-F5693DFB1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BDFA8C-2069-4D7E-7043-572F6911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4D82-9CE9-478B-957A-8C4FFAE8F4BB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E044D0-171C-AC99-A338-54678D79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B31BB7-14C3-AFB7-B210-4926CD1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9A0E-5BE6-4660-B7C1-5653176DD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78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92E68-8B7B-5A24-667B-DF8550C8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82003F-8AF4-68B7-DF14-BE6BC9E6F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C5849B-89CF-1589-160F-3E285A75B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3BD5EA-F039-76F8-EF3F-FF4FE376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4D82-9CE9-478B-957A-8C4FFAE8F4BB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5C19C-F5B7-DC0D-D2C3-8E30324B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FA15A7-8A05-79CD-3D9F-8C1ABCC2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9A0E-5BE6-4660-B7C1-5653176DD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81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7D0258-81B6-B862-C5C0-9D12A1ED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D82E7E-4BB5-F900-D48B-626F4F1CE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A1C9F-23AE-B705-8577-FE337B06F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4D82-9CE9-478B-957A-8C4FFAE8F4BB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F925F-99D7-FD9F-9B09-A6C6F7427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08CCC-BB82-A685-C9F1-1FC1C7C1F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19A0E-5BE6-4660-B7C1-5653176DD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5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5F2C1-C5B5-B333-75F7-38CB8933B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www.python-office.com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3D9E5E-625E-8FAC-75E8-D4A42ECB0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95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www.python-office.com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www.python-office.com</dc:title>
  <dc:creator>ZF Liu</dc:creator>
  <cp:lastModifiedBy>ZF Liu</cp:lastModifiedBy>
  <cp:revision>1</cp:revision>
  <dcterms:created xsi:type="dcterms:W3CDTF">2023-09-29T06:25:32Z</dcterms:created>
  <dcterms:modified xsi:type="dcterms:W3CDTF">2023-09-29T06:25:49Z</dcterms:modified>
</cp:coreProperties>
</file>