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9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E547-CAEB-74D4-4D99-7C3A14BF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F148D-B353-FABD-0F8D-EAF5C176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51DE8-BF77-8D10-185C-CAF8B77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118BF-0C89-39D1-19C4-5192940B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6A07D-3763-69E7-D81C-870674EC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31A0-1275-1D6C-0862-DB1CA6C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D461D-F4DB-A607-1398-7D65FDBE0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A6FCB-78CF-37D3-CD93-64351501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30000-D4D4-E573-3484-5005794F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70312-5382-5C83-8E5A-5E8B406B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D7464-0D8D-773B-E2D2-8A4A95A07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E7FDD-A4CC-12F8-22D7-280285F1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BED81-8F4E-9261-B7F7-F909EDE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A87D0-2DA4-6B8E-C304-2B0124E5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23F34-DA07-3725-8308-B9A34EB8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C7AB-4277-8443-6CDE-BBFC25C4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B8CE3-8231-AEA9-B603-705E2381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E9756-5A85-F942-D43C-E02A286A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C1FC4-9515-C6E2-2EF2-44E79EE9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9AFD0-C7A5-432D-1C6F-71D018E8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3E527-24D5-8599-E9B9-EAEB03AA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8BBC4-09FC-BDE5-DB82-0A0F1F70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6530C-4B04-8C92-0DE7-26A31871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1362C-9A74-7306-4CB1-E4727453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36FAF-337D-8ABF-767D-290EEFE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7B3F-54F8-56F4-355F-5A649F3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898F9-B35C-D65B-2DE6-F2F32D69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86E2F-1E1A-E4D0-4EA7-6C2EB5C78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59627-E5D9-A20A-5855-81D2FFB8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DC8D1-2766-7A51-D891-CF9743A5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8C83C-CCDE-86DC-D2AA-2EC9811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170C-5B80-55D0-39A9-9101F479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336F7-8F47-D668-A70D-FB3D8148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0E859-197D-238D-44E5-BF158DAA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83837-4AF5-D3BE-EE46-ECBE1DD8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016BD-EF03-8FCE-CB7D-52F14384C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4B0C3-B85B-ECDB-6230-C95FD5CE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733EC5-DE26-5447-6F34-06AE335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A5DD1-F332-272B-73D9-A910D409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9327-F601-6AFB-74BD-99BB058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944C7-B1F0-4593-3633-71AF695C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843A1-2A45-08BB-1400-0EA519A7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01028-0423-1818-BFF1-010B9605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8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826FD-DD96-D01C-C76F-99EEE137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8BC6F-6F8E-8A78-0D01-09A2D8B0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35F86-C6EE-00F1-7B28-74BD6325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F6A96-0DA7-8A31-A6B9-E79BB154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4436C-7BA1-122F-2339-E31DF99E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47C79-A9EA-208D-6ED2-1DD67FCD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0BBE9-389A-5D7C-DD61-8FFB623A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25917-6EA2-DBD4-D9E4-612064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4C07D-C4DE-F5DA-0027-F260507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E49D3-CD0E-CDC6-5117-8B6E704C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C57A9-850A-E68F-0E20-F223F5F6A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58537-42F8-70D4-BE54-3FCFBE66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53098-E1BD-D166-B9EB-77363838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4CDD4-6E12-6FF0-8C4C-69941E3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8D240-09DC-421D-40C5-8AB48F83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E581F-5273-BC56-2EAA-53A3E0A9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5D553-DEDC-ED8F-A80B-4F9B31F5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6043A-B82F-E866-D2F5-145D5AA0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DCEE-254F-48A4-B34B-E138A630998C}" type="datetimeFigureOut">
              <a:rPr lang="zh-CN" altLang="en-US" smtClean="0"/>
              <a:t>2023/9/29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5BCFB-4E01-F19D-7A16-C59FAFE4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AFDCE-6316-F7DB-3CAE-931654AF9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53AC7-3F00-C7B4-D4C3-B5F265CE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python-office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61F47-2292-4681-E596-137D9BCC9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GitHub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340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53AC7-3F00-C7B4-D4C3-B5F265CE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python-office.com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61F47-2292-4681-E596-137D9BCC9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个人网站</a:t>
            </a:r>
          </a:p>
        </p:txBody>
      </p:sp>
    </p:spTree>
    <p:extLst>
      <p:ext uri="{BB962C8B-B14F-4D97-AF65-F5344CB8AC3E}">
        <p14:creationId xmlns:p14="http://schemas.microsoft.com/office/powerpoint/2010/main" val="426669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53AC7-3F00-C7B4-D4C3-B5F265CE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程序员晚枫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61F47-2292-4681-E596-137D9BCC9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公众号</a:t>
            </a:r>
            <a:r>
              <a:rPr lang="en-US" altLang="zh-CN" dirty="0"/>
              <a:t>/B</a:t>
            </a:r>
            <a:r>
              <a:rPr lang="zh-CN" altLang="en-US" dirty="0"/>
              <a:t>站</a:t>
            </a:r>
            <a:r>
              <a:rPr lang="en-US" altLang="zh-CN" dirty="0"/>
              <a:t>/</a:t>
            </a:r>
            <a:r>
              <a:rPr lang="zh-CN" altLang="en-US" dirty="0"/>
              <a:t>知乎</a:t>
            </a:r>
            <a:r>
              <a:rPr lang="en-US" altLang="zh-CN" dirty="0"/>
              <a:t>/</a:t>
            </a:r>
            <a:r>
              <a:rPr lang="zh-CN" altLang="en-US" dirty="0"/>
              <a:t>抖音</a:t>
            </a:r>
            <a:r>
              <a:rPr lang="en-US" altLang="zh-CN" dirty="0"/>
              <a:t>/</a:t>
            </a:r>
            <a:r>
              <a:rPr lang="zh-CN" altLang="en-US" dirty="0"/>
              <a:t>小红书</a:t>
            </a:r>
          </a:p>
        </p:txBody>
      </p:sp>
    </p:spTree>
    <p:extLst>
      <p:ext uri="{BB962C8B-B14F-4D97-AF65-F5344CB8AC3E}">
        <p14:creationId xmlns:p14="http://schemas.microsoft.com/office/powerpoint/2010/main" val="221588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python-office</vt:lpstr>
      <vt:lpstr>python-office.com</vt:lpstr>
      <vt:lpstr>程序员晚枫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测试1</dc:title>
  <dc:creator>Liu afon</dc:creator>
  <cp:lastModifiedBy>ZF Liu</cp:lastModifiedBy>
  <cp:revision>4</cp:revision>
  <dcterms:created xsi:type="dcterms:W3CDTF">2023-05-25T14:46:16Z</dcterms:created>
  <dcterms:modified xsi:type="dcterms:W3CDTF">2023-09-29T06:39:51Z</dcterms:modified>
</cp:coreProperties>
</file>