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2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851C-EB89-4E8D-BD13-1CB967E8DB7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017-68A4-4429-B6E3-685679418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1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851C-EB89-4E8D-BD13-1CB967E8DB7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017-68A4-4429-B6E3-685679418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4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851C-EB89-4E8D-BD13-1CB967E8DB7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017-68A4-4429-B6E3-685679418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62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851C-EB89-4E8D-BD13-1CB967E8DB7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017-68A4-4429-B6E3-685679418A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24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851C-EB89-4E8D-BD13-1CB967E8DB7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017-68A4-4429-B6E3-685679418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78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851C-EB89-4E8D-BD13-1CB967E8DB7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017-68A4-4429-B6E3-685679418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13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851C-EB89-4E8D-BD13-1CB967E8DB7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017-68A4-4429-B6E3-685679418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58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851C-EB89-4E8D-BD13-1CB967E8DB7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017-68A4-4429-B6E3-685679418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154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851C-EB89-4E8D-BD13-1CB967E8DB7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017-68A4-4429-B6E3-685679418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3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851C-EB89-4E8D-BD13-1CB967E8DB7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017-68A4-4429-B6E3-685679418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8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851C-EB89-4E8D-BD13-1CB967E8DB7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017-68A4-4429-B6E3-685679418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8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851C-EB89-4E8D-BD13-1CB967E8DB7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017-68A4-4429-B6E3-685679418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851C-EB89-4E8D-BD13-1CB967E8DB7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017-68A4-4429-B6E3-685679418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60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851C-EB89-4E8D-BD13-1CB967E8DB7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017-68A4-4429-B6E3-685679418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8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851C-EB89-4E8D-BD13-1CB967E8DB7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017-68A4-4429-B6E3-685679418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6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851C-EB89-4E8D-BD13-1CB967E8DB7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017-68A4-4429-B6E3-685679418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3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851C-EB89-4E8D-BD13-1CB967E8DB7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58017-68A4-4429-B6E3-685679418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84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5C851C-EB89-4E8D-BD13-1CB967E8DB70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958017-68A4-4429-B6E3-685679418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16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F21F90-4F08-44E4-C37F-53B235E7A340}"/>
              </a:ext>
            </a:extLst>
          </p:cNvPr>
          <p:cNvSpPr txBox="1"/>
          <p:nvPr/>
        </p:nvSpPr>
        <p:spPr>
          <a:xfrm>
            <a:off x="257907" y="1997839"/>
            <a:ext cx="116761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0" dirty="0">
                <a:ln w="0">
                  <a:noFill/>
                </a:ln>
                <a:solidFill>
                  <a:schemeClr val="tx2">
                    <a:lumMod val="50000"/>
                    <a:alpha val="2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程序员晚枫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679984-2125-301B-C818-5E1B5F96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339"/>
            <a:ext cx="12192000" cy="339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41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石板</Template>
  <TotalTime>134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华文新魏</vt:lpstr>
      <vt:lpstr>Calisto MT</vt:lpstr>
      <vt:lpstr>Wingdings 2</vt:lpstr>
      <vt:lpstr>石板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ZF Liu</dc:creator>
  <cp:lastModifiedBy>ZF Liu</cp:lastModifiedBy>
  <cp:revision>2</cp:revision>
  <dcterms:created xsi:type="dcterms:W3CDTF">2025-08-15T19:49:33Z</dcterms:created>
  <dcterms:modified xsi:type="dcterms:W3CDTF">2025-08-16T02:27:57Z</dcterms:modified>
</cp:coreProperties>
</file>