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55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7DFBA-6265-4D52-CDE8-F10FC8503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6B7BC7-6845-8844-47D9-5E0B15273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CBB7CF-52FB-246E-6331-40E99C1B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04B8-1715-4B0A-AAB6-55DEE89A66C6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D88B4-E863-406B-B071-12A1FD8D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77524A-73CA-C9A6-946F-76F4B7F0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584A-F00E-4D4C-90BA-29A646220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57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594E5-B0E4-3525-D21E-3116E9F8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AAA9BB-1966-BDB5-79A2-64A7E2604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392DF-0625-6D1A-34B7-8C0B168CA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04B8-1715-4B0A-AAB6-55DEE89A66C6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581981-416F-5A2C-491C-AF9A1BC0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239DF-B6C2-9773-206B-4DC6C7B6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584A-F00E-4D4C-90BA-29A646220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14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BBCBEF-473D-C16A-9784-190061954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62D946-F0A8-203A-F662-F4000EF4E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6337E-AB41-B9F3-D079-01BA4D5B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04B8-1715-4B0A-AAB6-55DEE89A66C6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BE082-73AD-8181-6F80-E35F9FF3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43DE25-289B-EAE9-0F2D-00CADDB1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584A-F00E-4D4C-90BA-29A646220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06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14FAC-3849-911C-BB9C-015E79BB8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E74602-D624-D742-910C-E654E12A1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43514D-8009-AFCB-B8A6-842E5279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04B8-1715-4B0A-AAB6-55DEE89A66C6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AD339-BA28-3A1B-CB67-42B9490D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E90E2B-C724-6220-7BF8-5CD32865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584A-F00E-4D4C-90BA-29A646220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5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167E4-6613-384D-C644-0F3BD5639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FD45A6-7837-1B02-A3B0-F54F171F6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817C1-F88C-D023-F17D-57BF2E46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04B8-1715-4B0A-AAB6-55DEE89A66C6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CAC215-107A-0F8E-027C-54A3861F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FB23F6-EF89-A70C-0AB0-B2CEAA99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584A-F00E-4D4C-90BA-29A646220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91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716A8-23BA-C098-A0CC-26B3F32D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27D54-936A-EFD5-2E25-47EB66C18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D8B135-E806-31A4-ED55-BEC91D082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32B97E-4AA7-976A-F924-87D82F19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04B8-1715-4B0A-AAB6-55DEE89A66C6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FB542F-30B1-FA1F-0847-D82CBDC4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28F66D-1839-AA03-D88E-08735039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584A-F00E-4D4C-90BA-29A646220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31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DBCA6-1BE2-CCC5-47C9-F9140354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9C20BB-0F3B-2B7D-309C-F04E14362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3E8DD6-AC54-E68E-36DA-CAE495476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920BF5-A084-E8A6-EEAA-DDE1D8834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BA0345-E03F-68E8-4663-52A091BC0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C67B59-3661-171C-AF10-AAC12E98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04B8-1715-4B0A-AAB6-55DEE89A66C6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C0AEA2-1389-D328-86B2-8E8A4E21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626A28-B2B6-10CD-244F-396931A6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584A-F00E-4D4C-90BA-29A646220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72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C6836-AE4C-157F-C7C6-0A06398D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1EDF49-07CF-D189-A89A-02A41A24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04B8-1715-4B0A-AAB6-55DEE89A66C6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E221EF-212F-E092-7DEF-DE4E31C7B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7D127A-272B-9F83-5A6D-CB3B571F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584A-F00E-4D4C-90BA-29A646220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61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170BBF-5F9D-8EA4-00E6-7B8779B4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04B8-1715-4B0A-AAB6-55DEE89A66C6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C3887B-225C-918B-5FDC-23860385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D7D3BA-E36F-AFF5-8111-B45CD085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584A-F00E-4D4C-90BA-29A646220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40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A5760-8F27-94AF-115E-FE2F52CCB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465074-CB80-CF60-6C5A-1CF7A7E3D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7F106C-DAA6-71FA-2702-FCD81C75E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F2F98F-C23F-9357-AC7E-767224D7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04B8-1715-4B0A-AAB6-55DEE89A66C6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1C7A96-DDF1-ABF1-FFA2-46F063C16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36DB18-8F9D-40FE-EC8D-2BF92935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584A-F00E-4D4C-90BA-29A646220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83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A23CF-33C7-B8FD-63A5-1DB2BF277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5F7FC4-AF0F-B17D-0396-0522DF443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B6012-203F-DD7F-2E33-86F937AF4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272B66-B7C0-D53B-7A38-6EFFCDF2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04B8-1715-4B0A-AAB6-55DEE89A66C6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13335C-BC62-6DEF-C5BB-985BD017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B892A5-AB6B-A784-E9A1-1544E7B5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584A-F00E-4D4C-90BA-29A646220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2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5DAFFE-367D-DF36-39B6-BC10A1FD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28D536-0C98-C3CD-970A-D4667A98E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AA036-3BF4-1BB3-6DB0-A5AFED068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A04B8-1715-4B0A-AAB6-55DEE89A66C6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66E95A-FA7B-4E77-C099-EEBB1320D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BDD72-DA54-F583-4B52-D1C8736E2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5584A-F00E-4D4C-90BA-29A646220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2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29ED7-C202-DD9A-D445-DD62B3507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A6F38A-F3C1-9034-8051-E65F2125A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程序员晚枫</a:t>
            </a:r>
          </a:p>
        </p:txBody>
      </p:sp>
    </p:spTree>
    <p:extLst>
      <p:ext uri="{BB962C8B-B14F-4D97-AF65-F5344CB8AC3E}">
        <p14:creationId xmlns:p14="http://schemas.microsoft.com/office/powerpoint/2010/main" val="359095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</dc:title>
  <dc:creator>Liu afon</dc:creator>
  <cp:lastModifiedBy>Liu afon</cp:lastModifiedBy>
  <cp:revision>2</cp:revision>
  <dcterms:created xsi:type="dcterms:W3CDTF">2022-09-27T17:33:51Z</dcterms:created>
  <dcterms:modified xsi:type="dcterms:W3CDTF">2022-09-27T17:37:06Z</dcterms:modified>
</cp:coreProperties>
</file>