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 ‘page-object’</a:t>
            </a:r>
          </a:p>
          <a:p>
            <a:r>
              <a:rPr lang="en-US" dirty="0" smtClean="0"/>
              <a:t>Allows us to separate page content from page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 ‘</a:t>
            </a:r>
            <a:r>
              <a:rPr lang="en-US" dirty="0" err="1" smtClean="0"/>
              <a:t>watir-webdriver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Allows us to interact with a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1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 ‘</a:t>
            </a:r>
            <a:r>
              <a:rPr lang="en-US" dirty="0" err="1" smtClean="0"/>
              <a:t>rspec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Allows us to perform validations</a:t>
            </a:r>
          </a:p>
          <a:p>
            <a:r>
              <a:rPr lang="en-US" dirty="0" smtClean="0"/>
              <a:t>Has the ‘expect(x).to equal 4’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3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 ‘faker’</a:t>
            </a:r>
          </a:p>
          <a:p>
            <a:r>
              <a:rPr lang="en-US" dirty="0" smtClean="0"/>
              <a:t>Allows us to set up pseudo-random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1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Page Object</vt:lpstr>
      <vt:lpstr>WATIR</vt:lpstr>
      <vt:lpstr>RSpec</vt:lpstr>
      <vt:lpstr>Faker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</dc:title>
  <dc:creator>Dustin Williams</dc:creator>
  <cp:lastModifiedBy>Dustin Williams</cp:lastModifiedBy>
  <cp:revision>2</cp:revision>
  <dcterms:created xsi:type="dcterms:W3CDTF">2006-08-16T00:00:00Z</dcterms:created>
  <dcterms:modified xsi:type="dcterms:W3CDTF">2015-01-29T19:10:36Z</dcterms:modified>
</cp:coreProperties>
</file>