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3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34D5-7EB1-45A6-8F14-41A0EABFEE6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F37-3CCC-440A-98EC-A485D0489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01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34D5-7EB1-45A6-8F14-41A0EABFEE6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F37-3CCC-440A-98EC-A485D0489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46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34D5-7EB1-45A6-8F14-41A0EABFEE6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F37-3CCC-440A-98EC-A485D0489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017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34D5-7EB1-45A6-8F14-41A0EABFEE6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F37-3CCC-440A-98EC-A485D0489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677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34D5-7EB1-45A6-8F14-41A0EABFEE6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F37-3CCC-440A-98EC-A485D0489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240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34D5-7EB1-45A6-8F14-41A0EABFEE6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F37-3CCC-440A-98EC-A485D0489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988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34D5-7EB1-45A6-8F14-41A0EABFEE6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F37-3CCC-440A-98EC-A485D0489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85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34D5-7EB1-45A6-8F14-41A0EABFEE6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F37-3CCC-440A-98EC-A485D0489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333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34D5-7EB1-45A6-8F14-41A0EABFEE6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F37-3CCC-440A-98EC-A485D0489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07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34D5-7EB1-45A6-8F14-41A0EABFEE6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EA98F37-3CCC-440A-98EC-A485D0489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97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34D5-7EB1-45A6-8F14-41A0EABFEE6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F37-3CCC-440A-98EC-A485D0489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33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34D5-7EB1-45A6-8F14-41A0EABFEE6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F37-3CCC-440A-98EC-A485D0489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34D5-7EB1-45A6-8F14-41A0EABFEE6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F37-3CCC-440A-98EC-A485D0489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72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34D5-7EB1-45A6-8F14-41A0EABFEE6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F37-3CCC-440A-98EC-A485D0489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6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34D5-7EB1-45A6-8F14-41A0EABFEE6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F37-3CCC-440A-98EC-A485D0489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5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34D5-7EB1-45A6-8F14-41A0EABFEE6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F37-3CCC-440A-98EC-A485D0489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1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34D5-7EB1-45A6-8F14-41A0EABFEE6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F37-3CCC-440A-98EC-A485D0489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9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4B34D5-7EB1-45A6-8F14-41A0EABFEE6D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A98F37-3CCC-440A-98EC-A485D0489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66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AEFB-9BF1-4D6A-A4F3-FD176597AD29}"/>
              </a:ext>
            </a:extLst>
          </p:cNvPr>
          <p:cNvSpPr txBox="1">
            <a:spLocks/>
          </p:cNvSpPr>
          <p:nvPr/>
        </p:nvSpPr>
        <p:spPr>
          <a:xfrm>
            <a:off x="3490295" y="498460"/>
            <a:ext cx="4959580" cy="9182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MINI PROJECT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13D2A-FB4F-4427-93E1-A2C88ED78C84}"/>
              </a:ext>
            </a:extLst>
          </p:cNvPr>
          <p:cNvSpPr txBox="1">
            <a:spLocks/>
          </p:cNvSpPr>
          <p:nvPr/>
        </p:nvSpPr>
        <p:spPr>
          <a:xfrm>
            <a:off x="2086617" y="2096464"/>
            <a:ext cx="7766936" cy="13325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4000" b="1" dirty="0">
                <a:solidFill>
                  <a:sysClr val="windowText" lastClr="000000">
                    <a:lumMod val="95000"/>
                    <a:lumOff val="5000"/>
                  </a:sys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/>
              </a:rPr>
              <a:t>Implementation of logic gates and conversion system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B54F4D-5260-4965-92BD-915012E5A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40649"/>
              </p:ext>
            </p:extLst>
          </p:nvPr>
        </p:nvGraphicFramePr>
        <p:xfrm>
          <a:off x="1294290" y="4003719"/>
          <a:ext cx="9903854" cy="1469932"/>
        </p:xfrm>
        <a:graphic>
          <a:graphicData uri="http://schemas.openxmlformats.org/drawingml/2006/table">
            <a:tbl>
              <a:tblPr firstRow="1" bandRow="1"/>
              <a:tblGrid>
                <a:gridCol w="5389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204">
                  <a:extLst>
                    <a:ext uri="{9D8B030D-6E8A-4147-A177-3AD203B41FA5}">
                      <a16:colId xmlns:a16="http://schemas.microsoft.com/office/drawing/2014/main" val="1028849794"/>
                    </a:ext>
                  </a:extLst>
                </a:gridCol>
              </a:tblGrid>
              <a:tr h="37265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solidFill>
                        <a:sysClr val="windowText" lastClr="000000"/>
                      </a:solidFill>
                      <a:prstDash val="solid"/>
                    </a:lnL>
                    <a:lnR>
                      <a:noFill/>
                    </a:lnR>
                    <a:lnT w="12700" cap="rnd" cmpd="sng" algn="ctr">
                      <a:solidFill>
                        <a:sysClr val="windowText" lastClr="000000"/>
                      </a:solidFill>
                      <a:prstDash val="solid"/>
                    </a:lnT>
                    <a:lnB w="12700" cap="rnd" cmpd="sng" algn="ctr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ROLL</a:t>
                      </a:r>
                      <a:r>
                        <a:rPr lang="en-US" baseline="0" dirty="0"/>
                        <a:t> NO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solidFill>
                        <a:sysClr val="windowText" lastClr="000000"/>
                      </a:solidFill>
                      <a:prstDash val="solid"/>
                    </a:lnT>
                    <a:lnB w="12700" cap="rnd" cmpd="sng" algn="ctr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Exam Seat No.</a:t>
                      </a:r>
                      <a:endParaRPr lang="en-IN" sz="1800" b="1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rnd" cmpd="sng" algn="ctr">
                      <a:solidFill>
                        <a:sysClr val="windowText" lastClr="000000"/>
                      </a:solidFill>
                      <a:prstDash val="solid"/>
                    </a:lnR>
                    <a:lnT w="12700" cap="rnd" cmpd="sng" algn="ctr">
                      <a:solidFill>
                        <a:sysClr val="windowText" lastClr="000000"/>
                      </a:solidFill>
                      <a:prstDash val="solid"/>
                    </a:lnT>
                    <a:lnB w="12700" cap="rnd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9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SAURABH SANJAY PATIL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solidFill>
                        <a:sysClr val="windowText" lastClr="000000"/>
                      </a:solidFill>
                      <a:prstDash val="solid"/>
                    </a:lnL>
                    <a:lnR>
                      <a:noFill/>
                    </a:lnR>
                    <a:lnT w="12700" cap="rnd" cmpd="sng" algn="ctr">
                      <a:solidFill>
                        <a:sysClr val="windowText" lastClr="000000"/>
                      </a:solidFill>
                      <a:prstDash val="solid"/>
                    </a:lnT>
                    <a:lnB w="12700" cap="rnd" cmpd="sng" algn="ctr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157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solidFill>
                        <a:sysClr val="windowText" lastClr="000000"/>
                      </a:solidFill>
                      <a:prstDash val="solid"/>
                    </a:lnT>
                    <a:lnB w="12700" cap="rnd" cmpd="sng" algn="ctr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2419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rnd" cmpd="sng" algn="ctr">
                      <a:solidFill>
                        <a:sysClr val="windowText" lastClr="000000"/>
                      </a:solidFill>
                      <a:prstDash val="solid"/>
                    </a:lnR>
                    <a:lnT w="12700" cap="rnd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rnd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9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HARSHAL BHIMGONDA PATIL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solidFill>
                        <a:sysClr val="windowText" lastClr="000000"/>
                      </a:solidFill>
                      <a:prstDash val="solid"/>
                    </a:lnL>
                    <a:lnR>
                      <a:noFill/>
                    </a:lnR>
                    <a:lnT w="12700" cap="rnd" cmpd="sng" algn="ctr">
                      <a:solidFill>
                        <a:sysClr val="windowText" lastClr="000000"/>
                      </a:solidFill>
                      <a:prstDash val="solid"/>
                    </a:lnT>
                    <a:lnB w="12700" cap="rnd" cmpd="sng" algn="ctr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dirty="0"/>
                        <a:t>145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solidFill>
                        <a:sysClr val="windowText" lastClr="000000"/>
                      </a:solidFill>
                      <a:prstDash val="solid"/>
                    </a:lnT>
                    <a:lnB w="12700" cap="rnd" cmpd="sng" algn="ctr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2405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rnd" cmpd="sng" algn="ctr">
                      <a:solidFill>
                        <a:sysClr val="windowText" lastClr="000000"/>
                      </a:solidFill>
                      <a:prstDash val="solid"/>
                    </a:lnR>
                    <a:lnT w="12700" cap="rnd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rnd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9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baseline="0" dirty="0"/>
                        <a:t>PRATIK SURESH PATIL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solidFill>
                        <a:sysClr val="windowText" lastClr="000000"/>
                      </a:solidFill>
                      <a:prstDash val="solid"/>
                    </a:lnL>
                    <a:lnR>
                      <a:noFill/>
                    </a:lnR>
                    <a:lnT w="12700" cap="rnd" cmpd="sng" algn="ctr">
                      <a:solidFill>
                        <a:sysClr val="windowText" lastClr="000000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152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solidFill>
                        <a:sysClr val="windowText" lastClr="000000"/>
                      </a:solidFill>
                      <a:prstDash val="solid"/>
                    </a:lnT>
                    <a:lnB w="12700" cap="rnd" cmpd="sng" algn="ctr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2413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12700" cap="rnd" cmpd="sng" algn="ctr">
                      <a:solidFill>
                        <a:sysClr val="windowText" lastClr="000000"/>
                      </a:solidFill>
                      <a:prstDash val="solid"/>
                    </a:lnR>
                    <a:lnT w="12700" cap="rnd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rnd" cmpd="sng" algn="ctr">
                      <a:solidFill>
                        <a:sysClr val="windowText" lastClr="0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2D11951B-FDFB-4143-80D9-7D87AA12D96C}"/>
              </a:ext>
            </a:extLst>
          </p:cNvPr>
          <p:cNvSpPr txBox="1">
            <a:spLocks/>
          </p:cNvSpPr>
          <p:nvPr/>
        </p:nvSpPr>
        <p:spPr>
          <a:xfrm>
            <a:off x="185953" y="3552959"/>
            <a:ext cx="1900664" cy="450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FCBEF"/>
              </a:buClr>
            </a:pPr>
            <a:r>
              <a:rPr lang="en-US" dirty="0">
                <a:solidFill>
                  <a:prstClr val="black"/>
                </a:solidFill>
                <a:latin typeface="Trebuchet MS" panose="020B0603020202020204"/>
              </a:rPr>
              <a:t>GROUP</a:t>
            </a:r>
          </a:p>
          <a:p>
            <a:pPr>
              <a:buClr>
                <a:srgbClr val="5FCBEF"/>
              </a:buClr>
            </a:pPr>
            <a:endParaRPr lang="en-US" dirty="0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C51D1-A10B-4CD4-9C88-0541D4D36870}"/>
              </a:ext>
            </a:extLst>
          </p:cNvPr>
          <p:cNvSpPr txBox="1"/>
          <p:nvPr/>
        </p:nvSpPr>
        <p:spPr>
          <a:xfrm>
            <a:off x="6940216" y="5813980"/>
            <a:ext cx="3762128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Trebuchet MS" panose="020B0603020202020204"/>
              </a:rPr>
              <a:t>BATCH INCHARGE : B.A.CHOUGULE</a:t>
            </a:r>
            <a:endParaRPr lang="en-IN" dirty="0">
              <a:solidFill>
                <a:prstClr val="black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32885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346A2F-70C1-48C2-999A-B83C53A2BE3E}"/>
              </a:ext>
            </a:extLst>
          </p:cNvPr>
          <p:cNvSpPr txBox="1"/>
          <p:nvPr/>
        </p:nvSpPr>
        <p:spPr>
          <a:xfrm>
            <a:off x="3646025" y="2240229"/>
            <a:ext cx="55876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/>
              </a:rPr>
              <a:t>ALGORITHM USED</a:t>
            </a:r>
            <a:endParaRPr lang="en-IN" sz="4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475483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6DD9F5-3298-4955-81C7-BD32493C85A6}"/>
              </a:ext>
            </a:extLst>
          </p:cNvPr>
          <p:cNvSpPr txBox="1"/>
          <p:nvPr/>
        </p:nvSpPr>
        <p:spPr>
          <a:xfrm>
            <a:off x="3047036" y="1446734"/>
            <a:ext cx="609407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135763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Enter whether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want information about gates or want to do conversion.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algn="just">
              <a:spcBef>
                <a:spcPts val="0"/>
              </a:spcBef>
              <a:spcAft>
                <a:spcPts val="0"/>
              </a:spcAft>
              <a:tabLst>
                <a:tab pos="135763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135763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want information about Gates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get the information in detail.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algn="just">
              <a:spcBef>
                <a:spcPts val="0"/>
              </a:spcBef>
              <a:spcAft>
                <a:spcPts val="0"/>
              </a:spcAft>
              <a:tabLst>
                <a:tab pos="135763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135763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 user want to do conversion then we ask which conversion user wanted to do?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algn="just">
              <a:spcBef>
                <a:spcPts val="0"/>
              </a:spcBef>
              <a:spcAft>
                <a:spcPts val="0"/>
              </a:spcAft>
              <a:tabLst>
                <a:tab pos="135763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135763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After knowing the information we ask the number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want to convert, and then it do suitable conversion and display that number after conversion on screen.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algn="just">
              <a:spcBef>
                <a:spcPts val="0"/>
              </a:spcBef>
              <a:spcAft>
                <a:spcPts val="0"/>
              </a:spcAft>
              <a:tabLst>
                <a:tab pos="135763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135763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End.	 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4544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13C9-F4FD-4B4B-BEFD-477E3768A9F0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/>
              </a:rPr>
              <a:t>REFERENCES</a:t>
            </a:r>
            <a:endParaRPr lang="en-IN" sz="4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313BA9-06C1-410B-B15B-0E09C28C4548}"/>
              </a:ext>
            </a:extLst>
          </p:cNvPr>
          <p:cNvSpPr txBox="1"/>
          <p:nvPr/>
        </p:nvSpPr>
        <p:spPr>
          <a:xfrm>
            <a:off x="2503026" y="1615990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Simplified Electronics.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Dr.V.G.Shelake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www.tutorialpoint.com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www.wikipedia.com</a:t>
            </a:r>
          </a:p>
        </p:txBody>
      </p:sp>
    </p:spTree>
    <p:extLst>
      <p:ext uri="{BB962C8B-B14F-4D97-AF65-F5344CB8AC3E}">
        <p14:creationId xmlns:p14="http://schemas.microsoft.com/office/powerpoint/2010/main" val="37051731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165F00-2811-447B-AC2C-DFF187BF759B}"/>
              </a:ext>
            </a:extLst>
          </p:cNvPr>
          <p:cNvSpPr txBox="1"/>
          <p:nvPr/>
        </p:nvSpPr>
        <p:spPr>
          <a:xfrm>
            <a:off x="3485908" y="2263395"/>
            <a:ext cx="522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THANK-YOU</a:t>
            </a:r>
            <a:endParaRPr lang="en-IN" sz="7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8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9F0D-2D92-416B-9C05-D4CF75C669F5}"/>
              </a:ext>
            </a:extLst>
          </p:cNvPr>
          <p:cNvSpPr txBox="1">
            <a:spLocks/>
          </p:cNvSpPr>
          <p:nvPr/>
        </p:nvSpPr>
        <p:spPr>
          <a:xfrm>
            <a:off x="2727158" y="2130698"/>
            <a:ext cx="6657473" cy="1298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0" lang="en-IN" sz="6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457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CCE84D-3FB7-47EE-AE3D-B0FD777D305C}"/>
              </a:ext>
            </a:extLst>
          </p:cNvPr>
          <p:cNvSpPr txBox="1"/>
          <p:nvPr/>
        </p:nvSpPr>
        <p:spPr>
          <a:xfrm>
            <a:off x="1379621" y="1858559"/>
            <a:ext cx="9432757" cy="323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spcBef>
                <a:spcPts val="315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31877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mini project we are going to learn about logic gates.</a:t>
            </a:r>
          </a:p>
          <a:p>
            <a:pPr marL="285750" marR="0" indent="-285750" algn="just">
              <a:spcBef>
                <a:spcPts val="315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31877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also going to understand the conversion system working etc.</a:t>
            </a:r>
          </a:p>
          <a:p>
            <a:pPr marL="285750" indent="-285750" algn="just">
              <a:spcBef>
                <a:spcPts val="315"/>
              </a:spcBef>
              <a:buFont typeface="Wingdings" panose="05000000000000000000" pitchFamily="2" charset="2"/>
              <a:buChar char="Ø"/>
              <a:tabLst>
                <a:tab pos="31877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The logical gates are the switches that turn ON or OFF depending on what the user is doing.</a:t>
            </a:r>
          </a:p>
          <a:p>
            <a:pPr marL="285750" indent="-285750" algn="just">
              <a:spcBef>
                <a:spcPts val="315"/>
              </a:spcBef>
              <a:buFont typeface="Wingdings" panose="05000000000000000000" pitchFamily="2" charset="2"/>
              <a:buChar char="Ø"/>
              <a:tabLst>
                <a:tab pos="31877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We probably already know what are number conversion system.</a:t>
            </a:r>
            <a:endParaRPr lang="en-IN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315"/>
              </a:spcBef>
              <a:buFont typeface="Wingdings" panose="05000000000000000000" pitchFamily="2" charset="2"/>
              <a:buChar char="Ø"/>
              <a:tabLst>
                <a:tab pos="318770" algn="l"/>
              </a:tabLst>
            </a:pP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In this project we are going to implement conversion.</a:t>
            </a:r>
          </a:p>
          <a:p>
            <a:pPr marL="0" marR="0" algn="just">
              <a:spcBef>
                <a:spcPts val="315"/>
              </a:spcBef>
              <a:spcAft>
                <a:spcPts val="0"/>
              </a:spcAft>
              <a:tabLst>
                <a:tab pos="31877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5B3484-6A57-4836-BF6C-62ACC8FEED49}"/>
              </a:ext>
            </a:extLst>
          </p:cNvPr>
          <p:cNvSpPr txBox="1">
            <a:spLocks/>
          </p:cNvSpPr>
          <p:nvPr/>
        </p:nvSpPr>
        <p:spPr>
          <a:xfrm>
            <a:off x="1008638" y="398181"/>
            <a:ext cx="11183362" cy="10790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INTRODUCTION TO IMPLEMENTATION OF LOGIC GATE AND CONVERSION SYSTEM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7166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0ADA-1D5E-4441-B062-7B16956818F6}"/>
              </a:ext>
            </a:extLst>
          </p:cNvPr>
          <p:cNvSpPr txBox="1">
            <a:spLocks/>
          </p:cNvSpPr>
          <p:nvPr/>
        </p:nvSpPr>
        <p:spPr>
          <a:xfrm>
            <a:off x="3877520" y="463826"/>
            <a:ext cx="4436960" cy="1016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OBJECTIVE</a:t>
            </a:r>
            <a:endParaRPr kumimoji="0" lang="en-IN" sz="6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DEA32-8396-4F44-8C25-A3A3A9241481}"/>
              </a:ext>
            </a:extLst>
          </p:cNvPr>
          <p:cNvSpPr txBox="1"/>
          <p:nvPr/>
        </p:nvSpPr>
        <p:spPr>
          <a:xfrm>
            <a:off x="1836821" y="2307740"/>
            <a:ext cx="851835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The objectives of the project is to build a program to reduce the manual work to convert one number System to another one.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also to get some idea about what is logic gates and what they actually does.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9791008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2FD1-3D1B-47C3-867A-F45C19862107}"/>
              </a:ext>
            </a:extLst>
          </p:cNvPr>
          <p:cNvSpPr txBox="1">
            <a:spLocks/>
          </p:cNvSpPr>
          <p:nvPr/>
        </p:nvSpPr>
        <p:spPr>
          <a:xfrm>
            <a:off x="2310062" y="1393202"/>
            <a:ext cx="7427496" cy="22964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j-ea"/>
                <a:cs typeface="+mj-cs"/>
              </a:rPr>
              <a:t>PROBLEM STATEMENT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58335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23F6F0-4EF8-4A01-A70D-51B5BF8FF484}"/>
              </a:ext>
            </a:extLst>
          </p:cNvPr>
          <p:cNvSpPr txBox="1"/>
          <p:nvPr/>
        </p:nvSpPr>
        <p:spPr>
          <a:xfrm>
            <a:off x="882316" y="1274727"/>
            <a:ext cx="10363200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5450" marR="0" indent="-285750">
              <a:spcBef>
                <a:spcPts val="86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31877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purpose of the project is to build a program to reduce the manual work to convert one number System to another one. </a:t>
            </a:r>
          </a:p>
          <a:p>
            <a:pPr marL="596900" marR="0" indent="-457200">
              <a:spcBef>
                <a:spcPts val="86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318770" algn="l"/>
              </a:tabLst>
            </a:pP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It’s simply Get input in One No. system and Give output in Which we want to print it.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96900" marR="0" indent="-457200">
              <a:spcBef>
                <a:spcPts val="860"/>
              </a:spcBef>
              <a:spcAft>
                <a:spcPts val="0"/>
              </a:spcAft>
              <a:buFont typeface="Wingdings" panose="05000000000000000000" pitchFamily="2" charset="2"/>
              <a:buChar char="ü"/>
              <a:tabLst>
                <a:tab pos="318770" algn="l"/>
              </a:tabLs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We display output of AND, OR, NOT, NOR, NAND Truth table according to users Need. Logic gate play very important Role in microprocessor, electronic and electrical project circuit.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02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F31D635-0535-463B-9C79-DD475801EA8B}"/>
              </a:ext>
            </a:extLst>
          </p:cNvPr>
          <p:cNvSpPr txBox="1">
            <a:spLocks/>
          </p:cNvSpPr>
          <p:nvPr/>
        </p:nvSpPr>
        <p:spPr>
          <a:xfrm>
            <a:off x="1562582" y="542925"/>
            <a:ext cx="10629418" cy="119327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/>
              </a:rPr>
              <a:t>HARDWARE AND SOFTWARE REQUIREMENTS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60286C-CA68-4A92-A824-D6048C6FF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31528"/>
              </p:ext>
            </p:extLst>
          </p:nvPr>
        </p:nvGraphicFramePr>
        <p:xfrm>
          <a:off x="838200" y="1825625"/>
          <a:ext cx="10837394" cy="385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8697">
                  <a:extLst>
                    <a:ext uri="{9D8B030D-6E8A-4147-A177-3AD203B41FA5}">
                      <a16:colId xmlns:a16="http://schemas.microsoft.com/office/drawing/2014/main" val="434769697"/>
                    </a:ext>
                  </a:extLst>
                </a:gridCol>
                <a:gridCol w="5418697">
                  <a:extLst>
                    <a:ext uri="{9D8B030D-6E8A-4147-A177-3AD203B41FA5}">
                      <a16:colId xmlns:a16="http://schemas.microsoft.com/office/drawing/2014/main" val="3224044222"/>
                    </a:ext>
                  </a:extLst>
                </a:gridCol>
              </a:tblGrid>
              <a:tr h="5295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Hardware Requirements</a:t>
                      </a:r>
                      <a:endParaRPr lang="en-IN" sz="3200" b="0" kern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Software Requirements</a:t>
                      </a:r>
                      <a:endParaRPr lang="en-IN" sz="3200" b="0" kern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38578"/>
                  </a:ext>
                </a:extLst>
              </a:tr>
              <a:tr h="29968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3600" b="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285750" marR="0" lvl="0" indent="-28575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US" sz="3600" b="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571500" marR="0" lvl="0" indent="-57150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36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 Personal computer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36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(500MBRAM &amp; 80GB ROM)</a:t>
                      </a:r>
                    </a:p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 panose="020B0603020202020204"/>
                        </a:defRPr>
                      </a:lvl9pPr>
                    </a:lstStyle>
                    <a:p>
                      <a:pPr marL="457200" indent="-457200">
                        <a:buFont typeface="Wingdings" panose="05000000000000000000" pitchFamily="2" charset="2"/>
                        <a:buChar char="v"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Windows Operating System.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v"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Dev C with </a:t>
                      </a:r>
                      <a:r>
                        <a:rPr lang="en-US" sz="3200" b="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gcc</a:t>
                      </a:r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compiler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79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793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6CCAB6-2710-4E62-8636-36A4ECB330E5}"/>
              </a:ext>
            </a:extLst>
          </p:cNvPr>
          <p:cNvSpPr txBox="1"/>
          <p:nvPr/>
        </p:nvSpPr>
        <p:spPr>
          <a:xfrm>
            <a:off x="3325091" y="2975962"/>
            <a:ext cx="55418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/>
                <a:ea typeface="+mn-ea"/>
                <a:cs typeface="+mn-cs"/>
              </a:rPr>
              <a:t>FLOW CHARTS</a:t>
            </a:r>
            <a:endParaRPr kumimoji="0" lang="en-IN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7963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248B0F-C863-4323-8159-5C356AB3322D}"/>
              </a:ext>
            </a:extLst>
          </p:cNvPr>
          <p:cNvSpPr/>
          <p:nvPr/>
        </p:nvSpPr>
        <p:spPr>
          <a:xfrm>
            <a:off x="4695463" y="278802"/>
            <a:ext cx="1788160" cy="49784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E0EBE8-009C-4532-AFDB-359EB5E7DCA9}"/>
              </a:ext>
            </a:extLst>
          </p:cNvPr>
          <p:cNvSpPr/>
          <p:nvPr/>
        </p:nvSpPr>
        <p:spPr>
          <a:xfrm>
            <a:off x="4551084" y="1209250"/>
            <a:ext cx="2213811" cy="4978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SCREEN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D5DC26-8291-4FAC-A034-461F977802EC}"/>
              </a:ext>
            </a:extLst>
          </p:cNvPr>
          <p:cNvSpPr/>
          <p:nvPr/>
        </p:nvSpPr>
        <p:spPr>
          <a:xfrm>
            <a:off x="4551084" y="2070409"/>
            <a:ext cx="2213811" cy="5304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MENU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811AB349-0C8D-4A05-9C38-90D91ED9995A}"/>
              </a:ext>
            </a:extLst>
          </p:cNvPr>
          <p:cNvSpPr/>
          <p:nvPr/>
        </p:nvSpPr>
        <p:spPr>
          <a:xfrm>
            <a:off x="1554001" y="3272549"/>
            <a:ext cx="3102828" cy="1591952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558CCFA6-0DD0-4678-8CC0-FFDD76BD6386}"/>
              </a:ext>
            </a:extLst>
          </p:cNvPr>
          <p:cNvSpPr/>
          <p:nvPr/>
        </p:nvSpPr>
        <p:spPr>
          <a:xfrm>
            <a:off x="6889119" y="3272548"/>
            <a:ext cx="3192812" cy="1591952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CONVERSION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0777C9-1E7B-48EA-B3CD-DAE76809515D}"/>
              </a:ext>
            </a:extLst>
          </p:cNvPr>
          <p:cNvCxnSpPr>
            <a:stCxn id="2" idx="2"/>
          </p:cNvCxnSpPr>
          <p:nvPr/>
        </p:nvCxnSpPr>
        <p:spPr>
          <a:xfrm>
            <a:off x="5589543" y="776642"/>
            <a:ext cx="12604" cy="43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DABC1D-5567-4035-A3CD-837ABCEEBDF2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5657990" y="1707090"/>
            <a:ext cx="0" cy="3633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AB537B-0D8B-4D7D-AF58-54B080ADFF8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105415" y="2600827"/>
            <a:ext cx="2552575" cy="671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B81BC9-2427-4507-A25B-1B228486B00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57990" y="2600827"/>
            <a:ext cx="2827535" cy="670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7AB6C9-5E88-41F4-BBED-931435B38980}"/>
              </a:ext>
            </a:extLst>
          </p:cNvPr>
          <p:cNvSpPr/>
          <p:nvPr/>
        </p:nvSpPr>
        <p:spPr>
          <a:xfrm>
            <a:off x="5296128" y="4430450"/>
            <a:ext cx="868101" cy="86810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34F722-3BD6-4D9B-9419-BCF6256876C6}"/>
              </a:ext>
            </a:extLst>
          </p:cNvPr>
          <p:cNvCxnSpPr>
            <a:cxnSpLocks/>
            <a:stCxn id="9" idx="2"/>
            <a:endCxn id="21" idx="1"/>
          </p:cNvCxnSpPr>
          <p:nvPr/>
        </p:nvCxnSpPr>
        <p:spPr>
          <a:xfrm>
            <a:off x="3105415" y="4864501"/>
            <a:ext cx="21907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F8BA36-531E-459E-8F19-8C9FA6A4C014}"/>
              </a:ext>
            </a:extLst>
          </p:cNvPr>
          <p:cNvCxnSpPr>
            <a:cxnSpLocks/>
            <a:stCxn id="64" idx="2"/>
            <a:endCxn id="21" idx="3"/>
          </p:cNvCxnSpPr>
          <p:nvPr/>
        </p:nvCxnSpPr>
        <p:spPr>
          <a:xfrm flipH="1">
            <a:off x="6164229" y="4864500"/>
            <a:ext cx="23212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976492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467</TotalTime>
  <Words>403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Calibri</vt:lpstr>
      <vt:lpstr>Corbel</vt:lpstr>
      <vt:lpstr>Times New Roman</vt:lpstr>
      <vt:lpstr>Trebuchet MS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patil</dc:creator>
  <cp:lastModifiedBy>Saurabh patil</cp:lastModifiedBy>
  <cp:revision>7</cp:revision>
  <dcterms:created xsi:type="dcterms:W3CDTF">2021-07-27T06:35:12Z</dcterms:created>
  <dcterms:modified xsi:type="dcterms:W3CDTF">2021-08-10T04:01:30Z</dcterms:modified>
</cp:coreProperties>
</file>