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71" r:id="rId13"/>
    <p:sldId id="273" r:id="rId14"/>
    <p:sldId id="274" r:id="rId15"/>
    <p:sldId id="270" r:id="rId16"/>
    <p:sldId id="272" r:id="rId17"/>
    <p:sldId id="266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hil Patil" initials="SP" lastIdx="1" clrIdx="0">
    <p:extLst>
      <p:ext uri="{19B8F6BF-5375-455C-9EA6-DF929625EA0E}">
        <p15:presenceInfo xmlns:p15="http://schemas.microsoft.com/office/powerpoint/2012/main" userId="b57a76a538c38c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324D5-7AAC-3E31-A861-49DB7D3D2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83E24-0380-F4E0-9938-C5F295D7D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F42CF-9733-4838-F5CB-AB000044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B3CD-FC52-4FCF-EABC-18B99290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604F-CA61-BEC3-85CA-4D229130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1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93E9-38B8-BED5-5DD7-51EB9AC5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14ACD-5E31-15A4-717E-F51283C1A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927F-63F5-2BDE-722A-B5DDA39B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9C6E-0668-57DF-8B7F-73D21715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48E8-2C56-E16A-AF2B-DEC1BF6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19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1C9E9-2BC6-FAB2-589B-112D01E72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DC49F-5476-93CA-226A-7438785A3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C82C-18DA-7C06-FF9A-4AA0FDD9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5D3B-7522-2D5A-0F42-B500C6E7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64A4-4546-DEBE-D39D-4A1CFC6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51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56C-7851-F3A8-4925-5F67EEC3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AB43-1945-A475-45F2-9D021E83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98E8-3786-0035-6235-F22BF1E5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4DE6-F691-EB66-2D86-D7B19853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E7ED-3272-32A9-18A9-D090A9CC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7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EFED-FBE1-1374-F825-ACD0163A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9A5A-5032-F377-1BBF-DAFDE291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9529-D7A9-63BD-CF01-261AB97D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9DA1-9B6D-8D6E-39DC-B27C8995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84838-FB0F-F857-54AD-412A2DE7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5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B1DC-1056-26D7-8B91-0E95A2BF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A12D-164B-9BC2-2F5B-7FD5B5154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032B-0A13-71C1-C313-75F67DD2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E5CD-B992-EA4D-985C-FD4B6D18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9A5A-3F95-D1FB-806A-4F2BF1B2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977D0-AA4C-772B-A4AE-1FBABCEF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813B-CF67-AEA2-4352-21573445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53131-9FB7-37BA-D7B9-3247CC63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2DCF9-AF56-1910-D740-0FF963FEA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D5947-8515-41C2-7C85-CC0BD6DE7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5C37B-59BB-EA91-B3A6-FFCB9B2C3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67B37-4749-7824-B5E4-BD63B076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FF6C2-28B3-1659-8B79-6720D9C0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B1AA0-0828-DC7A-25CD-210A035F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34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5F3F-7960-96B8-39D1-2B6FB9AB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0C875-8460-201D-132F-CFA22955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52B6F-6BD3-4C33-DAA4-24AA7F97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2C370-A856-B350-CC39-9E0E0A67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00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9D61F5-F9BC-D81E-7EEC-9884066B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76174-7FA2-57CA-8A0F-8902500B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7C3F7-7BF4-16B7-7C80-E2D7904E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07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D0C9-0CD5-C40C-A7F2-4D62401A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78221-2E77-6820-F8B0-2205BBEE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58D06-971C-4117-E9F8-DE5D39B02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4FD5D-8415-2CCA-BC54-61705E71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637C0-B8C7-A461-511E-D6E80AE8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26A30-9D35-D311-D993-9C1C9E7C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2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72C3-C72A-78C2-6C49-0473BA7D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6BCDB-439B-BE9F-6595-00BD5C85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B9CF6-584F-2381-76B4-58CD147B7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D31A-8A2A-3D29-3300-F59136A5D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F85CE-68B1-B247-719C-375E4CB1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AFBC-53E1-6169-89BA-2CA7C6AD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2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DA02C-0AFB-D546-A830-BCE6F670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DA636-645F-AE9F-E7C7-B2027F70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3A99-5EE8-55D5-6F73-19B451C6D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BCEEF-B85B-4AB8-8870-4B235D874677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F0C6-60F3-41D9-60BA-7C17BB802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BABBE-E929-1FE6-4983-D7DAAE607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09CF4-34D4-478B-BA6D-F766651C5B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2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2/getting-started/introduction/" TargetMode="External"/><Relationship Id="rId2" Type="http://schemas.openxmlformats.org/officeDocument/2006/relationships/hyperlink" Target="https://www.w3schools.com/mySQl/default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4A72284A-8711-0D9F-CD09-990F6E3FB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64" y="2406033"/>
            <a:ext cx="2986672" cy="387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3017893-E3B9-5216-025C-EB6B05267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63BC74-E5A8-EEDB-8208-947E9E1165E9}"/>
              </a:ext>
            </a:extLst>
          </p:cNvPr>
          <p:cNvSpPr txBox="1">
            <a:spLocks/>
          </p:cNvSpPr>
          <p:nvPr/>
        </p:nvSpPr>
        <p:spPr>
          <a:xfrm>
            <a:off x="401160" y="337544"/>
            <a:ext cx="11232107" cy="24192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93850" marR="669925" indent="-452755">
              <a:lnSpc>
                <a:spcPct val="100000"/>
              </a:lnSpc>
              <a:spcBef>
                <a:spcPts val="900"/>
              </a:spcBef>
            </a:pPr>
            <a:r>
              <a:rPr lang="en-US" sz="2200" b="1" ker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TATYASAHEB KORE INSTITUTE OF ENGINEERING AND TECHNOLOGY WARANANAGAR- 416 113</a:t>
            </a:r>
            <a:br>
              <a:rPr lang="en-US" sz="2200" b="1" ker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200" b="1" ker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&amp; Engineering Academic Year (2021-22)</a:t>
            </a:r>
            <a:br>
              <a:rPr lang="en-US" sz="18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28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43A4917-162F-31E0-D8C4-05329C41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3D1572B5-E1C9-9612-D622-386685376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9636B03D-82AD-8484-5447-3D9962D65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853F4EDB-447A-C33A-0CED-110D6ED4F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1CF47975-1611-775B-BEBE-5E72FF7CF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447DA-83F0-77B1-F25C-6F34C68A0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DBA8AF0-B614-B8DA-13EC-84B29C46F137}"/>
              </a:ext>
            </a:extLst>
          </p:cNvPr>
          <p:cNvSpPr txBox="1">
            <a:spLocks/>
          </p:cNvSpPr>
          <p:nvPr/>
        </p:nvSpPr>
        <p:spPr>
          <a:xfrm>
            <a:off x="1385910" y="1022350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Key Points of SRS</a:t>
            </a:r>
            <a:endParaRPr lang="en-US" sz="4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3326FE-447D-AC06-52A7-95DF24B99224}"/>
              </a:ext>
            </a:extLst>
          </p:cNvPr>
          <p:cNvSpPr txBox="1"/>
          <p:nvPr/>
        </p:nvSpPr>
        <p:spPr>
          <a:xfrm>
            <a:off x="1385910" y="2082775"/>
            <a:ext cx="9998109" cy="4139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All necessary technology exists to develop the system.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system is too flexible and it can be expanded further.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This system can give guarantees of accuracy, ease of use, reliability and security of In data.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system can give instant responses to inquire. Our project is technically feasible because all the technology needed for our project is readily available.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5785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7F2F302-CC99-0F0D-76BF-0113D5F58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A14A859D-A53C-D3AE-5D15-88624588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5B66FD83-2AAA-6160-D8C0-5F18FB943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B5493C95-1FA3-9986-8103-344EF72F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E8A37AF0-D6A2-8138-1953-05A29875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F465D-BD2D-C880-877A-B12CDC410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4F0CAC4-BD4E-BCEE-0579-B287719D72BF}"/>
              </a:ext>
            </a:extLst>
          </p:cNvPr>
          <p:cNvSpPr txBox="1">
            <a:spLocks/>
          </p:cNvSpPr>
          <p:nvPr/>
        </p:nvSpPr>
        <p:spPr>
          <a:xfrm>
            <a:off x="1385807" y="967279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System Analysis &amp; Design</a:t>
            </a:r>
            <a:endParaRPr lang="en-US" sz="4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1FCE4-F69A-7A70-F73A-F0C2012B4AD8}"/>
              </a:ext>
            </a:extLst>
          </p:cNvPr>
          <p:cNvSpPr txBox="1"/>
          <p:nvPr/>
        </p:nvSpPr>
        <p:spPr>
          <a:xfrm>
            <a:off x="1222645" y="3117850"/>
            <a:ext cx="10166519" cy="3545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994CE6-8889-B063-8857-37A4793B0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354090"/>
            <a:ext cx="6445236" cy="44385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F4229-748D-5B07-760B-ABBA307719C4}"/>
              </a:ext>
            </a:extLst>
          </p:cNvPr>
          <p:cNvSpPr txBox="1"/>
          <p:nvPr/>
        </p:nvSpPr>
        <p:spPr>
          <a:xfrm>
            <a:off x="1455576" y="2464673"/>
            <a:ext cx="2724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dirty="0"/>
              <a:t>Block Diagram –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56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E486-2CEA-CF1F-D167-2595ED90F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3812"/>
            <a:ext cx="10515600" cy="553315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DFD Level 0:-</a:t>
            </a:r>
          </a:p>
          <a:p>
            <a:pPr marL="457200" lvl="1" indent="0">
              <a:buNone/>
            </a:pPr>
            <a:r>
              <a:rPr lang="en-IN" sz="2000" dirty="0"/>
              <a:t> </a:t>
            </a:r>
          </a:p>
          <a:p>
            <a:pPr marL="457200" lvl="1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EB8342-1B7C-793A-F513-52291B1DE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631" y="2240124"/>
            <a:ext cx="8426738" cy="274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6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9FF6-EF7A-2161-8E88-77116F195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757"/>
            <a:ext cx="10515600" cy="55172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DFD Level 1:-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67A76-A7FB-D762-6236-DDF1497E6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63" y="1296272"/>
            <a:ext cx="8638474" cy="47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2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B1AB-7694-02C8-CE5B-CEABDC7AA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69" y="452562"/>
            <a:ext cx="10515600" cy="50644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Sequence Diagram –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EAB2-C870-EA4A-97C6-A7C0F5745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41" y="443231"/>
            <a:ext cx="6055568" cy="6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80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9A0A-5A7B-F5EF-90DC-72FC4C9F5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4"/>
            <a:ext cx="10515600" cy="55051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Class Diagram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36456-7338-DDC1-0113-3E72C665E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34" y="1038517"/>
            <a:ext cx="7277683" cy="53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6E9F-505B-7BCB-020F-9A8AF95EC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3184"/>
            <a:ext cx="10515600" cy="56637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E-R Diagram-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9C98B-EE68-EFBF-5138-0EC49C274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600" y="382798"/>
            <a:ext cx="8348649" cy="616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2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0173BAE-EFDB-4502-EBC1-3D4CD099A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EAAD6A0F-5DF9-2BE5-29CF-BDE12A3C6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A14EA857-31AF-8BF7-5CDB-44B54390E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30C86827-AE37-30FD-E560-1CC640286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4E3B4B2A-6EDD-D141-507B-59D00BBFF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D7747-6504-8733-5299-36C7ECE6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EAF13F-EE66-AEA0-8687-7F05652D05EF}"/>
              </a:ext>
            </a:extLst>
          </p:cNvPr>
          <p:cNvSpPr txBox="1">
            <a:spLocks/>
          </p:cNvSpPr>
          <p:nvPr/>
        </p:nvSpPr>
        <p:spPr>
          <a:xfrm>
            <a:off x="1385807" y="967279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Development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F5061-2322-747D-278F-2C86BAA0BA56}"/>
              </a:ext>
            </a:extLst>
          </p:cNvPr>
          <p:cNvSpPr txBox="1"/>
          <p:nvPr/>
        </p:nvSpPr>
        <p:spPr>
          <a:xfrm>
            <a:off x="1385807" y="2099388"/>
            <a:ext cx="9998109" cy="43760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Scripting Language: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HTML 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3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 Script(For Validation Only)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285750"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Editor: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VS Code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lvl="1" algn="just">
              <a:lnSpc>
                <a:spcPts val="1465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Windows 7/8/8.1/10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ts val="1465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 (RAM):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1 GB of RAM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ts val="1465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Disk Space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250 MB of free space required for full installation.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ts val="1465"/>
              </a:lnSpc>
              <a:buFont typeface="Wingdings" panose="05000000000000000000" pitchFamily="2" charset="2"/>
              <a:buChar char="q"/>
            </a:pPr>
            <a:r>
              <a:rPr lang="en-IN" sz="18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</a:t>
            </a:r>
            <a:r>
              <a:rPr lang="en-IN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1.6 GHz or faster processor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23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F4861B-515C-75B3-BEB4-4E1A8CD7F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2B986C87-A37E-BC2B-5068-76ADE6A2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0D27CB89-69C1-7E0F-2EFD-60D65A2C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E622DBA4-026C-DF91-82C7-85E6A740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CC0C4873-CA52-775B-5452-5484A4F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BAAB6-13A6-0180-3E36-871337FC0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073C0A-D0AE-2139-8B49-6B3FFB8F35F3}"/>
              </a:ext>
            </a:extLst>
          </p:cNvPr>
          <p:cNvSpPr txBox="1">
            <a:spLocks/>
          </p:cNvSpPr>
          <p:nvPr/>
        </p:nvSpPr>
        <p:spPr>
          <a:xfrm>
            <a:off x="1222645" y="967279"/>
            <a:ext cx="10000455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References</a:t>
            </a:r>
            <a:r>
              <a:rPr lang="en-US" sz="4000" b="1" dirty="0">
                <a:solidFill>
                  <a:srgbClr val="FFFFFF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EB575-8C69-CF12-48FD-B5BB066B9BD9}"/>
              </a:ext>
            </a:extLst>
          </p:cNvPr>
          <p:cNvSpPr txBox="1"/>
          <p:nvPr/>
        </p:nvSpPr>
        <p:spPr>
          <a:xfrm>
            <a:off x="1385807" y="2276670"/>
            <a:ext cx="10001703" cy="437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• Websites: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 • URL: https://www.php.net/manual/en/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• Description: PHP Documentation.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• URL: </a:t>
            </a:r>
            <a:r>
              <a:rPr lang="en-IN" sz="2000" dirty="0">
                <a:hlinkClick r:id="rId2"/>
              </a:rPr>
              <a:t>https://www.w3schools.com/mySQl/default.asp</a:t>
            </a:r>
            <a:endParaRPr lang="en-IN" sz="2000" dirty="0"/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 • Description: Reference for </a:t>
            </a:r>
            <a:r>
              <a:rPr lang="en-IN" sz="2000" dirty="0" err="1"/>
              <a:t>MySql</a:t>
            </a:r>
            <a:r>
              <a:rPr lang="en-IN" sz="2000" dirty="0"/>
              <a:t>.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• URL: </a:t>
            </a:r>
            <a:r>
              <a:rPr lang="en-IN" sz="2000" dirty="0">
                <a:hlinkClick r:id="rId3"/>
              </a:rPr>
              <a:t>https://getbootstrap.com/docs/5.2/getting-started/introduction/</a:t>
            </a:r>
            <a:endParaRPr lang="en-IN" sz="2000" dirty="0"/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 • Description: Bootstrap Framework documentation.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• URL: https://www.javatpoint.com/css-tutorial 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r>
              <a:rPr lang="en-IN" sz="2000" dirty="0"/>
              <a:t>• Description: Reference for CSS.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9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44BB6-EAAA-C26F-71E4-2D789301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835" y="1897062"/>
            <a:ext cx="10735101" cy="306387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09185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D56C5-CB6E-D3B3-BFA5-504F4477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63775"/>
          </a:xfrm>
        </p:spPr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Project Topic </a:t>
            </a:r>
            <a:r>
              <a:rPr lang="en-US" sz="3800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:- </a:t>
            </a: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Digital Shop With Business Analysis</a:t>
            </a:r>
            <a:br>
              <a:rPr lang="en-US" sz="3800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r>
              <a:rPr lang="en-US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Project Guide </a:t>
            </a:r>
            <a:r>
              <a:rPr lang="en-US" sz="3800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:-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Prof.</a:t>
            </a:r>
            <a:r>
              <a:rPr lang="en-US" sz="40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 .A.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Urabinahatti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4400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</a:br>
            <a:endParaRPr lang="en-IN" sz="2900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C1B5A54-09CF-D474-5B70-699FDED73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229577"/>
              </p:ext>
            </p:extLst>
          </p:nvPr>
        </p:nvGraphicFramePr>
        <p:xfrm>
          <a:off x="983672" y="3987800"/>
          <a:ext cx="10515597" cy="212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9365760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409100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6036773"/>
                    </a:ext>
                  </a:extLst>
                </a:gridCol>
              </a:tblGrid>
              <a:tr h="425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ontact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59462"/>
                  </a:ext>
                </a:extLst>
              </a:tr>
              <a:tr h="425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Ashutosh Sanjay Patil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7387977373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88405"/>
                  </a:ext>
                </a:extLst>
              </a:tr>
              <a:tr h="42570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Harshwardhan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Devdatta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Patil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8291284209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879385"/>
                  </a:ext>
                </a:extLst>
              </a:tr>
              <a:tr h="425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Sahil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Balasaheb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7066709051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0144"/>
                  </a:ext>
                </a:extLst>
              </a:tr>
              <a:tr h="4257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Saurabh Sanjay Patil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9359140472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193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EE583D-20BD-2A2C-B0E0-22A2BD22E166}"/>
              </a:ext>
            </a:extLst>
          </p:cNvPr>
          <p:cNvSpPr txBox="1"/>
          <p:nvPr/>
        </p:nvSpPr>
        <p:spPr>
          <a:xfrm>
            <a:off x="983672" y="3226413"/>
            <a:ext cx="33624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:-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38CF9B-63F1-CCF2-D948-7C4D79DF0D3F}"/>
              </a:ext>
            </a:extLst>
          </p:cNvPr>
          <p:cNvCxnSpPr/>
          <p:nvPr/>
        </p:nvCxnSpPr>
        <p:spPr>
          <a:xfrm>
            <a:off x="983672" y="3734379"/>
            <a:ext cx="222711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CEC108D-81C9-3845-8766-5704F8A9D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03E7F0A8-E1ED-CBB2-D433-4C51AAB39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E5DA3CE7-A3FB-DBAF-13E5-F94FC086F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08457A25-B590-AD10-7895-C288DE011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7C0DA392-C308-1E3D-452A-40EF3489D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FABCD-AE88-86CF-134A-30193805D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197CBC-2ED8-6BD3-428A-FCC39AAD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Project Revi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ew - III</a:t>
            </a:r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endParaRPr lang="en-US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F791F-9DB0-8430-28B0-EE4667F35CFF}"/>
              </a:ext>
            </a:extLst>
          </p:cNvPr>
          <p:cNvSpPr txBox="1"/>
          <p:nvPr/>
        </p:nvSpPr>
        <p:spPr>
          <a:xfrm>
            <a:off x="1354272" y="2354089"/>
            <a:ext cx="10029747" cy="4923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Contents –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Objectives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Scope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Points from SRS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 &amp; Design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3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A5E0C8E-68FF-A589-6F56-7D0B8821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74B15EE7-8DEA-275F-07CF-F7B8B626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98DA7582-38AC-7E64-847C-A0398E6C7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E1533974-3560-8955-89A8-48DE288B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2E273BA5-7F81-4091-596C-6491F1418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B03F9-834C-F0B5-EC79-671A69DC4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EA0BF0A-4A48-793A-CB71-2B78CDE8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Introduction </a:t>
            </a:r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br>
              <a:rPr lang="en-US" b="1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</a:br>
            <a:endParaRPr lang="en-US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A9035-D24B-5466-BDD3-A617A825C3B9}"/>
              </a:ext>
            </a:extLst>
          </p:cNvPr>
          <p:cNvSpPr txBox="1"/>
          <p:nvPr/>
        </p:nvSpPr>
        <p:spPr>
          <a:xfrm>
            <a:off x="1354272" y="2354090"/>
            <a:ext cx="10029747" cy="427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scale business owners face many problems in terms of business.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provide facilities like monthly ,quarterly ,yearly sales analysis.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Web application that keep records of whole business.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 more with low expense with well managed inventory.</a:t>
            </a:r>
          </a:p>
          <a:p>
            <a:pPr>
              <a:lnSpc>
                <a:spcPct val="110000"/>
              </a:lnSpc>
              <a:spcAft>
                <a:spcPts val="600"/>
              </a:spcAft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2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9D39EA6-4350-5A7C-905B-41F8437B3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B30C6F6A-5C01-8E28-0DB0-ECC8CBD5A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6A1DFD72-F6A7-773A-90A2-584A7A98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C02B2C05-018C-E0E5-19D5-EAA31D116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8A687C9B-3D12-6A61-D57C-CBF6459C4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60BE6-506E-F217-CE89-B6337602E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3C263C-E23D-20B7-8618-2ADB93685D94}"/>
              </a:ext>
            </a:extLst>
          </p:cNvPr>
          <p:cNvSpPr txBox="1">
            <a:spLocks/>
          </p:cNvSpPr>
          <p:nvPr/>
        </p:nvSpPr>
        <p:spPr>
          <a:xfrm>
            <a:off x="1385807" y="967279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Motivation and Objective</a:t>
            </a:r>
            <a:endParaRPr lang="en-US" sz="4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D82B8A-AEDC-DDFD-B564-E21939843931}"/>
              </a:ext>
            </a:extLst>
          </p:cNvPr>
          <p:cNvSpPr txBox="1"/>
          <p:nvPr/>
        </p:nvSpPr>
        <p:spPr>
          <a:xfrm>
            <a:off x="1391055" y="2378076"/>
            <a:ext cx="9998109" cy="4154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elp admin to tackle the problem that they incur in terms of finance and organizing the business. 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2000" b="0" u="none" strike="noStrike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business and clients will have a medium in the form of the system so that they can place the order through website.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2000" b="0" u="none" strike="noStrike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overview of the business is also an important aspect that will be covered by the application.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b="1" kern="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b="1" kern="0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IN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1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97F10F6-5298-5981-FE1B-EB509EB69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80677327-5A2A-0F47-7D1B-5D6325991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34129A95-B040-B59E-AD8D-63F10D280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E3927C03-560C-F46F-7DDC-E78DDCC1D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7164C009-6D5F-DA2F-7F67-D17354DA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B6218-B794-3FBE-FB78-DAD18D097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8A3E0-4B87-520C-D582-1938618D46DF}"/>
              </a:ext>
            </a:extLst>
          </p:cNvPr>
          <p:cNvSpPr txBox="1">
            <a:spLocks/>
          </p:cNvSpPr>
          <p:nvPr/>
        </p:nvSpPr>
        <p:spPr>
          <a:xfrm>
            <a:off x="1385807" y="967279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C0654-52F8-0048-8199-A091CA6575C0}"/>
              </a:ext>
            </a:extLst>
          </p:cNvPr>
          <p:cNvSpPr txBox="1"/>
          <p:nvPr/>
        </p:nvSpPr>
        <p:spPr>
          <a:xfrm>
            <a:off x="1391055" y="2387434"/>
            <a:ext cx="9998109" cy="427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63600" indent="-342900"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lang="en-US" sz="2000" b="1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Existing System study-</a:t>
            </a:r>
          </a:p>
          <a:p>
            <a:pPr marL="520700" indent="457200">
              <a:spcBef>
                <a:spcPts val="975"/>
              </a:spcBef>
            </a:pP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system </a:t>
            </a:r>
            <a:r>
              <a:rPr lang="en-US" sz="2000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of businesses</a:t>
            </a: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use  traditional techniques and few applications that are 	  separate from each other.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457200">
              <a:spcBef>
                <a:spcPts val="975"/>
              </a:spcBef>
            </a:pP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1) The </a:t>
            </a:r>
            <a:r>
              <a:rPr lang="en-US" sz="2000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owner use registers</a:t>
            </a: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to keep </a:t>
            </a:r>
            <a:r>
              <a:rPr lang="en-US" sz="2000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track of information of clients.	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457200">
              <a:spcBef>
                <a:spcPts val="975"/>
              </a:spcBef>
            </a:pP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2) To manage the finances they usually use registers or store the information in the 	     form of excel sheets 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457200">
              <a:spcBef>
                <a:spcPts val="975"/>
              </a:spcBef>
            </a:pP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3) To track inventory they use separate registers or different excel sheets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20700" indent="457200">
              <a:spcBef>
                <a:spcPts val="975"/>
              </a:spcBef>
            </a:pP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4)Existing system was not feasible to handle. Existing system used traditional 		    techniques to mange and thus made the work tedious.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9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FD4E86DE-591F-869F-9BBC-544E03ADF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A98B1265-D05B-DF98-475A-0B1EDD7EC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C301C24F-89DD-D660-28EF-EEADC2FA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6CF61987-D558-5F04-90B6-7C5F1EC35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47F92D99-2CED-634C-8A27-E33DABAF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70DFA-D12D-D252-BFCE-D2C697650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2DF403-984B-D19E-EFEC-98F94F42A1EB}"/>
              </a:ext>
            </a:extLst>
          </p:cNvPr>
          <p:cNvSpPr txBox="1">
            <a:spLocks/>
          </p:cNvSpPr>
          <p:nvPr/>
        </p:nvSpPr>
        <p:spPr>
          <a:xfrm>
            <a:off x="1385807" y="967279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3DF81-ADFA-94CB-0CD9-E9611B592273}"/>
              </a:ext>
            </a:extLst>
          </p:cNvPr>
          <p:cNvSpPr txBox="1"/>
          <p:nvPr/>
        </p:nvSpPr>
        <p:spPr>
          <a:xfrm>
            <a:off x="1391055" y="2387434"/>
            <a:ext cx="9998109" cy="427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977900" indent="-457200"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lang="en-US" sz="2000" b="1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Proposed System –</a:t>
            </a:r>
          </a:p>
          <a:p>
            <a:pPr marL="1435100" lvl="1" indent="-457200"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lang="en-US" sz="200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We develop a Web application for Small scale business Owner(SP Electricals).</a:t>
            </a:r>
          </a:p>
          <a:p>
            <a:pPr marL="1435100" lvl="1" indent="-457200"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lang="en-US" sz="2000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 per the  Requirement Customer can Get product information from Website and as per the requirement Customer can Request Order to Business Owner.</a:t>
            </a:r>
          </a:p>
          <a:p>
            <a:pPr marL="1435100" lvl="1" indent="-457200"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lang="en-US" sz="2000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As per the Customer Requirement Business owner will provide Products as well as Services and Maintenance </a:t>
            </a:r>
          </a:p>
          <a:p>
            <a:pPr marL="1435100" lvl="1" indent="-457200">
              <a:spcBef>
                <a:spcPts val="975"/>
              </a:spcBef>
              <a:buFont typeface="Wingdings" panose="05000000000000000000" pitchFamily="2" charset="2"/>
              <a:buChar char="q"/>
            </a:pPr>
            <a:r>
              <a:rPr lang="en-US" sz="2000" kern="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With the help of Software Business Owner can Track their Business Overview.</a:t>
            </a:r>
          </a:p>
          <a:p>
            <a:pPr marL="977900" lvl="1">
              <a:spcBef>
                <a:spcPts val="975"/>
              </a:spcBef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775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071B8C6-F6A5-B296-BF3A-37B0352F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FC59EF3E-B819-8090-C691-A90D1F7F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66B806CD-A1E7-73C5-64F9-552891BE3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25CF5522-91CC-5A09-0E6C-AA94828AC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D1FB8E25-5F97-2316-5447-63F6B969A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C74816-E71A-E702-48F3-1B60ECEAD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40C59A9-8358-78AA-2857-BCDB2DD50017}"/>
              </a:ext>
            </a:extLst>
          </p:cNvPr>
          <p:cNvSpPr txBox="1">
            <a:spLocks/>
          </p:cNvSpPr>
          <p:nvPr/>
        </p:nvSpPr>
        <p:spPr>
          <a:xfrm>
            <a:off x="1385807" y="967279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Problem Statement</a:t>
            </a:r>
            <a:endParaRPr lang="en-US" sz="4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F1D7E-68FD-5941-5D3E-1AD85AE8C72C}"/>
              </a:ext>
            </a:extLst>
          </p:cNvPr>
          <p:cNvSpPr txBox="1"/>
          <p:nvPr/>
        </p:nvSpPr>
        <p:spPr>
          <a:xfrm>
            <a:off x="1391055" y="2387434"/>
            <a:ext cx="9998109" cy="427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Medium-scale enterprises use traditional techniques to organize their data. 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Medium Enterprises usually don’t get an insight of the fiscal things using the traditional techniques, using web applications one can get a brief insight of the business.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Some enterprises have multiple outlets so it becomes tedious to manage information in a single place, the application will provide a central system for the entire business</a:t>
            </a:r>
          </a:p>
        </p:txBody>
      </p:sp>
    </p:spTree>
    <p:extLst>
      <p:ext uri="{BB962C8B-B14F-4D97-AF65-F5344CB8AC3E}">
        <p14:creationId xmlns:p14="http://schemas.microsoft.com/office/powerpoint/2010/main" val="130507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7B459D6-261C-38C0-C4CB-7F77E0C4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 45">
            <a:extLst>
              <a:ext uri="{FF2B5EF4-FFF2-40B4-BE49-F238E27FC236}">
                <a16:creationId xmlns:a16="http://schemas.microsoft.com/office/drawing/2014/main" id="{FB3D7D6B-322E-DAE3-D02F-997EBA260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 46">
            <a:extLst>
              <a:ext uri="{FF2B5EF4-FFF2-40B4-BE49-F238E27FC236}">
                <a16:creationId xmlns:a16="http://schemas.microsoft.com/office/drawing/2014/main" id="{E1A511F3-9F03-FEE3-F523-18404D75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47">
            <a:extLst>
              <a:ext uri="{FF2B5EF4-FFF2-40B4-BE49-F238E27FC236}">
                <a16:creationId xmlns:a16="http://schemas.microsoft.com/office/drawing/2014/main" id="{734C6B0F-C680-A83B-48EA-955BF55ED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44">
            <a:extLst>
              <a:ext uri="{FF2B5EF4-FFF2-40B4-BE49-F238E27FC236}">
                <a16:creationId xmlns:a16="http://schemas.microsoft.com/office/drawing/2014/main" id="{FB29A65B-2377-AC7C-9BD0-659E6285A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1F2D3-40DA-7364-B5A0-B1A9FE973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195A0C-3D08-4F09-0472-6E6E95B7B658}"/>
              </a:ext>
            </a:extLst>
          </p:cNvPr>
          <p:cNvSpPr txBox="1">
            <a:spLocks/>
          </p:cNvSpPr>
          <p:nvPr/>
        </p:nvSpPr>
        <p:spPr>
          <a:xfrm>
            <a:off x="1385807" y="967279"/>
            <a:ext cx="9837293" cy="1060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Project Scope</a:t>
            </a:r>
            <a:endParaRPr lang="en-US" sz="4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C1B09-5EEA-48C8-E994-784179DD6636}"/>
              </a:ext>
            </a:extLst>
          </p:cNvPr>
          <p:cNvSpPr txBox="1"/>
          <p:nvPr/>
        </p:nvSpPr>
        <p:spPr>
          <a:xfrm>
            <a:off x="1391055" y="2387435"/>
            <a:ext cx="9998109" cy="3834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Functional deliverables : 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Login &amp; registration for users.</a:t>
            </a:r>
          </a:p>
          <a:p>
            <a:pPr marL="1257300" lvl="2" indent="-34290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Provides New Platform for small scale business owners.</a:t>
            </a:r>
          </a:p>
          <a:p>
            <a:pPr marL="1257300" lvl="2" indent="-34290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Establish Connection with customers.</a:t>
            </a:r>
          </a:p>
          <a:p>
            <a:pPr marL="1257300" lvl="2" indent="-34290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Provide Statistical Report.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  <a:defRPr/>
            </a:pPr>
            <a:r>
              <a:rPr lang="en-US" sz="20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Boundaries :</a:t>
            </a:r>
            <a:endParaRPr lang="en-US" sz="200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have to add products and product stock Manually.</a:t>
            </a:r>
          </a:p>
          <a:p>
            <a:pPr marL="1257300" lvl="2" indent="-342900">
              <a:buFont typeface="Wingdings" panose="05000000000000000000" pitchFamily="2" charset="2"/>
              <a:buChar char="q"/>
              <a:defRPr/>
            </a:pPr>
            <a:r>
              <a:rPr lang="en-US" sz="2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Delivery system provided by us.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0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781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Project Topic :- Digital Shop With Business Analysis  Project Guide :-  Prof. S .A. Urabinahatti.  </vt:lpstr>
      <vt:lpstr>  Project Review - III  </vt:lpstr>
      <vt:lpstr>  Introduction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Patil</dc:creator>
  <cp:lastModifiedBy>Sahil Patil</cp:lastModifiedBy>
  <cp:revision>6</cp:revision>
  <dcterms:created xsi:type="dcterms:W3CDTF">2022-12-14T17:53:17Z</dcterms:created>
  <dcterms:modified xsi:type="dcterms:W3CDTF">2022-12-15T05:44:06Z</dcterms:modified>
</cp:coreProperties>
</file>