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879C0-8EEB-B97C-555D-882844EA9765}" v="120" dt="2024-05-06T11:22:53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iolo Daniele" userId="S::toniolo.daniele@isisbassafriulana.edu.it::6afb6dee-0dd5-4338-8470-1b2128480e9f" providerId="AD" clId="Web-{3FC879C0-8EEB-B97C-555D-882844EA9765}"/>
    <pc:docChg chg="modSld">
      <pc:chgData name="Toniolo Daniele" userId="S::toniolo.daniele@isisbassafriulana.edu.it::6afb6dee-0dd5-4338-8470-1b2128480e9f" providerId="AD" clId="Web-{3FC879C0-8EEB-B97C-555D-882844EA9765}" dt="2024-05-06T11:22:53.047" v="98"/>
      <pc:docMkLst>
        <pc:docMk/>
      </pc:docMkLst>
      <pc:sldChg chg="addSp delSp modSp mod setBg">
        <pc:chgData name="Toniolo Daniele" userId="S::toniolo.daniele@isisbassafriulana.edu.it::6afb6dee-0dd5-4338-8470-1b2128480e9f" providerId="AD" clId="Web-{3FC879C0-8EEB-B97C-555D-882844EA9765}" dt="2024-05-06T11:22:53.047" v="98"/>
        <pc:sldMkLst>
          <pc:docMk/>
          <pc:sldMk cId="109857222" sldId="256"/>
        </pc:sldMkLst>
        <pc:spChg chg="del">
          <ac:chgData name="Toniolo Daniele" userId="S::toniolo.daniele@isisbassafriulana.edu.it::6afb6dee-0dd5-4338-8470-1b2128480e9f" providerId="AD" clId="Web-{3FC879C0-8EEB-B97C-555D-882844EA9765}" dt="2024-05-06T11:17:43.29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Toniolo Daniele" userId="S::toniolo.daniele@isisbassafriulana.edu.it::6afb6dee-0dd5-4338-8470-1b2128480e9f" providerId="AD" clId="Web-{3FC879C0-8EEB-B97C-555D-882844EA9765}" dt="2024-05-06T11:17:43.293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Toniolo Daniele" userId="S::toniolo.daniele@isisbassafriulana.edu.it::6afb6dee-0dd5-4338-8470-1b2128480e9f" providerId="AD" clId="Web-{3FC879C0-8EEB-B97C-555D-882844EA9765}" dt="2024-05-06T11:19:11.231" v="41"/>
          <ac:spMkLst>
            <pc:docMk/>
            <pc:sldMk cId="109857222" sldId="256"/>
            <ac:spMk id="4" creationId="{E8886A78-0D8E-CA79-C8A6-6928618BD857}"/>
          </ac:spMkLst>
        </pc:spChg>
        <pc:spChg chg="add mod">
          <ac:chgData name="Toniolo Daniele" userId="S::toniolo.daniele@isisbassafriulana.edu.it::6afb6dee-0dd5-4338-8470-1b2128480e9f" providerId="AD" clId="Web-{3FC879C0-8EEB-B97C-555D-882844EA9765}" dt="2024-05-06T11:21:06.514" v="90" actId="1076"/>
          <ac:spMkLst>
            <pc:docMk/>
            <pc:sldMk cId="109857222" sldId="256"/>
            <ac:spMk id="5" creationId="{9ABBC390-6C05-EF1E-ED4A-5D513CCA8B1E}"/>
          </ac:spMkLst>
        </pc:spChg>
        <pc:spChg chg="add mod">
          <ac:chgData name="Toniolo Daniele" userId="S::toniolo.daniele@isisbassafriulana.edu.it::6afb6dee-0dd5-4338-8470-1b2128480e9f" providerId="AD" clId="Web-{3FC879C0-8EEB-B97C-555D-882844EA9765}" dt="2024-05-06T11:21:06.514" v="91" actId="1076"/>
          <ac:spMkLst>
            <pc:docMk/>
            <pc:sldMk cId="109857222" sldId="256"/>
            <ac:spMk id="6" creationId="{D7232219-828B-5328-618B-9A046EB347B3}"/>
          </ac:spMkLst>
        </pc:spChg>
        <pc:spChg chg="add mod">
          <ac:chgData name="Toniolo Daniele" userId="S::toniolo.daniele@isisbassafriulana.edu.it::6afb6dee-0dd5-4338-8470-1b2128480e9f" providerId="AD" clId="Web-{3FC879C0-8EEB-B97C-555D-882844EA9765}" dt="2024-05-06T11:21:06.530" v="92" actId="1076"/>
          <ac:spMkLst>
            <pc:docMk/>
            <pc:sldMk cId="109857222" sldId="256"/>
            <ac:spMk id="7" creationId="{32BCC9A5-D59A-53CD-6151-EF0C56D5CD46}"/>
          </ac:spMkLst>
        </pc:spChg>
        <pc:spChg chg="add mod">
          <ac:chgData name="Toniolo Daniele" userId="S::toniolo.daniele@isisbassafriulana.edu.it::6afb6dee-0dd5-4338-8470-1b2128480e9f" providerId="AD" clId="Web-{3FC879C0-8EEB-B97C-555D-882844EA9765}" dt="2024-05-06T11:21:06.530" v="93" actId="1076"/>
          <ac:spMkLst>
            <pc:docMk/>
            <pc:sldMk cId="109857222" sldId="256"/>
            <ac:spMk id="8" creationId="{74313FC7-31B9-3495-5373-A1E4E214220F}"/>
          </ac:spMkLst>
        </pc:spChg>
        <pc:spChg chg="add mod">
          <ac:chgData name="Toniolo Daniele" userId="S::toniolo.daniele@isisbassafriulana.edu.it::6afb6dee-0dd5-4338-8470-1b2128480e9f" providerId="AD" clId="Web-{3FC879C0-8EEB-B97C-555D-882844EA9765}" dt="2024-05-06T11:21:06.530" v="94" actId="1076"/>
          <ac:spMkLst>
            <pc:docMk/>
            <pc:sldMk cId="109857222" sldId="256"/>
            <ac:spMk id="9" creationId="{55A7F06A-1D7C-2F35-B305-454419EE723F}"/>
          </ac:spMkLst>
        </pc:spChg>
        <pc:spChg chg="add mod">
          <ac:chgData name="Toniolo Daniele" userId="S::toniolo.daniele@isisbassafriulana.edu.it::6afb6dee-0dd5-4338-8470-1b2128480e9f" providerId="AD" clId="Web-{3FC879C0-8EEB-B97C-555D-882844EA9765}" dt="2024-05-06T11:22:53.047" v="98"/>
          <ac:spMkLst>
            <pc:docMk/>
            <pc:sldMk cId="109857222" sldId="256"/>
            <ac:spMk id="10" creationId="{B2B1895E-4971-3793-DBD1-26214E0857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BBC390-6C05-EF1E-ED4A-5D513CCA8B1E}"/>
              </a:ext>
            </a:extLst>
          </p:cNvPr>
          <p:cNvSpPr txBox="1"/>
          <p:nvPr/>
        </p:nvSpPr>
        <p:spPr>
          <a:xfrm>
            <a:off x="6489289" y="467032"/>
            <a:ext cx="165919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b="1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32219-828B-5328-618B-9A046EB347B3}"/>
              </a:ext>
            </a:extLst>
          </p:cNvPr>
          <p:cNvSpPr txBox="1"/>
          <p:nvPr/>
        </p:nvSpPr>
        <p:spPr>
          <a:xfrm>
            <a:off x="6489288" y="1511709"/>
            <a:ext cx="165919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b="1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CC9A5-D59A-53CD-6151-EF0C56D5CD46}"/>
              </a:ext>
            </a:extLst>
          </p:cNvPr>
          <p:cNvSpPr txBox="1"/>
          <p:nvPr/>
        </p:nvSpPr>
        <p:spPr>
          <a:xfrm>
            <a:off x="6489287" y="2531805"/>
            <a:ext cx="165919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b="1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13FC7-31B9-3495-5373-A1E4E214220F}"/>
              </a:ext>
            </a:extLst>
          </p:cNvPr>
          <p:cNvSpPr txBox="1"/>
          <p:nvPr/>
        </p:nvSpPr>
        <p:spPr>
          <a:xfrm>
            <a:off x="6489286" y="3625643"/>
            <a:ext cx="165919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b="1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7F06A-1D7C-2F35-B305-454419EE723F}"/>
              </a:ext>
            </a:extLst>
          </p:cNvPr>
          <p:cNvSpPr txBox="1"/>
          <p:nvPr/>
        </p:nvSpPr>
        <p:spPr>
          <a:xfrm>
            <a:off x="6489285" y="4731771"/>
            <a:ext cx="165919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b="1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1895E-4971-3793-DBD1-26214E085769}"/>
              </a:ext>
            </a:extLst>
          </p:cNvPr>
          <p:cNvSpPr/>
          <p:nvPr/>
        </p:nvSpPr>
        <p:spPr>
          <a:xfrm>
            <a:off x="6919451" y="-245807"/>
            <a:ext cx="5923935" cy="7423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</cp:revision>
  <dcterms:created xsi:type="dcterms:W3CDTF">2024-05-06T11:17:38Z</dcterms:created>
  <dcterms:modified xsi:type="dcterms:W3CDTF">2024-05-06T11:22:58Z</dcterms:modified>
</cp:coreProperties>
</file>