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6F13EC-D67E-2F9B-A615-CD0FCA838F41}" v="1252" dt="2024-05-13T05:28:17.278"/>
    <p1510:client id="{5531C94B-8B24-C572-56BA-E682C85F9143}" v="90" dt="2024-05-12T18:17:36.916"/>
    <p1510:client id="{9E4A867B-7E0B-49BE-B944-A3F7A07C6E23}" v="30" dt="2024-05-12T16:33:43.256"/>
    <p1510:client id="{A9BE1427-E112-BFD5-6BB4-FE04ADBDC6BF}" v="96" dt="2024-05-13T08:32:40.0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58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iolo Daniele" userId="S::toniolo.daniele@isisbassafriulana.edu.it::6afb6dee-0dd5-4338-8470-1b2128480e9f" providerId="AD" clId="Web-{5531C94B-8B24-C572-56BA-E682C85F9143}"/>
    <pc:docChg chg="modSld">
      <pc:chgData name="Toniolo Daniele" userId="S::toniolo.daniele@isisbassafriulana.edu.it::6afb6dee-0dd5-4338-8470-1b2128480e9f" providerId="AD" clId="Web-{5531C94B-8B24-C572-56BA-E682C85F9143}" dt="2024-05-12T18:17:36.119" v="73" actId="1076"/>
      <pc:docMkLst>
        <pc:docMk/>
      </pc:docMkLst>
      <pc:sldChg chg="addSp modSp">
        <pc:chgData name="Toniolo Daniele" userId="S::toniolo.daniele@isisbassafriulana.edu.it::6afb6dee-0dd5-4338-8470-1b2128480e9f" providerId="AD" clId="Web-{5531C94B-8B24-C572-56BA-E682C85F9143}" dt="2024-05-12T18:12:16.516" v="2"/>
        <pc:sldMkLst>
          <pc:docMk/>
          <pc:sldMk cId="3099298558" sldId="256"/>
        </pc:sldMkLst>
        <pc:spChg chg="add mod">
          <ac:chgData name="Toniolo Daniele" userId="S::toniolo.daniele@isisbassafriulana.edu.it::6afb6dee-0dd5-4338-8470-1b2128480e9f" providerId="AD" clId="Web-{5531C94B-8B24-C572-56BA-E682C85F9143}" dt="2024-05-12T18:12:16.516" v="2"/>
          <ac:spMkLst>
            <pc:docMk/>
            <pc:sldMk cId="3099298558" sldId="256"/>
            <ac:spMk id="2" creationId="{6F90160F-B0FA-7080-BFD6-371C6A0D6B92}"/>
          </ac:spMkLst>
        </pc:spChg>
        <pc:spChg chg="mod">
          <ac:chgData name="Toniolo Daniele" userId="S::toniolo.daniele@isisbassafriulana.edu.it::6afb6dee-0dd5-4338-8470-1b2128480e9f" providerId="AD" clId="Web-{5531C94B-8B24-C572-56BA-E682C85F9143}" dt="2024-05-12T17:23:29.940" v="0" actId="14100"/>
          <ac:spMkLst>
            <pc:docMk/>
            <pc:sldMk cId="3099298558" sldId="256"/>
            <ac:spMk id="9" creationId="{8204CF69-55C9-8E45-10CC-2C8DB171E6E0}"/>
          </ac:spMkLst>
        </pc:spChg>
      </pc:sldChg>
      <pc:sldChg chg="addSp delSp modSp">
        <pc:chgData name="Toniolo Daniele" userId="S::toniolo.daniele@isisbassafriulana.edu.it::6afb6dee-0dd5-4338-8470-1b2128480e9f" providerId="AD" clId="Web-{5531C94B-8B24-C572-56BA-E682C85F9143}" dt="2024-05-12T18:17:36.119" v="73" actId="1076"/>
        <pc:sldMkLst>
          <pc:docMk/>
          <pc:sldMk cId="2273309869" sldId="266"/>
        </pc:sldMkLst>
        <pc:graphicFrameChg chg="add del">
          <ac:chgData name="Toniolo Daniele" userId="S::toniolo.daniele@isisbassafriulana.edu.it::6afb6dee-0dd5-4338-8470-1b2128480e9f" providerId="AD" clId="Web-{5531C94B-8B24-C572-56BA-E682C85F9143}" dt="2024-05-12T18:16:11.070" v="4"/>
          <ac:graphicFrameMkLst>
            <pc:docMk/>
            <pc:sldMk cId="2273309869" sldId="266"/>
            <ac:graphicFrameMk id="2" creationId="{EDC7E89D-3221-0AED-18B5-FD344C3FE473}"/>
          </ac:graphicFrameMkLst>
        </pc:graphicFrameChg>
        <pc:graphicFrameChg chg="add mod modGraphic">
          <ac:chgData name="Toniolo Daniele" userId="S::toniolo.daniele@isisbassafriulana.edu.it::6afb6dee-0dd5-4338-8470-1b2128480e9f" providerId="AD" clId="Web-{5531C94B-8B24-C572-56BA-E682C85F9143}" dt="2024-05-12T18:17:36.119" v="73" actId="1076"/>
          <ac:graphicFrameMkLst>
            <pc:docMk/>
            <pc:sldMk cId="2273309869" sldId="266"/>
            <ac:graphicFrameMk id="3" creationId="{6734FC94-E666-567C-2E72-7D0E2C500EAE}"/>
          </ac:graphicFrameMkLst>
        </pc:graphicFrameChg>
      </pc:sldChg>
    </pc:docChg>
  </pc:docChgLst>
  <pc:docChgLst>
    <pc:chgData name="Toniolo Daniele" userId="6afb6dee-0dd5-4338-8470-1b2128480e9f" providerId="ADAL" clId="{9E4A867B-7E0B-49BE-B944-A3F7A07C6E23}"/>
    <pc:docChg chg="undo custSel addSld delSld modSld sldOrd">
      <pc:chgData name="Toniolo Daniele" userId="6afb6dee-0dd5-4338-8470-1b2128480e9f" providerId="ADAL" clId="{9E4A867B-7E0B-49BE-B944-A3F7A07C6E23}" dt="2024-05-12T16:34:02.316" v="464" actId="478"/>
      <pc:docMkLst>
        <pc:docMk/>
      </pc:docMkLst>
      <pc:sldChg chg="addSp modSp mod modTransition">
        <pc:chgData name="Toniolo Daniele" userId="6afb6dee-0dd5-4338-8470-1b2128480e9f" providerId="ADAL" clId="{9E4A867B-7E0B-49BE-B944-A3F7A07C6E23}" dt="2024-05-12T16:32:01.193" v="411" actId="20577"/>
        <pc:sldMkLst>
          <pc:docMk/>
          <pc:sldMk cId="3099298558" sldId="256"/>
        </pc:sldMkLst>
        <pc:spChg chg="mod">
          <ac:chgData name="Toniolo Daniele" userId="6afb6dee-0dd5-4338-8470-1b2128480e9f" providerId="ADAL" clId="{9E4A867B-7E0B-49BE-B944-A3F7A07C6E23}" dt="2024-05-12T15:38:47.390" v="77"/>
          <ac:spMkLst>
            <pc:docMk/>
            <pc:sldMk cId="3099298558" sldId="256"/>
            <ac:spMk id="11" creationId="{23954E59-B4D3-FC71-1D48-F1A11919F168}"/>
          </ac:spMkLst>
        </pc:spChg>
        <pc:spChg chg="mod">
          <ac:chgData name="Toniolo Daniele" userId="6afb6dee-0dd5-4338-8470-1b2128480e9f" providerId="ADAL" clId="{9E4A867B-7E0B-49BE-B944-A3F7A07C6E23}" dt="2024-05-12T15:38:47.390" v="77"/>
          <ac:spMkLst>
            <pc:docMk/>
            <pc:sldMk cId="3099298558" sldId="256"/>
            <ac:spMk id="12" creationId="{BC4F2C37-FC98-DD11-B46C-231F418ED2A2}"/>
          </ac:spMkLst>
        </pc:spChg>
        <pc:spChg chg="mod">
          <ac:chgData name="Toniolo Daniele" userId="6afb6dee-0dd5-4338-8470-1b2128480e9f" providerId="ADAL" clId="{9E4A867B-7E0B-49BE-B944-A3F7A07C6E23}" dt="2024-05-12T15:38:47.390" v="77"/>
          <ac:spMkLst>
            <pc:docMk/>
            <pc:sldMk cId="3099298558" sldId="256"/>
            <ac:spMk id="13" creationId="{0F241FE8-783F-1B28-FF0B-E715B0AC3EB9}"/>
          </ac:spMkLst>
        </pc:spChg>
        <pc:spChg chg="add mod">
          <ac:chgData name="Toniolo Daniele" userId="6afb6dee-0dd5-4338-8470-1b2128480e9f" providerId="ADAL" clId="{9E4A867B-7E0B-49BE-B944-A3F7A07C6E23}" dt="2024-05-12T15:39:32.281" v="81" actId="1076"/>
          <ac:spMkLst>
            <pc:docMk/>
            <pc:sldMk cId="3099298558" sldId="256"/>
            <ac:spMk id="14" creationId="{3A1A566B-39BA-38E6-46A1-DFDAC455A98A}"/>
          </ac:spMkLst>
        </pc:spChg>
        <pc:spChg chg="add mod">
          <ac:chgData name="Toniolo Daniele" userId="6afb6dee-0dd5-4338-8470-1b2128480e9f" providerId="ADAL" clId="{9E4A867B-7E0B-49BE-B944-A3F7A07C6E23}" dt="2024-05-12T15:39:32.281" v="81" actId="1076"/>
          <ac:spMkLst>
            <pc:docMk/>
            <pc:sldMk cId="3099298558" sldId="256"/>
            <ac:spMk id="15" creationId="{611DADE2-C5E4-7578-3376-9B5BA6AF5F97}"/>
          </ac:spMkLst>
        </pc:spChg>
        <pc:spChg chg="add mod">
          <ac:chgData name="Toniolo Daniele" userId="6afb6dee-0dd5-4338-8470-1b2128480e9f" providerId="ADAL" clId="{9E4A867B-7E0B-49BE-B944-A3F7A07C6E23}" dt="2024-05-12T16:32:01.193" v="411" actId="20577"/>
          <ac:spMkLst>
            <pc:docMk/>
            <pc:sldMk cId="3099298558" sldId="256"/>
            <ac:spMk id="16" creationId="{05CC0CBA-539C-2140-254E-80C2A8FB2E3E}"/>
          </ac:spMkLst>
        </pc:spChg>
        <pc:grpChg chg="add mod">
          <ac:chgData name="Toniolo Daniele" userId="6afb6dee-0dd5-4338-8470-1b2128480e9f" providerId="ADAL" clId="{9E4A867B-7E0B-49BE-B944-A3F7A07C6E23}" dt="2024-05-12T15:38:50.663" v="78" actId="1076"/>
          <ac:grpSpMkLst>
            <pc:docMk/>
            <pc:sldMk cId="3099298558" sldId="256"/>
            <ac:grpSpMk id="10" creationId="{85429FAF-4DD8-2DEC-DED5-E39951968BD1}"/>
          </ac:grpSpMkLst>
        </pc:grpChg>
      </pc:sldChg>
      <pc:sldChg chg="addSp modSp mod modTransition">
        <pc:chgData name="Toniolo Daniele" userId="6afb6dee-0dd5-4338-8470-1b2128480e9f" providerId="ADAL" clId="{9E4A867B-7E0B-49BE-B944-A3F7A07C6E23}" dt="2024-05-12T15:45:38.214" v="189" actId="1076"/>
        <pc:sldMkLst>
          <pc:docMk/>
          <pc:sldMk cId="2389096498" sldId="257"/>
        </pc:sldMkLst>
        <pc:spChg chg="mod">
          <ac:chgData name="Toniolo Daniele" userId="6afb6dee-0dd5-4338-8470-1b2128480e9f" providerId="ADAL" clId="{9E4A867B-7E0B-49BE-B944-A3F7A07C6E23}" dt="2024-05-12T15:36:23.897" v="60" actId="20577"/>
          <ac:spMkLst>
            <pc:docMk/>
            <pc:sldMk cId="2389096498" sldId="257"/>
            <ac:spMk id="3" creationId="{4F1B6416-7D36-B9F6-25A1-5590BDB6D695}"/>
          </ac:spMkLst>
        </pc:spChg>
        <pc:spChg chg="mod">
          <ac:chgData name="Toniolo Daniele" userId="6afb6dee-0dd5-4338-8470-1b2128480e9f" providerId="ADAL" clId="{9E4A867B-7E0B-49BE-B944-A3F7A07C6E23}" dt="2024-05-12T15:38:39.910" v="76" actId="207"/>
          <ac:spMkLst>
            <pc:docMk/>
            <pc:sldMk cId="2389096498" sldId="257"/>
            <ac:spMk id="10" creationId="{0B629776-54D0-7C1A-1A74-506C757E13EB}"/>
          </ac:spMkLst>
        </pc:spChg>
        <pc:spChg chg="mod">
          <ac:chgData name="Toniolo Daniele" userId="6afb6dee-0dd5-4338-8470-1b2128480e9f" providerId="ADAL" clId="{9E4A867B-7E0B-49BE-B944-A3F7A07C6E23}" dt="2024-05-12T15:38:39.910" v="76" actId="207"/>
          <ac:spMkLst>
            <pc:docMk/>
            <pc:sldMk cId="2389096498" sldId="257"/>
            <ac:spMk id="11" creationId="{9447044F-2DBC-9F8F-2BF0-012497F8B570}"/>
          </ac:spMkLst>
        </pc:spChg>
        <pc:spChg chg="mod">
          <ac:chgData name="Toniolo Daniele" userId="6afb6dee-0dd5-4338-8470-1b2128480e9f" providerId="ADAL" clId="{9E4A867B-7E0B-49BE-B944-A3F7A07C6E23}" dt="2024-05-12T15:38:39.910" v="76" actId="207"/>
          <ac:spMkLst>
            <pc:docMk/>
            <pc:sldMk cId="2389096498" sldId="257"/>
            <ac:spMk id="12" creationId="{0A8E92A6-0C44-1969-CF92-2E69C5078AA4}"/>
          </ac:spMkLst>
        </pc:spChg>
        <pc:spChg chg="add mod">
          <ac:chgData name="Toniolo Daniele" userId="6afb6dee-0dd5-4338-8470-1b2128480e9f" providerId="ADAL" clId="{9E4A867B-7E0B-49BE-B944-A3F7A07C6E23}" dt="2024-05-12T15:45:38.214" v="189" actId="1076"/>
          <ac:spMkLst>
            <pc:docMk/>
            <pc:sldMk cId="2389096498" sldId="257"/>
            <ac:spMk id="13" creationId="{40A01842-FCA1-F939-29F3-4879EAFA4A00}"/>
          </ac:spMkLst>
        </pc:spChg>
        <pc:spChg chg="add mod">
          <ac:chgData name="Toniolo Daniele" userId="6afb6dee-0dd5-4338-8470-1b2128480e9f" providerId="ADAL" clId="{9E4A867B-7E0B-49BE-B944-A3F7A07C6E23}" dt="2024-05-12T15:45:38.214" v="189" actId="1076"/>
          <ac:spMkLst>
            <pc:docMk/>
            <pc:sldMk cId="2389096498" sldId="257"/>
            <ac:spMk id="14" creationId="{C4D639F6-C078-991F-868E-976E530182F0}"/>
          </ac:spMkLst>
        </pc:spChg>
        <pc:spChg chg="add mod">
          <ac:chgData name="Toniolo Daniele" userId="6afb6dee-0dd5-4338-8470-1b2128480e9f" providerId="ADAL" clId="{9E4A867B-7E0B-49BE-B944-A3F7A07C6E23}" dt="2024-05-12T15:45:38.214" v="189" actId="1076"/>
          <ac:spMkLst>
            <pc:docMk/>
            <pc:sldMk cId="2389096498" sldId="257"/>
            <ac:spMk id="15" creationId="{AD8F2D28-6875-99BE-B394-8B472D9D8E67}"/>
          </ac:spMkLst>
        </pc:spChg>
        <pc:grpChg chg="add mod">
          <ac:chgData name="Toniolo Daniele" userId="6afb6dee-0dd5-4338-8470-1b2128480e9f" providerId="ADAL" clId="{9E4A867B-7E0B-49BE-B944-A3F7A07C6E23}" dt="2024-05-12T15:38:39.910" v="76" actId="207"/>
          <ac:grpSpMkLst>
            <pc:docMk/>
            <pc:sldMk cId="2389096498" sldId="257"/>
            <ac:grpSpMk id="4" creationId="{E85870F5-96A1-EB6C-5F9C-79447C650346}"/>
          </ac:grpSpMkLst>
        </pc:grpChg>
      </pc:sldChg>
      <pc:sldChg chg="addSp delSp modSp add mod">
        <pc:chgData name="Toniolo Daniele" userId="6afb6dee-0dd5-4338-8470-1b2128480e9f" providerId="ADAL" clId="{9E4A867B-7E0B-49BE-B944-A3F7A07C6E23}" dt="2024-05-12T15:45:07.703" v="187" actId="207"/>
        <pc:sldMkLst>
          <pc:docMk/>
          <pc:sldMk cId="4132219750" sldId="258"/>
        </pc:sldMkLst>
        <pc:spChg chg="mod">
          <ac:chgData name="Toniolo Daniele" userId="6afb6dee-0dd5-4338-8470-1b2128480e9f" providerId="ADAL" clId="{9E4A867B-7E0B-49BE-B944-A3F7A07C6E23}" dt="2024-05-12T15:40:08.755" v="86" actId="1076"/>
          <ac:spMkLst>
            <pc:docMk/>
            <pc:sldMk cId="4132219750" sldId="258"/>
            <ac:spMk id="2" creationId="{D24E6015-7629-F889-AA24-8B44F3BAF166}"/>
          </ac:spMkLst>
        </pc:spChg>
        <pc:spChg chg="mod">
          <ac:chgData name="Toniolo Daniele" userId="6afb6dee-0dd5-4338-8470-1b2128480e9f" providerId="ADAL" clId="{9E4A867B-7E0B-49BE-B944-A3F7A07C6E23}" dt="2024-05-12T15:40:08.755" v="86" actId="1076"/>
          <ac:spMkLst>
            <pc:docMk/>
            <pc:sldMk cId="4132219750" sldId="258"/>
            <ac:spMk id="3" creationId="{4F1B6416-7D36-B9F6-25A1-5590BDB6D695}"/>
          </ac:spMkLst>
        </pc:spChg>
        <pc:spChg chg="del">
          <ac:chgData name="Toniolo Daniele" userId="6afb6dee-0dd5-4338-8470-1b2128480e9f" providerId="ADAL" clId="{9E4A867B-7E0B-49BE-B944-A3F7A07C6E23}" dt="2024-05-12T15:39:57.385" v="83" actId="478"/>
          <ac:spMkLst>
            <pc:docMk/>
            <pc:sldMk cId="4132219750" sldId="258"/>
            <ac:spMk id="9" creationId="{8204CF69-55C9-8E45-10CC-2C8DB171E6E0}"/>
          </ac:spMkLst>
        </pc:spChg>
        <pc:spChg chg="add mod">
          <ac:chgData name="Toniolo Daniele" userId="6afb6dee-0dd5-4338-8470-1b2128480e9f" providerId="ADAL" clId="{9E4A867B-7E0B-49BE-B944-A3F7A07C6E23}" dt="2024-05-12T15:41:02.379" v="112" actId="20577"/>
          <ac:spMkLst>
            <pc:docMk/>
            <pc:sldMk cId="4132219750" sldId="258"/>
            <ac:spMk id="13" creationId="{4D6C0ED7-BBFB-9B3C-A5EA-B7F41946B892}"/>
          </ac:spMkLst>
        </pc:spChg>
        <pc:spChg chg="add mod">
          <ac:chgData name="Toniolo Daniele" userId="6afb6dee-0dd5-4338-8470-1b2128480e9f" providerId="ADAL" clId="{9E4A867B-7E0B-49BE-B944-A3F7A07C6E23}" dt="2024-05-12T15:41:31.266" v="166" actId="20577"/>
          <ac:spMkLst>
            <pc:docMk/>
            <pc:sldMk cId="4132219750" sldId="258"/>
            <ac:spMk id="14" creationId="{0099EBE0-D48D-8848-4236-3532933D2C11}"/>
          </ac:spMkLst>
        </pc:spChg>
        <pc:spChg chg="add del mod">
          <ac:chgData name="Toniolo Daniele" userId="6afb6dee-0dd5-4338-8470-1b2128480e9f" providerId="ADAL" clId="{9E4A867B-7E0B-49BE-B944-A3F7A07C6E23}" dt="2024-05-12T15:42:10.907" v="175" actId="478"/>
          <ac:spMkLst>
            <pc:docMk/>
            <pc:sldMk cId="4132219750" sldId="258"/>
            <ac:spMk id="15" creationId="{88ECA3C7-B725-92D8-FB9B-D5C4DC3BED51}"/>
          </ac:spMkLst>
        </pc:spChg>
        <pc:spChg chg="add mod">
          <ac:chgData name="Toniolo Daniele" userId="6afb6dee-0dd5-4338-8470-1b2128480e9f" providerId="ADAL" clId="{9E4A867B-7E0B-49BE-B944-A3F7A07C6E23}" dt="2024-05-12T15:45:07.703" v="187" actId="207"/>
          <ac:spMkLst>
            <pc:docMk/>
            <pc:sldMk cId="4132219750" sldId="258"/>
            <ac:spMk id="16" creationId="{343A6329-B56E-CB22-4D93-230CB4EB2BC6}"/>
          </ac:spMkLst>
        </pc:spChg>
        <pc:grpChg chg="mod">
          <ac:chgData name="Toniolo Daniele" userId="6afb6dee-0dd5-4338-8470-1b2128480e9f" providerId="ADAL" clId="{9E4A867B-7E0B-49BE-B944-A3F7A07C6E23}" dt="2024-05-12T15:40:04.170" v="85" actId="1076"/>
          <ac:grpSpMkLst>
            <pc:docMk/>
            <pc:sldMk cId="4132219750" sldId="258"/>
            <ac:grpSpMk id="4" creationId="{E85870F5-96A1-EB6C-5F9C-79447C650346}"/>
          </ac:grpSpMkLst>
        </pc:grpChg>
        <pc:grpChg chg="del">
          <ac:chgData name="Toniolo Daniele" userId="6afb6dee-0dd5-4338-8470-1b2128480e9f" providerId="ADAL" clId="{9E4A867B-7E0B-49BE-B944-A3F7A07C6E23}" dt="2024-05-12T15:39:59.581" v="84" actId="478"/>
          <ac:grpSpMkLst>
            <pc:docMk/>
            <pc:sldMk cId="4132219750" sldId="258"/>
            <ac:grpSpMk id="8" creationId="{87C97C88-543A-1860-449C-E4349E31389D}"/>
          </ac:grpSpMkLst>
        </pc:grpChg>
      </pc:sldChg>
      <pc:sldChg chg="delSp modSp add mod">
        <pc:chgData name="Toniolo Daniele" userId="6afb6dee-0dd5-4338-8470-1b2128480e9f" providerId="ADAL" clId="{9E4A867B-7E0B-49BE-B944-A3F7A07C6E23}" dt="2024-05-12T15:46:14.270" v="201" actId="14100"/>
        <pc:sldMkLst>
          <pc:docMk/>
          <pc:sldMk cId="1353142267" sldId="259"/>
        </pc:sldMkLst>
        <pc:spChg chg="del">
          <ac:chgData name="Toniolo Daniele" userId="6afb6dee-0dd5-4338-8470-1b2128480e9f" providerId="ADAL" clId="{9E4A867B-7E0B-49BE-B944-A3F7A07C6E23}" dt="2024-05-12T15:45:48.070" v="191" actId="478"/>
          <ac:spMkLst>
            <pc:docMk/>
            <pc:sldMk cId="1353142267" sldId="259"/>
            <ac:spMk id="2" creationId="{D24E6015-7629-F889-AA24-8B44F3BAF166}"/>
          </ac:spMkLst>
        </pc:spChg>
        <pc:spChg chg="del">
          <ac:chgData name="Toniolo Daniele" userId="6afb6dee-0dd5-4338-8470-1b2128480e9f" providerId="ADAL" clId="{9E4A867B-7E0B-49BE-B944-A3F7A07C6E23}" dt="2024-05-12T15:45:48.070" v="191" actId="478"/>
          <ac:spMkLst>
            <pc:docMk/>
            <pc:sldMk cId="1353142267" sldId="259"/>
            <ac:spMk id="3" creationId="{4F1B6416-7D36-B9F6-25A1-5590BDB6D695}"/>
          </ac:spMkLst>
        </pc:spChg>
        <pc:spChg chg="del">
          <ac:chgData name="Toniolo Daniele" userId="6afb6dee-0dd5-4338-8470-1b2128480e9f" providerId="ADAL" clId="{9E4A867B-7E0B-49BE-B944-A3F7A07C6E23}" dt="2024-05-12T15:45:53.524" v="194" actId="478"/>
          <ac:spMkLst>
            <pc:docMk/>
            <pc:sldMk cId="1353142267" sldId="259"/>
            <ac:spMk id="13" creationId="{4D6C0ED7-BBFB-9B3C-A5EA-B7F41946B892}"/>
          </ac:spMkLst>
        </pc:spChg>
        <pc:spChg chg="del">
          <ac:chgData name="Toniolo Daniele" userId="6afb6dee-0dd5-4338-8470-1b2128480e9f" providerId="ADAL" clId="{9E4A867B-7E0B-49BE-B944-A3F7A07C6E23}" dt="2024-05-12T15:45:52.158" v="193" actId="478"/>
          <ac:spMkLst>
            <pc:docMk/>
            <pc:sldMk cId="1353142267" sldId="259"/>
            <ac:spMk id="14" creationId="{0099EBE0-D48D-8848-4236-3532933D2C11}"/>
          </ac:spMkLst>
        </pc:spChg>
        <pc:spChg chg="mod">
          <ac:chgData name="Toniolo Daniele" userId="6afb6dee-0dd5-4338-8470-1b2128480e9f" providerId="ADAL" clId="{9E4A867B-7E0B-49BE-B944-A3F7A07C6E23}" dt="2024-05-12T15:46:14.270" v="201" actId="14100"/>
          <ac:spMkLst>
            <pc:docMk/>
            <pc:sldMk cId="1353142267" sldId="259"/>
            <ac:spMk id="16" creationId="{343A6329-B56E-CB22-4D93-230CB4EB2BC6}"/>
          </ac:spMkLst>
        </pc:spChg>
        <pc:grpChg chg="del">
          <ac:chgData name="Toniolo Daniele" userId="6afb6dee-0dd5-4338-8470-1b2128480e9f" providerId="ADAL" clId="{9E4A867B-7E0B-49BE-B944-A3F7A07C6E23}" dt="2024-05-12T15:45:48.837" v="192" actId="478"/>
          <ac:grpSpMkLst>
            <pc:docMk/>
            <pc:sldMk cId="1353142267" sldId="259"/>
            <ac:grpSpMk id="4" creationId="{E85870F5-96A1-EB6C-5F9C-79447C650346}"/>
          </ac:grpSpMkLst>
        </pc:grpChg>
      </pc:sldChg>
      <pc:sldChg chg="addSp delSp modSp add mod">
        <pc:chgData name="Toniolo Daniele" userId="6afb6dee-0dd5-4338-8470-1b2128480e9f" providerId="ADAL" clId="{9E4A867B-7E0B-49BE-B944-A3F7A07C6E23}" dt="2024-05-12T15:50:37.978" v="243" actId="478"/>
        <pc:sldMkLst>
          <pc:docMk/>
          <pc:sldMk cId="1983858379" sldId="260"/>
        </pc:sldMkLst>
        <pc:spChg chg="del mod">
          <ac:chgData name="Toniolo Daniele" userId="6afb6dee-0dd5-4338-8470-1b2128480e9f" providerId="ADAL" clId="{9E4A867B-7E0B-49BE-B944-A3F7A07C6E23}" dt="2024-05-12T15:50:37.978" v="243" actId="478"/>
          <ac:spMkLst>
            <pc:docMk/>
            <pc:sldMk cId="1983858379" sldId="260"/>
            <ac:spMk id="16" creationId="{343A6329-B56E-CB22-4D93-230CB4EB2BC6}"/>
          </ac:spMkLst>
        </pc:spChg>
        <pc:picChg chg="add mod modCrop">
          <ac:chgData name="Toniolo Daniele" userId="6afb6dee-0dd5-4338-8470-1b2128480e9f" providerId="ADAL" clId="{9E4A867B-7E0B-49BE-B944-A3F7A07C6E23}" dt="2024-05-12T15:50:16.572" v="242" actId="12788"/>
          <ac:picMkLst>
            <pc:docMk/>
            <pc:sldMk cId="1983858379" sldId="260"/>
            <ac:picMk id="3" creationId="{A212E8BA-5BD5-B61A-DCCB-0400ED719CAB}"/>
          </ac:picMkLst>
        </pc:picChg>
      </pc:sldChg>
      <pc:sldChg chg="add del">
        <pc:chgData name="Toniolo Daniele" userId="6afb6dee-0dd5-4338-8470-1b2128480e9f" providerId="ADAL" clId="{9E4A867B-7E0B-49BE-B944-A3F7A07C6E23}" dt="2024-05-12T15:46:57.707" v="203" actId="2890"/>
        <pc:sldMkLst>
          <pc:docMk/>
          <pc:sldMk cId="4199694184" sldId="260"/>
        </pc:sldMkLst>
      </pc:sldChg>
      <pc:sldChg chg="addSp delSp modSp new mod modTransition">
        <pc:chgData name="Toniolo Daniele" userId="6afb6dee-0dd5-4338-8470-1b2128480e9f" providerId="ADAL" clId="{9E4A867B-7E0B-49BE-B944-A3F7A07C6E23}" dt="2024-05-12T15:59:18.859" v="326"/>
        <pc:sldMkLst>
          <pc:docMk/>
          <pc:sldMk cId="12312199" sldId="261"/>
        </pc:sldMkLst>
        <pc:spChg chg="del">
          <ac:chgData name="Toniolo Daniele" userId="6afb6dee-0dd5-4338-8470-1b2128480e9f" providerId="ADAL" clId="{9E4A867B-7E0B-49BE-B944-A3F7A07C6E23}" dt="2024-05-12T15:51:00.039" v="248" actId="478"/>
          <ac:spMkLst>
            <pc:docMk/>
            <pc:sldMk cId="12312199" sldId="261"/>
            <ac:spMk id="2" creationId="{2EFD8B65-801D-92E5-9F16-419556B00F36}"/>
          </ac:spMkLst>
        </pc:spChg>
        <pc:spChg chg="del">
          <ac:chgData name="Toniolo Daniele" userId="6afb6dee-0dd5-4338-8470-1b2128480e9f" providerId="ADAL" clId="{9E4A867B-7E0B-49BE-B944-A3F7A07C6E23}" dt="2024-05-12T15:51:00.039" v="248" actId="478"/>
          <ac:spMkLst>
            <pc:docMk/>
            <pc:sldMk cId="12312199" sldId="261"/>
            <ac:spMk id="3" creationId="{7C318995-B370-3F0C-2005-F30DC69A6DD1}"/>
          </ac:spMkLst>
        </pc:spChg>
        <pc:picChg chg="add mod modCrop">
          <ac:chgData name="Toniolo Daniele" userId="6afb6dee-0dd5-4338-8470-1b2128480e9f" providerId="ADAL" clId="{9E4A867B-7E0B-49BE-B944-A3F7A07C6E23}" dt="2024-05-12T15:58:37.670" v="313" actId="1076"/>
          <ac:picMkLst>
            <pc:docMk/>
            <pc:sldMk cId="12312199" sldId="261"/>
            <ac:picMk id="5" creationId="{AB2E64B2-9B8D-A47A-6632-860C34C83CE0}"/>
          </ac:picMkLst>
        </pc:picChg>
      </pc:sldChg>
      <pc:sldChg chg="add del replId">
        <pc:chgData name="Toniolo Daniele" userId="6afb6dee-0dd5-4338-8470-1b2128480e9f" providerId="ADAL" clId="{9E4A867B-7E0B-49BE-B944-A3F7A07C6E23}" dt="2024-05-12T15:46:57.707" v="203" actId="2890"/>
        <pc:sldMkLst>
          <pc:docMk/>
          <pc:sldMk cId="2859454101" sldId="261"/>
        </pc:sldMkLst>
      </pc:sldChg>
      <pc:sldChg chg="add del replId">
        <pc:chgData name="Toniolo Daniele" userId="6afb6dee-0dd5-4338-8470-1b2128480e9f" providerId="ADAL" clId="{9E4A867B-7E0B-49BE-B944-A3F7A07C6E23}" dt="2024-05-12T15:46:57.707" v="203" actId="2890"/>
        <pc:sldMkLst>
          <pc:docMk/>
          <pc:sldMk cId="3472332378" sldId="262"/>
        </pc:sldMkLst>
      </pc:sldChg>
      <pc:sldChg chg="addSp delSp modSp new mod modTransition">
        <pc:chgData name="Toniolo Daniele" userId="6afb6dee-0dd5-4338-8470-1b2128480e9f" providerId="ADAL" clId="{9E4A867B-7E0B-49BE-B944-A3F7A07C6E23}" dt="2024-05-12T15:59:18.859" v="326"/>
        <pc:sldMkLst>
          <pc:docMk/>
          <pc:sldMk cId="3538414826" sldId="262"/>
        </pc:sldMkLst>
        <pc:spChg chg="del">
          <ac:chgData name="Toniolo Daniele" userId="6afb6dee-0dd5-4338-8470-1b2128480e9f" providerId="ADAL" clId="{9E4A867B-7E0B-49BE-B944-A3F7A07C6E23}" dt="2024-05-12T15:52:53.196" v="254" actId="478"/>
          <ac:spMkLst>
            <pc:docMk/>
            <pc:sldMk cId="3538414826" sldId="262"/>
            <ac:spMk id="2" creationId="{18E1EB9C-ED3D-5826-412B-DDA2959B082F}"/>
          </ac:spMkLst>
        </pc:spChg>
        <pc:spChg chg="del">
          <ac:chgData name="Toniolo Daniele" userId="6afb6dee-0dd5-4338-8470-1b2128480e9f" providerId="ADAL" clId="{9E4A867B-7E0B-49BE-B944-A3F7A07C6E23}" dt="2024-05-12T15:52:49.022" v="251" actId="931"/>
          <ac:spMkLst>
            <pc:docMk/>
            <pc:sldMk cId="3538414826" sldId="262"/>
            <ac:spMk id="3" creationId="{F075B5BA-FE20-CE5B-6F14-C7F061D16084}"/>
          </ac:spMkLst>
        </pc:spChg>
        <pc:spChg chg="add mod">
          <ac:chgData name="Toniolo Daniele" userId="6afb6dee-0dd5-4338-8470-1b2128480e9f" providerId="ADAL" clId="{9E4A867B-7E0B-49BE-B944-A3F7A07C6E23}" dt="2024-05-12T15:58:11.380" v="306" actId="207"/>
          <ac:spMkLst>
            <pc:docMk/>
            <pc:sldMk cId="3538414826" sldId="262"/>
            <ac:spMk id="6" creationId="{55506257-CC3F-395F-887B-F1C4FA93A8D3}"/>
          </ac:spMkLst>
        </pc:spChg>
        <pc:picChg chg="add mod modCrop">
          <ac:chgData name="Toniolo Daniele" userId="6afb6dee-0dd5-4338-8470-1b2128480e9f" providerId="ADAL" clId="{9E4A867B-7E0B-49BE-B944-A3F7A07C6E23}" dt="2024-05-12T15:57:51.697" v="303" actId="1076"/>
          <ac:picMkLst>
            <pc:docMk/>
            <pc:sldMk cId="3538414826" sldId="262"/>
            <ac:picMk id="5" creationId="{873461C0-DB25-AA14-0F44-8D83243E958C}"/>
          </ac:picMkLst>
        </pc:picChg>
      </pc:sldChg>
      <pc:sldChg chg="add del replId">
        <pc:chgData name="Toniolo Daniele" userId="6afb6dee-0dd5-4338-8470-1b2128480e9f" providerId="ADAL" clId="{9E4A867B-7E0B-49BE-B944-A3F7A07C6E23}" dt="2024-05-12T15:46:57.707" v="203" actId="2890"/>
        <pc:sldMkLst>
          <pc:docMk/>
          <pc:sldMk cId="1015082980" sldId="263"/>
        </pc:sldMkLst>
      </pc:sldChg>
      <pc:sldChg chg="addSp delSp modSp new mod modTransition">
        <pc:chgData name="Toniolo Daniele" userId="6afb6dee-0dd5-4338-8470-1b2128480e9f" providerId="ADAL" clId="{9E4A867B-7E0B-49BE-B944-A3F7A07C6E23}" dt="2024-05-12T15:59:18.859" v="326"/>
        <pc:sldMkLst>
          <pc:docMk/>
          <pc:sldMk cId="3168717910" sldId="263"/>
        </pc:sldMkLst>
        <pc:spChg chg="del">
          <ac:chgData name="Toniolo Daniele" userId="6afb6dee-0dd5-4338-8470-1b2128480e9f" providerId="ADAL" clId="{9E4A867B-7E0B-49BE-B944-A3F7A07C6E23}" dt="2024-05-12T15:52:58.114" v="255" actId="478"/>
          <ac:spMkLst>
            <pc:docMk/>
            <pc:sldMk cId="3168717910" sldId="263"/>
            <ac:spMk id="2" creationId="{BDDE250D-862F-2CFE-6453-9FA2AF3DB91B}"/>
          </ac:spMkLst>
        </pc:spChg>
        <pc:spChg chg="del">
          <ac:chgData name="Toniolo Daniele" userId="6afb6dee-0dd5-4338-8470-1b2128480e9f" providerId="ADAL" clId="{9E4A867B-7E0B-49BE-B944-A3F7A07C6E23}" dt="2024-05-12T15:52:58.114" v="255" actId="478"/>
          <ac:spMkLst>
            <pc:docMk/>
            <pc:sldMk cId="3168717910" sldId="263"/>
            <ac:spMk id="3" creationId="{42E63B8D-7879-5185-E7BA-BFCDA56AAF5C}"/>
          </ac:spMkLst>
        </pc:spChg>
        <pc:picChg chg="add mod modCrop">
          <ac:chgData name="Toniolo Daniele" userId="6afb6dee-0dd5-4338-8470-1b2128480e9f" providerId="ADAL" clId="{9E4A867B-7E0B-49BE-B944-A3F7A07C6E23}" dt="2024-05-12T15:55:30.456" v="284" actId="1076"/>
          <ac:picMkLst>
            <pc:docMk/>
            <pc:sldMk cId="3168717910" sldId="263"/>
            <ac:picMk id="5" creationId="{5C27BA78-D6B2-C58E-6005-3C766F14DA4A}"/>
          </ac:picMkLst>
        </pc:picChg>
      </pc:sldChg>
      <pc:sldChg chg="addSp delSp modSp new mod modTransition">
        <pc:chgData name="Toniolo Daniele" userId="6afb6dee-0dd5-4338-8470-1b2128480e9f" providerId="ADAL" clId="{9E4A867B-7E0B-49BE-B944-A3F7A07C6E23}" dt="2024-05-12T15:59:18.859" v="326"/>
        <pc:sldMkLst>
          <pc:docMk/>
          <pc:sldMk cId="2711904450" sldId="264"/>
        </pc:sldMkLst>
        <pc:spChg chg="del">
          <ac:chgData name="Toniolo Daniele" userId="6afb6dee-0dd5-4338-8470-1b2128480e9f" providerId="ADAL" clId="{9E4A867B-7E0B-49BE-B944-A3F7A07C6E23}" dt="2024-05-12T15:53:01.918" v="256" actId="478"/>
          <ac:spMkLst>
            <pc:docMk/>
            <pc:sldMk cId="2711904450" sldId="264"/>
            <ac:spMk id="2" creationId="{7FE35E87-8DB7-811A-6CC5-5BB903CA91F9}"/>
          </ac:spMkLst>
        </pc:spChg>
        <pc:spChg chg="del">
          <ac:chgData name="Toniolo Daniele" userId="6afb6dee-0dd5-4338-8470-1b2128480e9f" providerId="ADAL" clId="{9E4A867B-7E0B-49BE-B944-A3F7A07C6E23}" dt="2024-05-12T15:53:01.918" v="256" actId="478"/>
          <ac:spMkLst>
            <pc:docMk/>
            <pc:sldMk cId="2711904450" sldId="264"/>
            <ac:spMk id="3" creationId="{FECEE2B6-C4D5-52FB-7F7D-0ED3EC247EE1}"/>
          </ac:spMkLst>
        </pc:spChg>
        <pc:picChg chg="add mod modCrop">
          <ac:chgData name="Toniolo Daniele" userId="6afb6dee-0dd5-4338-8470-1b2128480e9f" providerId="ADAL" clId="{9E4A867B-7E0B-49BE-B944-A3F7A07C6E23}" dt="2024-05-12T15:56:28.857" v="291" actId="14100"/>
          <ac:picMkLst>
            <pc:docMk/>
            <pc:sldMk cId="2711904450" sldId="264"/>
            <ac:picMk id="5" creationId="{6460DA29-E64C-79EF-8AA3-C36C8F324706}"/>
          </ac:picMkLst>
        </pc:picChg>
        <pc:picChg chg="add del mod modCrop">
          <ac:chgData name="Toniolo Daniele" userId="6afb6dee-0dd5-4338-8470-1b2128480e9f" providerId="ADAL" clId="{9E4A867B-7E0B-49BE-B944-A3F7A07C6E23}" dt="2024-05-12T15:56:24.327" v="290" actId="478"/>
          <ac:picMkLst>
            <pc:docMk/>
            <pc:sldMk cId="2711904450" sldId="264"/>
            <ac:picMk id="6" creationId="{A0099E05-E8B7-1305-5F4F-4F5EA00F65C9}"/>
          </ac:picMkLst>
        </pc:picChg>
      </pc:sldChg>
      <pc:sldChg chg="addSp modSp add mod ord modTransition">
        <pc:chgData name="Toniolo Daniele" userId="6afb6dee-0dd5-4338-8470-1b2128480e9f" providerId="ADAL" clId="{9E4A867B-7E0B-49BE-B944-A3F7A07C6E23}" dt="2024-05-12T15:59:18.859" v="326"/>
        <pc:sldMkLst>
          <pc:docMk/>
          <pc:sldMk cId="4171825022" sldId="265"/>
        </pc:sldMkLst>
        <pc:picChg chg="add mod modCrop">
          <ac:chgData name="Toniolo Daniele" userId="6afb6dee-0dd5-4338-8470-1b2128480e9f" providerId="ADAL" clId="{9E4A867B-7E0B-49BE-B944-A3F7A07C6E23}" dt="2024-05-12T15:57:29.823" v="298" actId="1076"/>
          <ac:picMkLst>
            <pc:docMk/>
            <pc:sldMk cId="4171825022" sldId="265"/>
            <ac:picMk id="3" creationId="{6733FE46-F9C8-5767-250D-A3892D9ECAE1}"/>
          </ac:picMkLst>
        </pc:picChg>
      </pc:sldChg>
      <pc:sldChg chg="addSp delSp modSp new mod setBg">
        <pc:chgData name="Toniolo Daniele" userId="6afb6dee-0dd5-4338-8470-1b2128480e9f" providerId="ADAL" clId="{9E4A867B-7E0B-49BE-B944-A3F7A07C6E23}" dt="2024-05-12T16:34:02.316" v="464" actId="478"/>
        <pc:sldMkLst>
          <pc:docMk/>
          <pc:sldMk cId="2273309869" sldId="266"/>
        </pc:sldMkLst>
        <pc:spChg chg="del">
          <ac:chgData name="Toniolo Daniele" userId="6afb6dee-0dd5-4338-8470-1b2128480e9f" providerId="ADAL" clId="{9E4A867B-7E0B-49BE-B944-A3F7A07C6E23}" dt="2024-05-12T16:33:06.738" v="413" actId="478"/>
          <ac:spMkLst>
            <pc:docMk/>
            <pc:sldMk cId="2273309869" sldId="266"/>
            <ac:spMk id="2" creationId="{3675967B-14EC-D270-E32B-B2E99379E5DA}"/>
          </ac:spMkLst>
        </pc:spChg>
        <pc:spChg chg="del">
          <ac:chgData name="Toniolo Daniele" userId="6afb6dee-0dd5-4338-8470-1b2128480e9f" providerId="ADAL" clId="{9E4A867B-7E0B-49BE-B944-A3F7A07C6E23}" dt="2024-05-12T16:33:06.738" v="413" actId="478"/>
          <ac:spMkLst>
            <pc:docMk/>
            <pc:sldMk cId="2273309869" sldId="266"/>
            <ac:spMk id="3" creationId="{49D98D1D-F48A-E59B-995E-FAA61AD7C236}"/>
          </ac:spMkLst>
        </pc:spChg>
        <pc:spChg chg="add del mod">
          <ac:chgData name="Toniolo Daniele" userId="6afb6dee-0dd5-4338-8470-1b2128480e9f" providerId="ADAL" clId="{9E4A867B-7E0B-49BE-B944-A3F7A07C6E23}" dt="2024-05-12T16:33:40.318" v="418"/>
          <ac:spMkLst>
            <pc:docMk/>
            <pc:sldMk cId="2273309869" sldId="266"/>
            <ac:spMk id="4" creationId="{0DAF6DF0-2EA8-9947-35BA-A810B63FB0DD}"/>
          </ac:spMkLst>
        </pc:spChg>
        <pc:spChg chg="add del mod">
          <ac:chgData name="Toniolo Daniele" userId="6afb6dee-0dd5-4338-8470-1b2128480e9f" providerId="ADAL" clId="{9E4A867B-7E0B-49BE-B944-A3F7A07C6E23}" dt="2024-05-12T16:34:02.316" v="464" actId="478"/>
          <ac:spMkLst>
            <pc:docMk/>
            <pc:sldMk cId="2273309869" sldId="266"/>
            <ac:spMk id="5" creationId="{30F86C3D-E58D-A59B-C6B5-8BC59B300AB2}"/>
          </ac:spMkLst>
        </pc:spChg>
      </pc:sldChg>
    </pc:docChg>
  </pc:docChgLst>
  <pc:docChgLst>
    <pc:chgData name="Toniolo Daniele" userId="S::toniolo.daniele@isisbassafriulana.edu.it::6afb6dee-0dd5-4338-8470-1b2128480e9f" providerId="AD" clId="Web-{466F13EC-D67E-2F9B-A615-CD0FCA838F41}"/>
    <pc:docChg chg="addSld modSld">
      <pc:chgData name="Toniolo Daniele" userId="S::toniolo.daniele@isisbassafriulana.edu.it::6afb6dee-0dd5-4338-8470-1b2128480e9f" providerId="AD" clId="Web-{466F13EC-D67E-2F9B-A615-CD0FCA838F41}" dt="2024-05-13T05:28:17.278" v="1028"/>
      <pc:docMkLst>
        <pc:docMk/>
      </pc:docMkLst>
      <pc:sldChg chg="delSp modSp">
        <pc:chgData name="Toniolo Daniele" userId="S::toniolo.daniele@isisbassafriulana.edu.it::6afb6dee-0dd5-4338-8470-1b2128480e9f" providerId="AD" clId="Web-{466F13EC-D67E-2F9B-A615-CD0FCA838F41}" dt="2024-05-13T05:28:17.278" v="1028"/>
        <pc:sldMkLst>
          <pc:docMk/>
          <pc:sldMk cId="3099298558" sldId="256"/>
        </pc:sldMkLst>
        <pc:spChg chg="del mod">
          <ac:chgData name="Toniolo Daniele" userId="S::toniolo.daniele@isisbassafriulana.edu.it::6afb6dee-0dd5-4338-8470-1b2128480e9f" providerId="AD" clId="Web-{466F13EC-D67E-2F9B-A615-CD0FCA838F41}" dt="2024-05-13T05:28:17.278" v="1028"/>
          <ac:spMkLst>
            <pc:docMk/>
            <pc:sldMk cId="3099298558" sldId="256"/>
            <ac:spMk id="2" creationId="{6F90160F-B0FA-7080-BFD6-371C6A0D6B92}"/>
          </ac:spMkLst>
        </pc:spChg>
      </pc:sldChg>
      <pc:sldChg chg="addSp delSp modSp">
        <pc:chgData name="Toniolo Daniele" userId="S::toniolo.daniele@isisbassafriulana.edu.it::6afb6dee-0dd5-4338-8470-1b2128480e9f" providerId="AD" clId="Web-{466F13EC-D67E-2F9B-A615-CD0FCA838F41}" dt="2024-05-13T05:17:01.279" v="633" actId="20577"/>
        <pc:sldMkLst>
          <pc:docMk/>
          <pc:sldMk cId="3168717910" sldId="263"/>
        </pc:sldMkLst>
        <pc:spChg chg="add mod">
          <ac:chgData name="Toniolo Daniele" userId="S::toniolo.daniele@isisbassafriulana.edu.it::6afb6dee-0dd5-4338-8470-1b2128480e9f" providerId="AD" clId="Web-{466F13EC-D67E-2F9B-A615-CD0FCA838F41}" dt="2024-05-13T05:17:01.279" v="633" actId="20577"/>
          <ac:spMkLst>
            <pc:docMk/>
            <pc:sldMk cId="3168717910" sldId="263"/>
            <ac:spMk id="6" creationId="{CDA85098-4E37-AE31-7B0E-BF3F6EBB8ACC}"/>
          </ac:spMkLst>
        </pc:spChg>
        <pc:graphicFrameChg chg="add mod modGraphic">
          <ac:chgData name="Toniolo Daniele" userId="S::toniolo.daniele@isisbassafriulana.edu.it::6afb6dee-0dd5-4338-8470-1b2128480e9f" providerId="AD" clId="Web-{466F13EC-D67E-2F9B-A615-CD0FCA838F41}" dt="2024-05-13T05:08:42.492" v="457"/>
          <ac:graphicFrameMkLst>
            <pc:docMk/>
            <pc:sldMk cId="3168717910" sldId="263"/>
            <ac:graphicFrameMk id="3" creationId="{DEB483E1-1A82-F552-7AF0-49FE0090A26B}"/>
          </ac:graphicFrameMkLst>
        </pc:graphicFrameChg>
        <pc:picChg chg="mod">
          <ac:chgData name="Toniolo Daniele" userId="S::toniolo.daniele@isisbassafriulana.edu.it::6afb6dee-0dd5-4338-8470-1b2128480e9f" providerId="AD" clId="Web-{466F13EC-D67E-2F9B-A615-CD0FCA838F41}" dt="2024-05-13T05:04:43.294" v="292" actId="1076"/>
          <ac:picMkLst>
            <pc:docMk/>
            <pc:sldMk cId="3168717910" sldId="263"/>
            <ac:picMk id="5" creationId="{5C27BA78-D6B2-C58E-6005-3C766F14DA4A}"/>
          </ac:picMkLst>
        </pc:picChg>
        <pc:cxnChg chg="add del mod">
          <ac:chgData name="Toniolo Daniele" userId="S::toniolo.daniele@isisbassafriulana.edu.it::6afb6dee-0dd5-4338-8470-1b2128480e9f" providerId="AD" clId="Web-{466F13EC-D67E-2F9B-A615-CD0FCA838F41}" dt="2024-05-13T05:10:03.589" v="459"/>
          <ac:cxnSpMkLst>
            <pc:docMk/>
            <pc:sldMk cId="3168717910" sldId="263"/>
            <ac:cxnSpMk id="8" creationId="{E5B2B940-72DE-8057-9810-5A6ED3557333}"/>
          </ac:cxnSpMkLst>
        </pc:cxnChg>
        <pc:cxnChg chg="add del mod">
          <ac:chgData name="Toniolo Daniele" userId="S::toniolo.daniele@isisbassafriulana.edu.it::6afb6dee-0dd5-4338-8470-1b2128480e9f" providerId="AD" clId="Web-{466F13EC-D67E-2F9B-A615-CD0FCA838F41}" dt="2024-05-13T05:10:04.558" v="460"/>
          <ac:cxnSpMkLst>
            <pc:docMk/>
            <pc:sldMk cId="3168717910" sldId="263"/>
            <ac:cxnSpMk id="10" creationId="{12CD7809-76B6-1FEC-253D-49900F2C9F27}"/>
          </ac:cxnSpMkLst>
        </pc:cxnChg>
      </pc:sldChg>
      <pc:sldChg chg="addSp delSp modSp">
        <pc:chgData name="Toniolo Daniele" userId="S::toniolo.daniele@isisbassafriulana.edu.it::6afb6dee-0dd5-4338-8470-1b2128480e9f" providerId="AD" clId="Web-{466F13EC-D67E-2F9B-A615-CD0FCA838F41}" dt="2024-05-13T05:14:04.787" v="552"/>
        <pc:sldMkLst>
          <pc:docMk/>
          <pc:sldMk cId="2711904450" sldId="264"/>
        </pc:sldMkLst>
        <pc:spChg chg="add del mod">
          <ac:chgData name="Toniolo Daniele" userId="S::toniolo.daniele@isisbassafriulana.edu.it::6afb6dee-0dd5-4338-8470-1b2128480e9f" providerId="AD" clId="Web-{466F13EC-D67E-2F9B-A615-CD0FCA838F41}" dt="2024-05-13T05:14:04.787" v="552"/>
          <ac:spMkLst>
            <pc:docMk/>
            <pc:sldMk cId="2711904450" sldId="264"/>
            <ac:spMk id="3" creationId="{8898F6E1-00A6-4D17-59BD-9B1DD91B3EC8}"/>
          </ac:spMkLst>
        </pc:spChg>
        <pc:picChg chg="mod">
          <ac:chgData name="Toniolo Daniele" userId="S::toniolo.daniele@isisbassafriulana.edu.it::6afb6dee-0dd5-4338-8470-1b2128480e9f" providerId="AD" clId="Web-{466F13EC-D67E-2F9B-A615-CD0FCA838F41}" dt="2024-05-13T05:12:34.033" v="511" actId="1076"/>
          <ac:picMkLst>
            <pc:docMk/>
            <pc:sldMk cId="2711904450" sldId="264"/>
            <ac:picMk id="5" creationId="{6460DA29-E64C-79EF-8AA3-C36C8F324706}"/>
          </ac:picMkLst>
        </pc:picChg>
      </pc:sldChg>
      <pc:sldChg chg="addSp delSp modSp">
        <pc:chgData name="Toniolo Daniele" userId="S::toniolo.daniele@isisbassafriulana.edu.it::6afb6dee-0dd5-4338-8470-1b2128480e9f" providerId="AD" clId="Web-{466F13EC-D67E-2F9B-A615-CD0FCA838F41}" dt="2024-05-13T05:10:46.075" v="476" actId="20577"/>
        <pc:sldMkLst>
          <pc:docMk/>
          <pc:sldMk cId="4171825022" sldId="265"/>
        </pc:sldMkLst>
        <pc:spChg chg="add mod">
          <ac:chgData name="Toniolo Daniele" userId="S::toniolo.daniele@isisbassafriulana.edu.it::6afb6dee-0dd5-4338-8470-1b2128480e9f" providerId="AD" clId="Web-{466F13EC-D67E-2F9B-A615-CD0FCA838F41}" dt="2024-05-13T05:10:46.075" v="476" actId="20577"/>
          <ac:spMkLst>
            <pc:docMk/>
            <pc:sldMk cId="4171825022" sldId="265"/>
            <ac:spMk id="4" creationId="{0458E15B-D368-6674-6293-056A524F1747}"/>
          </ac:spMkLst>
        </pc:spChg>
        <pc:graphicFrameChg chg="add mod modGraphic">
          <ac:chgData name="Toniolo Daniele" userId="S::toniolo.daniele@isisbassafriulana.edu.it::6afb6dee-0dd5-4338-8470-1b2128480e9f" providerId="AD" clId="Web-{466F13EC-D67E-2F9B-A615-CD0FCA838F41}" dt="2024-05-13T05:01:12.769" v="254"/>
          <ac:graphicFrameMkLst>
            <pc:docMk/>
            <pc:sldMk cId="4171825022" sldId="265"/>
            <ac:graphicFrameMk id="2" creationId="{EEBA49E9-AD33-C43A-78FE-BF0424592518}"/>
          </ac:graphicFrameMkLst>
        </pc:graphicFrameChg>
        <pc:picChg chg="mod">
          <ac:chgData name="Toniolo Daniele" userId="S::toniolo.daniele@isisbassafriulana.edu.it::6afb6dee-0dd5-4338-8470-1b2128480e9f" providerId="AD" clId="Web-{466F13EC-D67E-2F9B-A615-CD0FCA838F41}" dt="2024-05-13T04:58:48.231" v="11" actId="1076"/>
          <ac:picMkLst>
            <pc:docMk/>
            <pc:sldMk cId="4171825022" sldId="265"/>
            <ac:picMk id="3" creationId="{6733FE46-F9C8-5767-250D-A3892D9ECAE1}"/>
          </ac:picMkLst>
        </pc:picChg>
        <pc:cxnChg chg="add del">
          <ac:chgData name="Toniolo Daniele" userId="S::toniolo.daniele@isisbassafriulana.edu.it::6afb6dee-0dd5-4338-8470-1b2128480e9f" providerId="AD" clId="Web-{466F13EC-D67E-2F9B-A615-CD0FCA838F41}" dt="2024-05-13T05:03:35.791" v="276"/>
          <ac:cxnSpMkLst>
            <pc:docMk/>
            <pc:sldMk cId="4171825022" sldId="265"/>
            <ac:cxnSpMk id="5" creationId="{11BA7C4F-7D09-3178-7101-0FD324F1724F}"/>
          </ac:cxnSpMkLst>
        </pc:cxnChg>
        <pc:cxnChg chg="add del">
          <ac:chgData name="Toniolo Daniele" userId="S::toniolo.daniele@isisbassafriulana.edu.it::6afb6dee-0dd5-4338-8470-1b2128480e9f" providerId="AD" clId="Web-{466F13EC-D67E-2F9B-A615-CD0FCA838F41}" dt="2024-05-13T05:03:37.494" v="278"/>
          <ac:cxnSpMkLst>
            <pc:docMk/>
            <pc:sldMk cId="4171825022" sldId="265"/>
            <ac:cxnSpMk id="6" creationId="{C2CFFFC1-83B6-7AC4-9781-22ED5CB5E4A2}"/>
          </ac:cxnSpMkLst>
        </pc:cxnChg>
        <pc:cxnChg chg="add del mod">
          <ac:chgData name="Toniolo Daniele" userId="S::toniolo.daniele@isisbassafriulana.edu.it::6afb6dee-0dd5-4338-8470-1b2128480e9f" providerId="AD" clId="Web-{466F13EC-D67E-2F9B-A615-CD0FCA838F41}" dt="2024-05-13T05:10:13.199" v="465"/>
          <ac:cxnSpMkLst>
            <pc:docMk/>
            <pc:sldMk cId="4171825022" sldId="265"/>
            <ac:cxnSpMk id="7" creationId="{33B755CB-1D34-5BE9-AF78-67E82B113734}"/>
          </ac:cxnSpMkLst>
        </pc:cxnChg>
        <pc:cxnChg chg="add del mod">
          <ac:chgData name="Toniolo Daniele" userId="S::toniolo.daniele@isisbassafriulana.edu.it::6afb6dee-0dd5-4338-8470-1b2128480e9f" providerId="AD" clId="Web-{466F13EC-D67E-2F9B-A615-CD0FCA838F41}" dt="2024-05-13T05:10:14.433" v="466"/>
          <ac:cxnSpMkLst>
            <pc:docMk/>
            <pc:sldMk cId="4171825022" sldId="265"/>
            <ac:cxnSpMk id="8" creationId="{E120E2E1-0902-6703-AFB1-99BB705A3D23}"/>
          </ac:cxnSpMkLst>
        </pc:cxnChg>
      </pc:sldChg>
      <pc:sldChg chg="addSp delSp modSp modTransition">
        <pc:chgData name="Toniolo Daniele" userId="S::toniolo.daniele@isisbassafriulana.edu.it::6afb6dee-0dd5-4338-8470-1b2128480e9f" providerId="AD" clId="Web-{466F13EC-D67E-2F9B-A615-CD0FCA838F41}" dt="2024-05-13T05:27:53.699" v="1026"/>
        <pc:sldMkLst>
          <pc:docMk/>
          <pc:sldMk cId="2273309869" sldId="266"/>
        </pc:sldMkLst>
        <pc:spChg chg="add mod">
          <ac:chgData name="Toniolo Daniele" userId="S::toniolo.daniele@isisbassafriulana.edu.it::6afb6dee-0dd5-4338-8470-1b2128480e9f" providerId="AD" clId="Web-{466F13EC-D67E-2F9B-A615-CD0FCA838F41}" dt="2024-05-13T05:23:50.157" v="976" actId="20577"/>
          <ac:spMkLst>
            <pc:docMk/>
            <pc:sldMk cId="2273309869" sldId="266"/>
            <ac:spMk id="2" creationId="{7FBF6094-292C-B2CA-6789-0CB536E0F00A}"/>
          </ac:spMkLst>
        </pc:spChg>
        <pc:spChg chg="add mod">
          <ac:chgData name="Toniolo Daniele" userId="S::toniolo.daniele@isisbassafriulana.edu.it::6afb6dee-0dd5-4338-8470-1b2128480e9f" providerId="AD" clId="Web-{466F13EC-D67E-2F9B-A615-CD0FCA838F41}" dt="2024-05-13T05:24:04.235" v="984" actId="20577"/>
          <ac:spMkLst>
            <pc:docMk/>
            <pc:sldMk cId="2273309869" sldId="266"/>
            <ac:spMk id="4" creationId="{DADE4956-C99E-9D15-A782-4712BA313DED}"/>
          </ac:spMkLst>
        </pc:spChg>
        <pc:spChg chg="add mod">
          <ac:chgData name="Toniolo Daniele" userId="S::toniolo.daniele@isisbassafriulana.edu.it::6afb6dee-0dd5-4338-8470-1b2128480e9f" providerId="AD" clId="Web-{466F13EC-D67E-2F9B-A615-CD0FCA838F41}" dt="2024-05-13T05:24:53.097" v="991" actId="1076"/>
          <ac:spMkLst>
            <pc:docMk/>
            <pc:sldMk cId="2273309869" sldId="266"/>
            <ac:spMk id="6" creationId="{3D549DF6-5C2C-7AE9-3763-B5D117F618FB}"/>
          </ac:spMkLst>
        </pc:spChg>
        <pc:spChg chg="add del mod">
          <ac:chgData name="Toniolo Daniele" userId="S::toniolo.daniele@isisbassafriulana.edu.it::6afb6dee-0dd5-4338-8470-1b2128480e9f" providerId="AD" clId="Web-{466F13EC-D67E-2F9B-A615-CD0FCA838F41}" dt="2024-05-13T05:25:20.333" v="999"/>
          <ac:spMkLst>
            <pc:docMk/>
            <pc:sldMk cId="2273309869" sldId="266"/>
            <ac:spMk id="7" creationId="{67014600-A09A-AD56-13BE-0A1A669E35CB}"/>
          </ac:spMkLst>
        </pc:spChg>
        <pc:spChg chg="add mod">
          <ac:chgData name="Toniolo Daniele" userId="S::toniolo.daniele@isisbassafriulana.edu.it::6afb6dee-0dd5-4338-8470-1b2128480e9f" providerId="AD" clId="Web-{466F13EC-D67E-2F9B-A615-CD0FCA838F41}" dt="2024-05-13T05:25:36.708" v="1003" actId="1076"/>
          <ac:spMkLst>
            <pc:docMk/>
            <pc:sldMk cId="2273309869" sldId="266"/>
            <ac:spMk id="8" creationId="{280BBEEC-F5BD-1C1D-A54E-09B8A0CF2B24}"/>
          </ac:spMkLst>
        </pc:spChg>
        <pc:spChg chg="add mod">
          <ac:chgData name="Toniolo Daniele" userId="S::toniolo.daniele@isisbassafriulana.edu.it::6afb6dee-0dd5-4338-8470-1b2128480e9f" providerId="AD" clId="Web-{466F13EC-D67E-2F9B-A615-CD0FCA838F41}" dt="2024-05-13T05:27:29.354" v="1024" actId="1076"/>
          <ac:spMkLst>
            <pc:docMk/>
            <pc:sldMk cId="2273309869" sldId="266"/>
            <ac:spMk id="10" creationId="{BCA03FAF-4374-BD2C-E622-BA14E761620B}"/>
          </ac:spMkLst>
        </pc:spChg>
        <pc:graphicFrameChg chg="mod modGraphic">
          <ac:chgData name="Toniolo Daniele" userId="S::toniolo.daniele@isisbassafriulana.edu.it::6afb6dee-0dd5-4338-8470-1b2128480e9f" providerId="AD" clId="Web-{466F13EC-D67E-2F9B-A615-CD0FCA838F41}" dt="2024-05-13T05:23:16.936" v="963" actId="1076"/>
          <ac:graphicFrameMkLst>
            <pc:docMk/>
            <pc:sldMk cId="2273309869" sldId="266"/>
            <ac:graphicFrameMk id="3" creationId="{6734FC94-E666-567C-2E72-7D0E2C500EAE}"/>
          </ac:graphicFrameMkLst>
        </pc:graphicFrameChg>
        <pc:cxnChg chg="add del mod">
          <ac:chgData name="Toniolo Daniele" userId="S::toniolo.daniele@isisbassafriulana.edu.it::6afb6dee-0dd5-4338-8470-1b2128480e9f" providerId="AD" clId="Web-{466F13EC-D67E-2F9B-A615-CD0FCA838F41}" dt="2024-05-13T05:24:30.018" v="987"/>
          <ac:cxnSpMkLst>
            <pc:docMk/>
            <pc:sldMk cId="2273309869" sldId="266"/>
            <ac:cxnSpMk id="5" creationId="{6D96769A-2F5D-80D1-062A-7A936C798F15}"/>
          </ac:cxnSpMkLst>
        </pc:cxnChg>
      </pc:sldChg>
      <pc:sldChg chg="addSp modSp add replId">
        <pc:chgData name="Toniolo Daniele" userId="S::toniolo.daniele@isisbassafriulana.edu.it::6afb6dee-0dd5-4338-8470-1b2128480e9f" providerId="AD" clId="Web-{466F13EC-D67E-2F9B-A615-CD0FCA838F41}" dt="2024-05-13T05:13:45.786" v="549" actId="1076"/>
        <pc:sldMkLst>
          <pc:docMk/>
          <pc:sldMk cId="2669407393" sldId="267"/>
        </pc:sldMkLst>
        <pc:spChg chg="add mod">
          <ac:chgData name="Toniolo Daniele" userId="S::toniolo.daniele@isisbassafriulana.edu.it::6afb6dee-0dd5-4338-8470-1b2128480e9f" providerId="AD" clId="Web-{466F13EC-D67E-2F9B-A615-CD0FCA838F41}" dt="2024-05-13T05:13:45.786" v="549" actId="1076"/>
          <ac:spMkLst>
            <pc:docMk/>
            <pc:sldMk cId="2669407393" sldId="267"/>
            <ac:spMk id="2" creationId="{35C22BBD-90A5-F8B2-E0DC-25C2AED5FE04}"/>
          </ac:spMkLst>
        </pc:spChg>
        <pc:picChg chg="mod">
          <ac:chgData name="Toniolo Daniele" userId="S::toniolo.daniele@isisbassafriulana.edu.it::6afb6dee-0dd5-4338-8470-1b2128480e9f" providerId="AD" clId="Web-{466F13EC-D67E-2F9B-A615-CD0FCA838F41}" dt="2024-05-13T05:12:48.909" v="514" actId="1076"/>
          <ac:picMkLst>
            <pc:docMk/>
            <pc:sldMk cId="2669407393" sldId="267"/>
            <ac:picMk id="5" creationId="{6460DA29-E64C-79EF-8AA3-C36C8F324706}"/>
          </ac:picMkLst>
        </pc:picChg>
      </pc:sldChg>
      <pc:sldChg chg="addSp modSp add replId modTransition">
        <pc:chgData name="Toniolo Daniele" userId="S::toniolo.daniele@isisbassafriulana.edu.it::6afb6dee-0dd5-4338-8470-1b2128480e9f" providerId="AD" clId="Web-{466F13EC-D67E-2F9B-A615-CD0FCA838F41}" dt="2024-05-13T05:27:43.120" v="1025"/>
        <pc:sldMkLst>
          <pc:docMk/>
          <pc:sldMk cId="3881098832" sldId="268"/>
        </pc:sldMkLst>
        <pc:spChg chg="mod">
          <ac:chgData name="Toniolo Daniele" userId="S::toniolo.daniele@isisbassafriulana.edu.it::6afb6dee-0dd5-4338-8470-1b2128480e9f" providerId="AD" clId="Web-{466F13EC-D67E-2F9B-A615-CD0FCA838F41}" dt="2024-05-13T05:26:22.179" v="1006" actId="1076"/>
          <ac:spMkLst>
            <pc:docMk/>
            <pc:sldMk cId="3881098832" sldId="268"/>
            <ac:spMk id="2" creationId="{7FBF6094-292C-B2CA-6789-0CB536E0F00A}"/>
          </ac:spMkLst>
        </pc:spChg>
        <pc:spChg chg="mod">
          <ac:chgData name="Toniolo Daniele" userId="S::toniolo.daniele@isisbassafriulana.edu.it::6afb6dee-0dd5-4338-8470-1b2128480e9f" providerId="AD" clId="Web-{466F13EC-D67E-2F9B-A615-CD0FCA838F41}" dt="2024-05-13T05:26:22.195" v="1007" actId="1076"/>
          <ac:spMkLst>
            <pc:docMk/>
            <pc:sldMk cId="3881098832" sldId="268"/>
            <ac:spMk id="4" creationId="{DADE4956-C99E-9D15-A782-4712BA313DED}"/>
          </ac:spMkLst>
        </pc:spChg>
        <pc:spChg chg="add mod">
          <ac:chgData name="Toniolo Daniele" userId="S::toniolo.daniele@isisbassafriulana.edu.it::6afb6dee-0dd5-4338-8470-1b2128480e9f" providerId="AD" clId="Web-{466F13EC-D67E-2F9B-A615-CD0FCA838F41}" dt="2024-05-13T05:27:16.728" v="1022" actId="20577"/>
          <ac:spMkLst>
            <pc:docMk/>
            <pc:sldMk cId="3881098832" sldId="268"/>
            <ac:spMk id="5" creationId="{D926C37D-431C-7085-E352-4F6A3601C555}"/>
          </ac:spMkLst>
        </pc:spChg>
        <pc:spChg chg="mod">
          <ac:chgData name="Toniolo Daniele" userId="S::toniolo.daniele@isisbassafriulana.edu.it::6afb6dee-0dd5-4338-8470-1b2128480e9f" providerId="AD" clId="Web-{466F13EC-D67E-2F9B-A615-CD0FCA838F41}" dt="2024-05-13T05:26:22.210" v="1008" actId="1076"/>
          <ac:spMkLst>
            <pc:docMk/>
            <pc:sldMk cId="3881098832" sldId="268"/>
            <ac:spMk id="6" creationId="{3D549DF6-5C2C-7AE9-3763-B5D117F618FB}"/>
          </ac:spMkLst>
        </pc:spChg>
        <pc:spChg chg="mod">
          <ac:chgData name="Toniolo Daniele" userId="S::toniolo.daniele@isisbassafriulana.edu.it::6afb6dee-0dd5-4338-8470-1b2128480e9f" providerId="AD" clId="Web-{466F13EC-D67E-2F9B-A615-CD0FCA838F41}" dt="2024-05-13T05:26:22.226" v="1009" actId="1076"/>
          <ac:spMkLst>
            <pc:docMk/>
            <pc:sldMk cId="3881098832" sldId="268"/>
            <ac:spMk id="8" creationId="{280BBEEC-F5BD-1C1D-A54E-09B8A0CF2B24}"/>
          </ac:spMkLst>
        </pc:spChg>
        <pc:graphicFrameChg chg="mod">
          <ac:chgData name="Toniolo Daniele" userId="S::toniolo.daniele@isisbassafriulana.edu.it::6afb6dee-0dd5-4338-8470-1b2128480e9f" providerId="AD" clId="Web-{466F13EC-D67E-2F9B-A615-CD0FCA838F41}" dt="2024-05-13T05:26:22.163" v="1005" actId="1076"/>
          <ac:graphicFrameMkLst>
            <pc:docMk/>
            <pc:sldMk cId="3881098832" sldId="268"/>
            <ac:graphicFrameMk id="3" creationId="{6734FC94-E666-567C-2E72-7D0E2C500EAE}"/>
          </ac:graphicFrameMkLst>
        </pc:graphicFrameChg>
      </pc:sldChg>
    </pc:docChg>
  </pc:docChgLst>
  <pc:docChgLst>
    <pc:chgData name="Toniolo Daniele" userId="S::toniolo.daniele@isisbassafriulana.edu.it::6afb6dee-0dd5-4338-8470-1b2128480e9f" providerId="AD" clId="Web-{A9BE1427-E112-BFD5-6BB4-FE04ADBDC6BF}"/>
    <pc:docChg chg="addSld delSld modSld">
      <pc:chgData name="Toniolo Daniele" userId="S::toniolo.daniele@isisbassafriulana.edu.it::6afb6dee-0dd5-4338-8470-1b2128480e9f" providerId="AD" clId="Web-{A9BE1427-E112-BFD5-6BB4-FE04ADBDC6BF}" dt="2024-05-13T08:32:40.012" v="88" actId="1076"/>
      <pc:docMkLst>
        <pc:docMk/>
      </pc:docMkLst>
      <pc:sldChg chg="del">
        <pc:chgData name="Toniolo Daniele" userId="S::toniolo.daniele@isisbassafriulana.edu.it::6afb6dee-0dd5-4338-8470-1b2128480e9f" providerId="AD" clId="Web-{A9BE1427-E112-BFD5-6BB4-FE04ADBDC6BF}" dt="2024-05-13T08:21:22.134" v="5"/>
        <pc:sldMkLst>
          <pc:docMk/>
          <pc:sldMk cId="12312199" sldId="261"/>
        </pc:sldMkLst>
      </pc:sldChg>
      <pc:sldChg chg="del">
        <pc:chgData name="Toniolo Daniele" userId="S::toniolo.daniele@isisbassafriulana.edu.it::6afb6dee-0dd5-4338-8470-1b2128480e9f" providerId="AD" clId="Web-{A9BE1427-E112-BFD5-6BB4-FE04ADBDC6BF}" dt="2024-05-13T08:21:19.884" v="4"/>
        <pc:sldMkLst>
          <pc:docMk/>
          <pc:sldMk cId="3538414826" sldId="262"/>
        </pc:sldMkLst>
      </pc:sldChg>
      <pc:sldChg chg="del">
        <pc:chgData name="Toniolo Daniele" userId="S::toniolo.daniele@isisbassafriulana.edu.it::6afb6dee-0dd5-4338-8470-1b2128480e9f" providerId="AD" clId="Web-{A9BE1427-E112-BFD5-6BB4-FE04ADBDC6BF}" dt="2024-05-13T08:21:42.540" v="8"/>
        <pc:sldMkLst>
          <pc:docMk/>
          <pc:sldMk cId="2711904450" sldId="264"/>
        </pc:sldMkLst>
      </pc:sldChg>
      <pc:sldChg chg="modSp">
        <pc:chgData name="Toniolo Daniele" userId="S::toniolo.daniele@isisbassafriulana.edu.it::6afb6dee-0dd5-4338-8470-1b2128480e9f" providerId="AD" clId="Web-{A9BE1427-E112-BFD5-6BB4-FE04ADBDC6BF}" dt="2024-05-13T07:31:59.221" v="0" actId="20577"/>
        <pc:sldMkLst>
          <pc:docMk/>
          <pc:sldMk cId="4171825022" sldId="265"/>
        </pc:sldMkLst>
        <pc:spChg chg="mod">
          <ac:chgData name="Toniolo Daniele" userId="S::toniolo.daniele@isisbassafriulana.edu.it::6afb6dee-0dd5-4338-8470-1b2128480e9f" providerId="AD" clId="Web-{A9BE1427-E112-BFD5-6BB4-FE04ADBDC6BF}" dt="2024-05-13T07:31:59.221" v="0" actId="20577"/>
          <ac:spMkLst>
            <pc:docMk/>
            <pc:sldMk cId="4171825022" sldId="265"/>
            <ac:spMk id="4" creationId="{0458E15B-D368-6674-6293-056A524F1747}"/>
          </ac:spMkLst>
        </pc:spChg>
      </pc:sldChg>
      <pc:sldChg chg="addSp delSp modSp">
        <pc:chgData name="Toniolo Daniele" userId="S::toniolo.daniele@isisbassafriulana.edu.it::6afb6dee-0dd5-4338-8470-1b2128480e9f" providerId="AD" clId="Web-{A9BE1427-E112-BFD5-6BB4-FE04ADBDC6BF}" dt="2024-05-13T08:23:24.150" v="41" actId="1076"/>
        <pc:sldMkLst>
          <pc:docMk/>
          <pc:sldMk cId="2273309869" sldId="266"/>
        </pc:sldMkLst>
        <pc:spChg chg="mod">
          <ac:chgData name="Toniolo Daniele" userId="S::toniolo.daniele@isisbassafriulana.edu.it::6afb6dee-0dd5-4338-8470-1b2128480e9f" providerId="AD" clId="Web-{A9BE1427-E112-BFD5-6BB4-FE04ADBDC6BF}" dt="2024-05-13T08:22:45.322" v="24" actId="1076"/>
          <ac:spMkLst>
            <pc:docMk/>
            <pc:sldMk cId="2273309869" sldId="266"/>
            <ac:spMk id="2" creationId="{7FBF6094-292C-B2CA-6789-0CB536E0F00A}"/>
          </ac:spMkLst>
        </pc:spChg>
        <pc:spChg chg="mod">
          <ac:chgData name="Toniolo Daniele" userId="S::toniolo.daniele@isisbassafriulana.edu.it::6afb6dee-0dd5-4338-8470-1b2128480e9f" providerId="AD" clId="Web-{A9BE1427-E112-BFD5-6BB4-FE04ADBDC6BF}" dt="2024-05-13T08:22:45.338" v="25" actId="1076"/>
          <ac:spMkLst>
            <pc:docMk/>
            <pc:sldMk cId="2273309869" sldId="266"/>
            <ac:spMk id="4" creationId="{DADE4956-C99E-9D15-A782-4712BA313DED}"/>
          </ac:spMkLst>
        </pc:spChg>
        <pc:spChg chg="mod">
          <ac:chgData name="Toniolo Daniele" userId="S::toniolo.daniele@isisbassafriulana.edu.it::6afb6dee-0dd5-4338-8470-1b2128480e9f" providerId="AD" clId="Web-{A9BE1427-E112-BFD5-6BB4-FE04ADBDC6BF}" dt="2024-05-13T08:22:45.369" v="26" actId="1076"/>
          <ac:spMkLst>
            <pc:docMk/>
            <pc:sldMk cId="2273309869" sldId="266"/>
            <ac:spMk id="6" creationId="{3D549DF6-5C2C-7AE9-3763-B5D117F618FB}"/>
          </ac:spMkLst>
        </pc:spChg>
        <pc:spChg chg="mod">
          <ac:chgData name="Toniolo Daniele" userId="S::toniolo.daniele@isisbassafriulana.edu.it::6afb6dee-0dd5-4338-8470-1b2128480e9f" providerId="AD" clId="Web-{A9BE1427-E112-BFD5-6BB4-FE04ADBDC6BF}" dt="2024-05-13T08:22:45.400" v="27" actId="1076"/>
          <ac:spMkLst>
            <pc:docMk/>
            <pc:sldMk cId="2273309869" sldId="266"/>
            <ac:spMk id="8" creationId="{280BBEEC-F5BD-1C1D-A54E-09B8A0CF2B24}"/>
          </ac:spMkLst>
        </pc:spChg>
        <pc:spChg chg="del">
          <ac:chgData name="Toniolo Daniele" userId="S::toniolo.daniele@isisbassafriulana.edu.it::6afb6dee-0dd5-4338-8470-1b2128480e9f" providerId="AD" clId="Web-{A9BE1427-E112-BFD5-6BB4-FE04ADBDC6BF}" dt="2024-05-13T08:21:40.775" v="7"/>
          <ac:spMkLst>
            <pc:docMk/>
            <pc:sldMk cId="2273309869" sldId="266"/>
            <ac:spMk id="10" creationId="{BCA03FAF-4374-BD2C-E622-BA14E761620B}"/>
          </ac:spMkLst>
        </pc:spChg>
        <pc:spChg chg="add mod">
          <ac:chgData name="Toniolo Daniele" userId="S::toniolo.daniele@isisbassafriulana.edu.it::6afb6dee-0dd5-4338-8470-1b2128480e9f" providerId="AD" clId="Web-{A9BE1427-E112-BFD5-6BB4-FE04ADBDC6BF}" dt="2024-05-13T08:23:12.510" v="39" actId="1076"/>
          <ac:spMkLst>
            <pc:docMk/>
            <pc:sldMk cId="2273309869" sldId="266"/>
            <ac:spMk id="11" creationId="{7328E563-E015-1E00-BBD0-242F0D8CADDE}"/>
          </ac:spMkLst>
        </pc:spChg>
        <pc:graphicFrameChg chg="mod">
          <ac:chgData name="Toniolo Daniele" userId="S::toniolo.daniele@isisbassafriulana.edu.it::6afb6dee-0dd5-4338-8470-1b2128480e9f" providerId="AD" clId="Web-{A9BE1427-E112-BFD5-6BB4-FE04ADBDC6BF}" dt="2024-05-13T08:23:24.150" v="41" actId="1076"/>
          <ac:graphicFrameMkLst>
            <pc:docMk/>
            <pc:sldMk cId="2273309869" sldId="266"/>
            <ac:graphicFrameMk id="3" creationId="{6734FC94-E666-567C-2E72-7D0E2C500EAE}"/>
          </ac:graphicFrameMkLst>
        </pc:graphicFrameChg>
        <pc:picChg chg="add mod">
          <ac:chgData name="Toniolo Daniele" userId="S::toniolo.daniele@isisbassafriulana.edu.it::6afb6dee-0dd5-4338-8470-1b2128480e9f" providerId="AD" clId="Web-{A9BE1427-E112-BFD5-6BB4-FE04ADBDC6BF}" dt="2024-05-13T08:23:13.385" v="40" actId="1076"/>
          <ac:picMkLst>
            <pc:docMk/>
            <pc:sldMk cId="2273309869" sldId="266"/>
            <ac:picMk id="7" creationId="{A1BC8111-6D69-867A-2769-CA2D91D4E194}"/>
          </ac:picMkLst>
        </pc:picChg>
      </pc:sldChg>
      <pc:sldChg chg="addSp delSp del">
        <pc:chgData name="Toniolo Daniele" userId="S::toniolo.daniele@isisbassafriulana.edu.it::6afb6dee-0dd5-4338-8470-1b2128480e9f" providerId="AD" clId="Web-{A9BE1427-E112-BFD5-6BB4-FE04ADBDC6BF}" dt="2024-05-13T08:23:05.338" v="35"/>
        <pc:sldMkLst>
          <pc:docMk/>
          <pc:sldMk cId="2669407393" sldId="267"/>
        </pc:sldMkLst>
        <pc:spChg chg="add del">
          <ac:chgData name="Toniolo Daniele" userId="S::toniolo.daniele@isisbassafriulana.edu.it::6afb6dee-0dd5-4338-8470-1b2128480e9f" providerId="AD" clId="Web-{A9BE1427-E112-BFD5-6BB4-FE04ADBDC6BF}" dt="2024-05-13T08:22:33.572" v="22"/>
          <ac:spMkLst>
            <pc:docMk/>
            <pc:sldMk cId="2669407393" sldId="267"/>
            <ac:spMk id="2" creationId="{35C22BBD-90A5-F8B2-E0DC-25C2AED5FE04}"/>
          </ac:spMkLst>
        </pc:spChg>
        <pc:picChg chg="add del">
          <ac:chgData name="Toniolo Daniele" userId="S::toniolo.daniele@isisbassafriulana.edu.it::6afb6dee-0dd5-4338-8470-1b2128480e9f" providerId="AD" clId="Web-{A9BE1427-E112-BFD5-6BB4-FE04ADBDC6BF}" dt="2024-05-13T08:22:33.572" v="21"/>
          <ac:picMkLst>
            <pc:docMk/>
            <pc:sldMk cId="2669407393" sldId="267"/>
            <ac:picMk id="5" creationId="{6460DA29-E64C-79EF-8AA3-C36C8F324706}"/>
          </ac:picMkLst>
        </pc:picChg>
      </pc:sldChg>
      <pc:sldChg chg="addSp delSp modSp add replId">
        <pc:chgData name="Toniolo Daniele" userId="S::toniolo.daniele@isisbassafriulana.edu.it::6afb6dee-0dd5-4338-8470-1b2128480e9f" providerId="AD" clId="Web-{A9BE1427-E112-BFD5-6BB4-FE04ADBDC6BF}" dt="2024-05-13T08:32:40.012" v="88" actId="1076"/>
        <pc:sldMkLst>
          <pc:docMk/>
          <pc:sldMk cId="3069840262" sldId="267"/>
        </pc:sldMkLst>
        <pc:spChg chg="del">
          <ac:chgData name="Toniolo Daniele" userId="S::toniolo.daniele@isisbassafriulana.edu.it::6afb6dee-0dd5-4338-8470-1b2128480e9f" providerId="AD" clId="Web-{A9BE1427-E112-BFD5-6BB4-FE04ADBDC6BF}" dt="2024-05-13T08:23:43.807" v="48"/>
          <ac:spMkLst>
            <pc:docMk/>
            <pc:sldMk cId="3069840262" sldId="267"/>
            <ac:spMk id="2" creationId="{7FBF6094-292C-B2CA-6789-0CB536E0F00A}"/>
          </ac:spMkLst>
        </pc:spChg>
        <pc:spChg chg="del">
          <ac:chgData name="Toniolo Daniele" userId="S::toniolo.daniele@isisbassafriulana.edu.it::6afb6dee-0dd5-4338-8470-1b2128480e9f" providerId="AD" clId="Web-{A9BE1427-E112-BFD5-6BB4-FE04ADBDC6BF}" dt="2024-05-13T08:23:43.791" v="47"/>
          <ac:spMkLst>
            <pc:docMk/>
            <pc:sldMk cId="3069840262" sldId="267"/>
            <ac:spMk id="4" creationId="{DADE4956-C99E-9D15-A782-4712BA313DED}"/>
          </ac:spMkLst>
        </pc:spChg>
        <pc:spChg chg="del">
          <ac:chgData name="Toniolo Daniele" userId="S::toniolo.daniele@isisbassafriulana.edu.it::6afb6dee-0dd5-4338-8470-1b2128480e9f" providerId="AD" clId="Web-{A9BE1427-E112-BFD5-6BB4-FE04ADBDC6BF}" dt="2024-05-13T08:23:43.791" v="46"/>
          <ac:spMkLst>
            <pc:docMk/>
            <pc:sldMk cId="3069840262" sldId="267"/>
            <ac:spMk id="6" creationId="{3D549DF6-5C2C-7AE9-3763-B5D117F618FB}"/>
          </ac:spMkLst>
        </pc:spChg>
        <pc:spChg chg="del">
          <ac:chgData name="Toniolo Daniele" userId="S::toniolo.daniele@isisbassafriulana.edu.it::6afb6dee-0dd5-4338-8470-1b2128480e9f" providerId="AD" clId="Web-{A9BE1427-E112-BFD5-6BB4-FE04ADBDC6BF}" dt="2024-05-13T08:23:43.791" v="45"/>
          <ac:spMkLst>
            <pc:docMk/>
            <pc:sldMk cId="3069840262" sldId="267"/>
            <ac:spMk id="8" creationId="{280BBEEC-F5BD-1C1D-A54E-09B8A0CF2B24}"/>
          </ac:spMkLst>
        </pc:spChg>
        <pc:spChg chg="del">
          <ac:chgData name="Toniolo Daniele" userId="S::toniolo.daniele@isisbassafriulana.edu.it::6afb6dee-0dd5-4338-8470-1b2128480e9f" providerId="AD" clId="Web-{A9BE1427-E112-BFD5-6BB4-FE04ADBDC6BF}" dt="2024-05-13T08:23:43.791" v="43"/>
          <ac:spMkLst>
            <pc:docMk/>
            <pc:sldMk cId="3069840262" sldId="267"/>
            <ac:spMk id="11" creationId="{7328E563-E015-1E00-BBD0-242F0D8CADDE}"/>
          </ac:spMkLst>
        </pc:spChg>
        <pc:graphicFrameChg chg="del">
          <ac:chgData name="Toniolo Daniele" userId="S::toniolo.daniele@isisbassafriulana.edu.it::6afb6dee-0dd5-4338-8470-1b2128480e9f" providerId="AD" clId="Web-{A9BE1427-E112-BFD5-6BB4-FE04ADBDC6BF}" dt="2024-05-13T08:23:43.807" v="49"/>
          <ac:graphicFrameMkLst>
            <pc:docMk/>
            <pc:sldMk cId="3069840262" sldId="267"/>
            <ac:graphicFrameMk id="3" creationId="{6734FC94-E666-567C-2E72-7D0E2C500EAE}"/>
          </ac:graphicFrameMkLst>
        </pc:graphicFrameChg>
        <pc:picChg chg="add del mod">
          <ac:chgData name="Toniolo Daniele" userId="S::toniolo.daniele@isisbassafriulana.edu.it::6afb6dee-0dd5-4338-8470-1b2128480e9f" providerId="AD" clId="Web-{A9BE1427-E112-BFD5-6BB4-FE04ADBDC6BF}" dt="2024-05-13T08:28:45.964" v="55"/>
          <ac:picMkLst>
            <pc:docMk/>
            <pc:sldMk cId="3069840262" sldId="267"/>
            <ac:picMk id="5" creationId="{D85F2FA1-8B12-8B7B-E185-EE0D55AB32DE}"/>
          </ac:picMkLst>
        </pc:picChg>
        <pc:picChg chg="del">
          <ac:chgData name="Toniolo Daniele" userId="S::toniolo.daniele@isisbassafriulana.edu.it::6afb6dee-0dd5-4338-8470-1b2128480e9f" providerId="AD" clId="Web-{A9BE1427-E112-BFD5-6BB4-FE04ADBDC6BF}" dt="2024-05-13T08:23:43.791" v="44"/>
          <ac:picMkLst>
            <pc:docMk/>
            <pc:sldMk cId="3069840262" sldId="267"/>
            <ac:picMk id="7" creationId="{A1BC8111-6D69-867A-2769-CA2D91D4E194}"/>
          </ac:picMkLst>
        </pc:picChg>
        <pc:picChg chg="add mod">
          <ac:chgData name="Toniolo Daniele" userId="S::toniolo.daniele@isisbassafriulana.edu.it::6afb6dee-0dd5-4338-8470-1b2128480e9f" providerId="AD" clId="Web-{A9BE1427-E112-BFD5-6BB4-FE04ADBDC6BF}" dt="2024-05-13T08:32:40.012" v="88" actId="1076"/>
          <ac:picMkLst>
            <pc:docMk/>
            <pc:sldMk cId="3069840262" sldId="267"/>
            <ac:picMk id="9" creationId="{250C2D34-84B2-36B3-0CD3-3C769C4ED72E}"/>
          </ac:picMkLst>
        </pc:picChg>
      </pc:sldChg>
      <pc:sldChg chg="del">
        <pc:chgData name="Toniolo Daniele" userId="S::toniolo.daniele@isisbassafriulana.edu.it::6afb6dee-0dd5-4338-8470-1b2128480e9f" providerId="AD" clId="Web-{A9BE1427-E112-BFD5-6BB4-FE04ADBDC6BF}" dt="2024-05-13T08:21:29.462" v="6"/>
        <pc:sldMkLst>
          <pc:docMk/>
          <pc:sldMk cId="3881098832" sldId="268"/>
        </pc:sldMkLst>
      </pc:sldChg>
      <pc:sldChg chg="addSp modSp add replId">
        <pc:chgData name="Toniolo Daniele" userId="S::toniolo.daniele@isisbassafriulana.edu.it::6afb6dee-0dd5-4338-8470-1b2128480e9f" providerId="AD" clId="Web-{A9BE1427-E112-BFD5-6BB4-FE04ADBDC6BF}" dt="2024-05-13T08:32:29.184" v="86" actId="1076"/>
        <pc:sldMkLst>
          <pc:docMk/>
          <pc:sldMk cId="4097448470" sldId="268"/>
        </pc:sldMkLst>
        <pc:picChg chg="add mod">
          <ac:chgData name="Toniolo Daniele" userId="S::toniolo.daniele@isisbassafriulana.edu.it::6afb6dee-0dd5-4338-8470-1b2128480e9f" providerId="AD" clId="Web-{A9BE1427-E112-BFD5-6BB4-FE04ADBDC6BF}" dt="2024-05-13T08:32:29.184" v="86" actId="1076"/>
          <ac:picMkLst>
            <pc:docMk/>
            <pc:sldMk cId="4097448470" sldId="268"/>
            <ac:picMk id="2" creationId="{2A7BC50B-7259-3C48-7802-91595A5B1E05}"/>
          </ac:picMkLst>
        </pc:picChg>
      </pc:sldChg>
      <pc:sldChg chg="delSp add del replId">
        <pc:chgData name="Toniolo Daniele" userId="S::toniolo.daniele@isisbassafriulana.edu.it::6afb6dee-0dd5-4338-8470-1b2128480e9f" providerId="AD" clId="Web-{A9BE1427-E112-BFD5-6BB4-FE04ADBDC6BF}" dt="2024-05-13T08:21:05.837" v="3"/>
        <pc:sldMkLst>
          <pc:docMk/>
          <pc:sldMk cId="1564792915" sldId="269"/>
        </pc:sldMkLst>
        <pc:picChg chg="del">
          <ac:chgData name="Toniolo Daniele" userId="S::toniolo.daniele@isisbassafriulana.edu.it::6afb6dee-0dd5-4338-8470-1b2128480e9f" providerId="AD" clId="Web-{A9BE1427-E112-BFD5-6BB4-FE04ADBDC6BF}" dt="2024-05-13T08:20:00.915" v="2"/>
          <ac:picMkLst>
            <pc:docMk/>
            <pc:sldMk cId="1564792915" sldId="269"/>
            <ac:picMk id="3" creationId="{A212E8BA-5BD5-B61A-DCCB-0400ED719CAB}"/>
          </ac:picMkLst>
        </pc:picChg>
      </pc:sldChg>
      <pc:sldChg chg="addSp modSp add replId">
        <pc:chgData name="Toniolo Daniele" userId="S::toniolo.daniele@isisbassafriulana.edu.it::6afb6dee-0dd5-4338-8470-1b2128480e9f" providerId="AD" clId="Web-{A9BE1427-E112-BFD5-6BB4-FE04ADBDC6BF}" dt="2024-05-13T08:32:03.480" v="84" actId="1076"/>
        <pc:sldMkLst>
          <pc:docMk/>
          <pc:sldMk cId="2962456193" sldId="269"/>
        </pc:sldMkLst>
        <pc:picChg chg="add mod">
          <ac:chgData name="Toniolo Daniele" userId="S::toniolo.daniele@isisbassafriulana.edu.it::6afb6dee-0dd5-4338-8470-1b2128480e9f" providerId="AD" clId="Web-{A9BE1427-E112-BFD5-6BB4-FE04ADBDC6BF}" dt="2024-05-13T08:32:03.480" v="84" actId="1076"/>
          <ac:picMkLst>
            <pc:docMk/>
            <pc:sldMk cId="2962456193" sldId="269"/>
            <ac:picMk id="2" creationId="{933549A8-3DC4-EAF6-F369-A5DF37F10996}"/>
          </ac:picMkLst>
        </pc:picChg>
      </pc:sldChg>
      <pc:sldChg chg="addSp modSp add replId">
        <pc:chgData name="Toniolo Daniele" userId="S::toniolo.daniele@isisbassafriulana.edu.it::6afb6dee-0dd5-4338-8470-1b2128480e9f" providerId="AD" clId="Web-{A9BE1427-E112-BFD5-6BB4-FE04ADBDC6BF}" dt="2024-05-13T08:31:54.762" v="82" actId="1076"/>
        <pc:sldMkLst>
          <pc:docMk/>
          <pc:sldMk cId="1586325564" sldId="270"/>
        </pc:sldMkLst>
        <pc:picChg chg="add mod">
          <ac:chgData name="Toniolo Daniele" userId="S::toniolo.daniele@isisbassafriulana.edu.it::6afb6dee-0dd5-4338-8470-1b2128480e9f" providerId="AD" clId="Web-{A9BE1427-E112-BFD5-6BB4-FE04ADBDC6BF}" dt="2024-05-13T08:31:54.762" v="82" actId="1076"/>
          <ac:picMkLst>
            <pc:docMk/>
            <pc:sldMk cId="1586325564" sldId="270"/>
            <ac:picMk id="2" creationId="{60B8E043-B3AF-01D4-B96F-904E0A4E197B}"/>
          </ac:picMkLst>
        </pc:picChg>
      </pc:sldChg>
      <pc:sldChg chg="addSp modSp add replId">
        <pc:chgData name="Toniolo Daniele" userId="S::toniolo.daniele@isisbassafriulana.edu.it::6afb6dee-0dd5-4338-8470-1b2128480e9f" providerId="AD" clId="Web-{A9BE1427-E112-BFD5-6BB4-FE04ADBDC6BF}" dt="2024-05-13T08:31:45.652" v="80" actId="1076"/>
        <pc:sldMkLst>
          <pc:docMk/>
          <pc:sldMk cId="4161375313" sldId="271"/>
        </pc:sldMkLst>
        <pc:picChg chg="add mod">
          <ac:chgData name="Toniolo Daniele" userId="S::toniolo.daniele@isisbassafriulana.edu.it::6afb6dee-0dd5-4338-8470-1b2128480e9f" providerId="AD" clId="Web-{A9BE1427-E112-BFD5-6BB4-FE04ADBDC6BF}" dt="2024-05-13T08:31:45.652" v="80" actId="1076"/>
          <ac:picMkLst>
            <pc:docMk/>
            <pc:sldMk cId="4161375313" sldId="271"/>
            <ac:picMk id="2" creationId="{39D59584-8588-B653-ACB5-E883698305D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F1DA-F798-4C9E-1834-A950F7BF4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BDEC8-53C0-F56D-3B04-A438CD64E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DEDA-B7AC-9BEB-2CBD-671CEF8CE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B58B-AFFA-4A2E-B776-BCFB9708771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A24FE-879E-F202-9FCE-3048AB29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D80E1-A605-87F9-4C11-0EFEDE6C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B1BD-5093-4788-9209-6CA93702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2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12A9-E4D8-FC70-E679-CD22F6F9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D48AB-ED6D-A0FF-DC13-006B5E2B0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31352-1A3F-BD33-9FF7-C1006D32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B58B-AFFA-4A2E-B776-BCFB9708771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E9435-D3A9-F5E4-8782-C7B3842E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7B091-BC09-8B34-D2D2-26C03A00D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B1BD-5093-4788-9209-6CA93702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5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6A061-7821-8CE0-A2B5-002E0C977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99B17-ADB5-8521-33AE-7AD2602E5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58AE0-A560-3D48-6973-9C52CEA2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B58B-AFFA-4A2E-B776-BCFB9708771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629D4-7644-3D0D-CA78-B8661595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B604A-2039-141C-C689-66CB7D5F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B1BD-5093-4788-9209-6CA93702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3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C22D-5B43-0C83-FE06-2824A9B1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5E919-D55A-0CEA-E9CE-E94C40497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C937F-AAEA-3269-C498-50064B3C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B58B-AFFA-4A2E-B776-BCFB9708771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9E909-1EB5-D85E-9967-DA578255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D42CF-7255-605A-7023-3D21461B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B1BD-5093-4788-9209-6CA93702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3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F3BA-71E8-2B55-576C-F0AE49448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24790-A5AB-986B-4984-09259005F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53B0C-DF30-F231-D982-02A41EAF5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B58B-AFFA-4A2E-B776-BCFB9708771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CF74E-0ED9-864E-9433-627AA0DD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1026C-33B7-DF37-C17E-E0608568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B1BD-5093-4788-9209-6CA93702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8B6A-2BCC-2CCE-B442-4445E2E5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A972B-9708-51FF-237F-214255DBD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50A9B-D47F-A03A-E6B3-89235AAF6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5E723-ACD1-E624-C979-158835AF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B58B-AFFA-4A2E-B776-BCFB9708771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A4A74-638C-D2E7-5232-E4A3DCBE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68AB4-0426-31DC-FCE0-0344E6DF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B1BD-5093-4788-9209-6CA93702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4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C53C-BB51-52E7-4E76-62A3D951D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0A12A-2047-3938-D591-50BF7432C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97985-BCDA-BBB7-B06A-B23A1E067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D3728-DCC1-AA0F-F371-065BD433B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207B-A3B1-7CB8-6367-C2E25A914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3CA9AB-60A3-3468-DE96-76BA259F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B58B-AFFA-4A2E-B776-BCFB9708771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09382-B308-D0F9-DF95-BC8D85CE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6611E1-3AD3-348B-D588-B1AEC996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B1BD-5093-4788-9209-6CA93702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8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397CE-27BD-E927-70A2-FE7E5B9B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19415-F2CD-21B3-C622-D61A34F9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B58B-AFFA-4A2E-B776-BCFB9708771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046AC-00E8-5BC1-A43E-100EF97F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00DB2-ED4B-595F-A951-D4183125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B1BD-5093-4788-9209-6CA93702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6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1E098-C15B-A149-FD4D-4BAF4681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B58B-AFFA-4A2E-B776-BCFB9708771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EBE19-D78C-A09C-D38F-A75B937D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82210-FF31-B664-2D95-1893E645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B1BD-5093-4788-9209-6CA93702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9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7CDF-B9E7-306D-C2A2-12889E2D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80B97-642B-D864-71D6-636CD05A1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BF6C3-C110-BD90-F54C-ABC06EA26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E0EE1-3EE4-B591-DCA2-E6B0DA89C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B58B-AFFA-4A2E-B776-BCFB9708771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E685B-2830-4A42-D80E-6630EE07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22DBC-EBA8-9E8E-6314-43142008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B1BD-5093-4788-9209-6CA93702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7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158F-E8E0-9B9D-0038-22D71E46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B69A8-622A-8482-BE86-8DB06D680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B1B9E-C08A-5AED-7ECF-11B07FF1A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CC9B3-124D-9024-1C78-4407EAC70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B58B-AFFA-4A2E-B776-BCFB9708771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8977F-3ADD-4B7D-E940-634A1B0F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66AE6-FECE-0E2F-58FA-0B2C4E53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2B1BD-5093-4788-9209-6CA93702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6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2F299-ADCD-A297-40E3-07CA5777B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5B687-B2A3-474F-2600-0150C6851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E548B-189A-1B43-BA78-86EA61A20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5DB58B-AFFA-4A2E-B776-BCFB97087712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2F50-9C98-78D0-962C-D87150B5E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C774D-F99D-ACBE-6012-6622E32B7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E2B1BD-5093-4788-9209-6CA93702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5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7C97C88-543A-1860-449C-E4349E31389D}"/>
              </a:ext>
            </a:extLst>
          </p:cNvPr>
          <p:cNvGrpSpPr/>
          <p:nvPr/>
        </p:nvGrpSpPr>
        <p:grpSpPr>
          <a:xfrm>
            <a:off x="4240207" y="-1781165"/>
            <a:ext cx="13989933" cy="6988893"/>
            <a:chOff x="4240207" y="-1781165"/>
            <a:chExt cx="13989933" cy="6988893"/>
          </a:xfrm>
          <a:blipFill dpi="0" rotWithShape="0">
            <a:blip r:embed="rId2"/>
            <a:srcRect/>
            <a:stretch>
              <a:fillRect/>
            </a:stretch>
          </a:blip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CF40D3E-9689-A2EA-7022-CBF37B1E4260}"/>
                </a:ext>
              </a:extLst>
            </p:cNvPr>
            <p:cNvSpPr/>
            <p:nvPr/>
          </p:nvSpPr>
          <p:spPr>
            <a:xfrm rot="19080015">
              <a:off x="5024334" y="1279946"/>
              <a:ext cx="10426322" cy="26475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DEC459-8703-83E0-54C4-FCEC862CBFA0}"/>
                </a:ext>
              </a:extLst>
            </p:cNvPr>
            <p:cNvSpPr/>
            <p:nvPr/>
          </p:nvSpPr>
          <p:spPr>
            <a:xfrm rot="19080015">
              <a:off x="4240207" y="-1781165"/>
              <a:ext cx="10463229" cy="26475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B0BF90-F7AC-3A17-D403-8EDFCA868FA7}"/>
                </a:ext>
              </a:extLst>
            </p:cNvPr>
            <p:cNvSpPr/>
            <p:nvPr/>
          </p:nvSpPr>
          <p:spPr>
            <a:xfrm rot="19080015">
              <a:off x="7803818" y="2560221"/>
              <a:ext cx="10426322" cy="26475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204CF69-55C9-8E45-10CC-2C8DB171E6E0}"/>
              </a:ext>
            </a:extLst>
          </p:cNvPr>
          <p:cNvSpPr txBox="1"/>
          <p:nvPr/>
        </p:nvSpPr>
        <p:spPr>
          <a:xfrm>
            <a:off x="181944" y="2274838"/>
            <a:ext cx="59174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0" b="1" dirty="0">
                <a:latin typeface="Consolas" panose="020B0609020204030204" pitchFamily="49" charset="0"/>
                <a:ea typeface="ADLaM Display" panose="020F0502020204030204" pitchFamily="2" charset="0"/>
                <a:cs typeface="ADLaM Display" panose="020F0502020204030204" pitchFamily="2" charset="0"/>
              </a:rPr>
              <a:t>Sommatore </a:t>
            </a:r>
            <a:br>
              <a:rPr lang="it-IT" sz="8000" b="1" dirty="0">
                <a:latin typeface="Consolas" panose="020B0609020204030204" pitchFamily="49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r>
              <a:rPr lang="it-IT" sz="8000" b="1" dirty="0">
                <a:latin typeface="Consolas" panose="020B0609020204030204" pitchFamily="49" charset="0"/>
                <a:ea typeface="ADLaM Display" panose="020F0502020204030204" pitchFamily="2" charset="0"/>
                <a:cs typeface="ADLaM Display" panose="020F0502020204030204" pitchFamily="2" charset="0"/>
              </a:rPr>
              <a:t>Parallelo</a:t>
            </a:r>
            <a:endParaRPr lang="en-US" sz="8000" b="1" dirty="0">
              <a:latin typeface="Consolas" panose="020B0609020204030204" pitchFamily="49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429FAF-4DD8-2DEC-DED5-E39951968BD1}"/>
              </a:ext>
            </a:extLst>
          </p:cNvPr>
          <p:cNvGrpSpPr/>
          <p:nvPr/>
        </p:nvGrpSpPr>
        <p:grpSpPr>
          <a:xfrm>
            <a:off x="18761699" y="-3808759"/>
            <a:ext cx="13077567" cy="8638142"/>
            <a:chOff x="3286447" y="-4134358"/>
            <a:chExt cx="13077567" cy="8638142"/>
          </a:xfrm>
          <a:blipFill dpi="0" rotWithShape="0">
            <a:blip r:embed="rId3"/>
            <a:srcRect/>
            <a:stretch>
              <a:fillRect/>
            </a:stretch>
          </a:blip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954E59-B4D3-FC71-1D48-F1A11919F168}"/>
                </a:ext>
              </a:extLst>
            </p:cNvPr>
            <p:cNvSpPr/>
            <p:nvPr/>
          </p:nvSpPr>
          <p:spPr>
            <a:xfrm rot="19080015">
              <a:off x="3286447" y="435951"/>
              <a:ext cx="10426322" cy="26475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4F2C37-FC98-DD11-B46C-231F418ED2A2}"/>
                </a:ext>
              </a:extLst>
            </p:cNvPr>
            <p:cNvSpPr/>
            <p:nvPr/>
          </p:nvSpPr>
          <p:spPr>
            <a:xfrm rot="19080015">
              <a:off x="4074302" y="-4134358"/>
              <a:ext cx="10463229" cy="26475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241FE8-783F-1B28-FF0B-E715B0AC3EB9}"/>
                </a:ext>
              </a:extLst>
            </p:cNvPr>
            <p:cNvSpPr/>
            <p:nvPr/>
          </p:nvSpPr>
          <p:spPr>
            <a:xfrm rot="19080015">
              <a:off x="5937692" y="1856277"/>
              <a:ext cx="10426322" cy="26475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A1A566B-39BA-38E6-46A1-DFDAC455A98A}"/>
              </a:ext>
            </a:extLst>
          </p:cNvPr>
          <p:cNvSpPr txBox="1"/>
          <p:nvPr/>
        </p:nvSpPr>
        <p:spPr>
          <a:xfrm>
            <a:off x="15398822" y="-7987169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Consolas" panose="020B0609020204030204" pitchFamily="49" charset="0"/>
              </a:rPr>
              <a:t>Strumenti e materiali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1DADE2-C5E4-7578-3376-9B5BA6AF5F97}"/>
              </a:ext>
            </a:extLst>
          </p:cNvPr>
          <p:cNvSpPr txBox="1"/>
          <p:nvPr/>
        </p:nvSpPr>
        <p:spPr>
          <a:xfrm>
            <a:off x="15522023" y="-6988612"/>
            <a:ext cx="530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nsolas" panose="020B0609020204030204" pitchFamily="49" charset="0"/>
              </a:rPr>
              <a:t>-Jumper</a:t>
            </a:r>
          </a:p>
          <a:p>
            <a:r>
              <a:rPr lang="it-IT" dirty="0">
                <a:latin typeface="Consolas" panose="020B0609020204030204" pitchFamily="49" charset="0"/>
              </a:rPr>
              <a:t>-Integrato 7408 (AND) x2</a:t>
            </a:r>
          </a:p>
          <a:p>
            <a:r>
              <a:rPr lang="it-IT" dirty="0">
                <a:latin typeface="Consolas" panose="020B0609020204030204" pitchFamily="49" charset="0"/>
              </a:rPr>
              <a:t>-Integrato 7486 (XOR) x2</a:t>
            </a:r>
          </a:p>
          <a:p>
            <a:r>
              <a:rPr lang="it-IT" dirty="0">
                <a:latin typeface="Consolas" panose="020B0609020204030204" pitchFamily="49" charset="0"/>
              </a:rPr>
              <a:t>-Integrato 7432 (OR)</a:t>
            </a:r>
          </a:p>
          <a:p>
            <a:r>
              <a:rPr lang="it-IT" dirty="0">
                <a:latin typeface="Consolas" panose="020B0609020204030204" pitchFamily="49" charset="0"/>
              </a:rPr>
              <a:t>-Breadboard</a:t>
            </a:r>
          </a:p>
          <a:p>
            <a:r>
              <a:rPr lang="it-IT" dirty="0">
                <a:latin typeface="Consolas" panose="020B0609020204030204" pitchFamily="49" charset="0"/>
              </a:rPr>
              <a:t>-Led</a:t>
            </a:r>
          </a:p>
          <a:p>
            <a:r>
              <a:rPr lang="it-IT" dirty="0">
                <a:latin typeface="Consolas" panose="020B0609020204030204" pitchFamily="49" charset="0"/>
              </a:rPr>
              <a:t>-Interruttori</a:t>
            </a:r>
          </a:p>
          <a:p>
            <a:r>
              <a:rPr lang="it-IT" dirty="0">
                <a:latin typeface="Consolas" panose="020B0609020204030204" pitchFamily="49" charset="0"/>
              </a:rPr>
              <a:t>-Alimentatore da banco (S:10mV P:30V)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CC0CBA-539C-2140-254E-80C2A8FB2E3E}"/>
              </a:ext>
            </a:extLst>
          </p:cNvPr>
          <p:cNvSpPr txBox="1"/>
          <p:nvPr/>
        </p:nvSpPr>
        <p:spPr>
          <a:xfrm>
            <a:off x="88135" y="220337"/>
            <a:ext cx="6136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Consolas" panose="020B0609020204030204" pitchFamily="49" charset="0"/>
              </a:rPr>
              <a:t>Presentazione di telecomunicazioni del 13/05/24</a:t>
            </a:r>
          </a:p>
          <a:p>
            <a:r>
              <a:rPr lang="it-IT" dirty="0">
                <a:latin typeface="Consolas" panose="020B0609020204030204" pitchFamily="49" charset="0"/>
              </a:rPr>
              <a:t>A cura di Daniele Toniolo 3TelB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298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&amp;#39;s hands connecting wires on a circuit board&#10;&#10;Description automatically generated">
            <a:extLst>
              <a:ext uri="{FF2B5EF4-FFF2-40B4-BE49-F238E27FC236}">
                <a16:creationId xmlns:a16="http://schemas.microsoft.com/office/drawing/2014/main" id="{2A7BC50B-7259-3C48-7802-91595A5B1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3382108" y="-2573215"/>
            <a:ext cx="5429770" cy="1201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48470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&amp;#39;s hands connecting wires on a circuit board&#10;&#10;Description automatically generated">
            <a:extLst>
              <a:ext uri="{FF2B5EF4-FFF2-40B4-BE49-F238E27FC236}">
                <a16:creationId xmlns:a16="http://schemas.microsoft.com/office/drawing/2014/main" id="{933549A8-3DC4-EAF6-F369-A5DF37F10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3370385" y="-2596662"/>
            <a:ext cx="5453216" cy="1206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5619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&amp;#39;s hands holding wires&#10;&#10;Description automatically generated">
            <a:extLst>
              <a:ext uri="{FF2B5EF4-FFF2-40B4-BE49-F238E27FC236}">
                <a16:creationId xmlns:a16="http://schemas.microsoft.com/office/drawing/2014/main" id="{60B8E043-B3AF-01D4-B96F-904E0A4E1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311769" y="-2625969"/>
            <a:ext cx="5558724" cy="1210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2556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&amp;#39;s hand holding a circuit board with wires&#10;&#10;Description automatically generated">
            <a:extLst>
              <a:ext uri="{FF2B5EF4-FFF2-40B4-BE49-F238E27FC236}">
                <a16:creationId xmlns:a16="http://schemas.microsoft.com/office/drawing/2014/main" id="{39D59584-8588-B653-ACB5-E88369830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3405554" y="-2549769"/>
            <a:ext cx="5394600" cy="1196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7531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7C97C88-543A-1860-449C-E4349E31389D}"/>
              </a:ext>
            </a:extLst>
          </p:cNvPr>
          <p:cNvGrpSpPr/>
          <p:nvPr/>
        </p:nvGrpSpPr>
        <p:grpSpPr>
          <a:xfrm>
            <a:off x="-14047793" y="-1781165"/>
            <a:ext cx="13989933" cy="6988893"/>
            <a:chOff x="4240207" y="-1781165"/>
            <a:chExt cx="13989933" cy="6988893"/>
          </a:xfrm>
          <a:blipFill dpi="0" rotWithShape="0">
            <a:blip r:embed="rId2"/>
            <a:srcRect/>
            <a:stretch>
              <a:fillRect/>
            </a:stretch>
          </a:blip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CF40D3E-9689-A2EA-7022-CBF37B1E4260}"/>
                </a:ext>
              </a:extLst>
            </p:cNvPr>
            <p:cNvSpPr/>
            <p:nvPr/>
          </p:nvSpPr>
          <p:spPr>
            <a:xfrm rot="19080015">
              <a:off x="5024334" y="1279946"/>
              <a:ext cx="10426322" cy="26475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DEC459-8703-83E0-54C4-FCEC862CBFA0}"/>
                </a:ext>
              </a:extLst>
            </p:cNvPr>
            <p:cNvSpPr/>
            <p:nvPr/>
          </p:nvSpPr>
          <p:spPr>
            <a:xfrm rot="19080015">
              <a:off x="4240207" y="-1781165"/>
              <a:ext cx="10463229" cy="26475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B0BF90-F7AC-3A17-D403-8EDFCA868FA7}"/>
                </a:ext>
              </a:extLst>
            </p:cNvPr>
            <p:cNvSpPr/>
            <p:nvPr/>
          </p:nvSpPr>
          <p:spPr>
            <a:xfrm rot="19080015">
              <a:off x="7803818" y="2560221"/>
              <a:ext cx="10426322" cy="26475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204CF69-55C9-8E45-10CC-2C8DB171E6E0}"/>
              </a:ext>
            </a:extLst>
          </p:cNvPr>
          <p:cNvSpPr txBox="1"/>
          <p:nvPr/>
        </p:nvSpPr>
        <p:spPr>
          <a:xfrm>
            <a:off x="-18106056" y="2274838"/>
            <a:ext cx="55657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0" b="1" dirty="0">
                <a:latin typeface="Consolas" panose="020B0609020204030204" pitchFamily="49" charset="0"/>
                <a:ea typeface="ADLaM Display" panose="020F0502020204030204" pitchFamily="2" charset="0"/>
                <a:cs typeface="ADLaM Display" panose="020F0502020204030204" pitchFamily="2" charset="0"/>
              </a:rPr>
              <a:t>Sommatore </a:t>
            </a:r>
            <a:br>
              <a:rPr lang="it-IT" sz="8000" b="1" dirty="0">
                <a:latin typeface="Consolas" panose="020B0609020204030204" pitchFamily="49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r>
              <a:rPr lang="it-IT" sz="8000" b="1" dirty="0">
                <a:latin typeface="Consolas" panose="020B0609020204030204" pitchFamily="49" charset="0"/>
                <a:ea typeface="ADLaM Display" panose="020F0502020204030204" pitchFamily="2" charset="0"/>
                <a:cs typeface="ADLaM Display" panose="020F0502020204030204" pitchFamily="2" charset="0"/>
              </a:rPr>
              <a:t>Parallelo</a:t>
            </a:r>
            <a:endParaRPr lang="en-US" sz="8000" b="1" dirty="0">
              <a:latin typeface="Consolas" panose="020B0609020204030204" pitchFamily="49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4E6015-7629-F889-AA24-8B44F3BAF166}"/>
              </a:ext>
            </a:extLst>
          </p:cNvPr>
          <p:cNvSpPr txBox="1"/>
          <p:nvPr/>
        </p:nvSpPr>
        <p:spPr>
          <a:xfrm>
            <a:off x="473699" y="550843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Consolas" panose="020B0609020204030204" pitchFamily="49" charset="0"/>
              </a:rPr>
              <a:t>Strumenti e materiali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1B6416-7D36-B9F6-25A1-5590BDB6D695}"/>
              </a:ext>
            </a:extLst>
          </p:cNvPr>
          <p:cNvSpPr txBox="1"/>
          <p:nvPr/>
        </p:nvSpPr>
        <p:spPr>
          <a:xfrm>
            <a:off x="596900" y="1549400"/>
            <a:ext cx="530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nsolas" panose="020B0609020204030204" pitchFamily="49" charset="0"/>
              </a:rPr>
              <a:t>-Jumper</a:t>
            </a:r>
          </a:p>
          <a:p>
            <a:r>
              <a:rPr lang="it-IT" dirty="0">
                <a:latin typeface="Consolas" panose="020B0609020204030204" pitchFamily="49" charset="0"/>
              </a:rPr>
              <a:t>-Integrato 7408 (AND) x2</a:t>
            </a:r>
          </a:p>
          <a:p>
            <a:r>
              <a:rPr lang="it-IT" dirty="0">
                <a:latin typeface="Consolas" panose="020B0609020204030204" pitchFamily="49" charset="0"/>
              </a:rPr>
              <a:t>-Integrato 7486 (XOR) x2</a:t>
            </a:r>
          </a:p>
          <a:p>
            <a:r>
              <a:rPr lang="it-IT" dirty="0">
                <a:latin typeface="Consolas" panose="020B0609020204030204" pitchFamily="49" charset="0"/>
              </a:rPr>
              <a:t>-Integrato 7432 (OR)</a:t>
            </a:r>
          </a:p>
          <a:p>
            <a:r>
              <a:rPr lang="it-IT" dirty="0">
                <a:latin typeface="Consolas" panose="020B0609020204030204" pitchFamily="49" charset="0"/>
              </a:rPr>
              <a:t>-Breadboard</a:t>
            </a:r>
          </a:p>
          <a:p>
            <a:r>
              <a:rPr lang="it-IT" dirty="0">
                <a:latin typeface="Consolas" panose="020B0609020204030204" pitchFamily="49" charset="0"/>
              </a:rPr>
              <a:t>-Led</a:t>
            </a:r>
          </a:p>
          <a:p>
            <a:r>
              <a:rPr lang="it-IT" dirty="0">
                <a:latin typeface="Consolas" panose="020B0609020204030204" pitchFamily="49" charset="0"/>
              </a:rPr>
              <a:t>-Interruttori</a:t>
            </a:r>
          </a:p>
          <a:p>
            <a:r>
              <a:rPr lang="it-IT" dirty="0">
                <a:latin typeface="Consolas" panose="020B0609020204030204" pitchFamily="49" charset="0"/>
              </a:rPr>
              <a:t>-Alimentatore da banco (S:10mV P:30V)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5870F5-96A1-EB6C-5F9C-79447C650346}"/>
              </a:ext>
            </a:extLst>
          </p:cNvPr>
          <p:cNvGrpSpPr/>
          <p:nvPr/>
        </p:nvGrpSpPr>
        <p:grpSpPr>
          <a:xfrm>
            <a:off x="4588724" y="-2523627"/>
            <a:ext cx="13077567" cy="8638142"/>
            <a:chOff x="3286447" y="-4134358"/>
            <a:chExt cx="13077567" cy="8638142"/>
          </a:xfrm>
          <a:blipFill dpi="0" rotWithShape="0">
            <a:blip r:embed="rId3"/>
            <a:srcRect/>
            <a:stretch>
              <a:fillRect/>
            </a:stretch>
          </a:blip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B629776-54D0-7C1A-1A74-506C757E13EB}"/>
                </a:ext>
              </a:extLst>
            </p:cNvPr>
            <p:cNvSpPr/>
            <p:nvPr/>
          </p:nvSpPr>
          <p:spPr>
            <a:xfrm rot="19080015">
              <a:off x="3286447" y="435951"/>
              <a:ext cx="10426322" cy="26475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447044F-2DBC-9F8F-2BF0-012497F8B570}"/>
                </a:ext>
              </a:extLst>
            </p:cNvPr>
            <p:cNvSpPr/>
            <p:nvPr/>
          </p:nvSpPr>
          <p:spPr>
            <a:xfrm rot="19080015">
              <a:off x="4074302" y="-4134358"/>
              <a:ext cx="10463229" cy="26475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A8E92A6-0C44-1969-CF92-2E69C5078AA4}"/>
                </a:ext>
              </a:extLst>
            </p:cNvPr>
            <p:cNvSpPr/>
            <p:nvPr/>
          </p:nvSpPr>
          <p:spPr>
            <a:xfrm rot="19080015">
              <a:off x="5937692" y="1856277"/>
              <a:ext cx="10426322" cy="26475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A01842-FCA1-F939-29F3-4879EAFA4A00}"/>
              </a:ext>
            </a:extLst>
          </p:cNvPr>
          <p:cNvSpPr txBox="1"/>
          <p:nvPr/>
        </p:nvSpPr>
        <p:spPr>
          <a:xfrm>
            <a:off x="-2511209" y="-8192631"/>
            <a:ext cx="4253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Consolas" panose="020B0609020204030204" pitchFamily="49" charset="0"/>
              </a:rPr>
              <a:t>Scopo del Circuito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D639F6-C078-991F-868E-976E530182F0}"/>
              </a:ext>
            </a:extLst>
          </p:cNvPr>
          <p:cNvSpPr txBox="1"/>
          <p:nvPr/>
        </p:nvSpPr>
        <p:spPr>
          <a:xfrm>
            <a:off x="-2388008" y="-7194074"/>
            <a:ext cx="530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nsolas" panose="020B0609020204030204" pitchFamily="49" charset="0"/>
              </a:rPr>
              <a:t>Il circuito rappresenta un sommatore parallelo a 4 bit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AD8F2D28-6875-99BE-B394-8B472D9D8E67}"/>
              </a:ext>
            </a:extLst>
          </p:cNvPr>
          <p:cNvSpPr/>
          <p:nvPr/>
        </p:nvSpPr>
        <p:spPr>
          <a:xfrm>
            <a:off x="1879192" y="-9106331"/>
            <a:ext cx="9042400" cy="7590971"/>
          </a:xfrm>
          <a:prstGeom prst="parallelogram">
            <a:avLst>
              <a:gd name="adj" fmla="val 50782"/>
            </a:avLst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96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4E6015-7629-F889-AA24-8B44F3BAF166}"/>
              </a:ext>
            </a:extLst>
          </p:cNvPr>
          <p:cNvSpPr txBox="1"/>
          <p:nvPr/>
        </p:nvSpPr>
        <p:spPr>
          <a:xfrm>
            <a:off x="4177826" y="16814731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Consolas" panose="020B0609020204030204" pitchFamily="49" charset="0"/>
              </a:rPr>
              <a:t>Strumenti e materiali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1B6416-7D36-B9F6-25A1-5590BDB6D695}"/>
              </a:ext>
            </a:extLst>
          </p:cNvPr>
          <p:cNvSpPr txBox="1"/>
          <p:nvPr/>
        </p:nvSpPr>
        <p:spPr>
          <a:xfrm>
            <a:off x="4301027" y="17813288"/>
            <a:ext cx="530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nsolas" panose="020B0609020204030204" pitchFamily="49" charset="0"/>
              </a:rPr>
              <a:t>-Jumper</a:t>
            </a:r>
          </a:p>
          <a:p>
            <a:r>
              <a:rPr lang="it-IT" dirty="0">
                <a:latin typeface="Consolas" panose="020B0609020204030204" pitchFamily="49" charset="0"/>
              </a:rPr>
              <a:t>-Integrato 7408 (AND) x2</a:t>
            </a:r>
          </a:p>
          <a:p>
            <a:r>
              <a:rPr lang="it-IT" dirty="0">
                <a:latin typeface="Consolas" panose="020B0609020204030204" pitchFamily="49" charset="0"/>
              </a:rPr>
              <a:t>-Integrato 7486 (XOR) x2</a:t>
            </a:r>
          </a:p>
          <a:p>
            <a:r>
              <a:rPr lang="it-IT" dirty="0">
                <a:latin typeface="Consolas" panose="020B0609020204030204" pitchFamily="49" charset="0"/>
              </a:rPr>
              <a:t>-Integrato 7432 (OR)</a:t>
            </a:r>
          </a:p>
          <a:p>
            <a:r>
              <a:rPr lang="it-IT" dirty="0">
                <a:latin typeface="Consolas" panose="020B0609020204030204" pitchFamily="49" charset="0"/>
              </a:rPr>
              <a:t>-Breadboard</a:t>
            </a:r>
          </a:p>
          <a:p>
            <a:r>
              <a:rPr lang="it-IT" dirty="0">
                <a:latin typeface="Consolas" panose="020B0609020204030204" pitchFamily="49" charset="0"/>
              </a:rPr>
              <a:t>-Led</a:t>
            </a:r>
          </a:p>
          <a:p>
            <a:r>
              <a:rPr lang="it-IT" dirty="0">
                <a:latin typeface="Consolas" panose="020B0609020204030204" pitchFamily="49" charset="0"/>
              </a:rPr>
              <a:t>-Interruttori</a:t>
            </a:r>
          </a:p>
          <a:p>
            <a:r>
              <a:rPr lang="it-IT" dirty="0">
                <a:latin typeface="Consolas" panose="020B0609020204030204" pitchFamily="49" charset="0"/>
              </a:rPr>
              <a:t>-Alimentatore da banco (S:10mV P:30V)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5870F5-96A1-EB6C-5F9C-79447C650346}"/>
              </a:ext>
            </a:extLst>
          </p:cNvPr>
          <p:cNvGrpSpPr/>
          <p:nvPr/>
        </p:nvGrpSpPr>
        <p:grpSpPr>
          <a:xfrm>
            <a:off x="12801600" y="12005173"/>
            <a:ext cx="13077567" cy="8638142"/>
            <a:chOff x="3286447" y="-4134358"/>
            <a:chExt cx="13077567" cy="8638142"/>
          </a:xfrm>
          <a:blipFill dpi="0" rotWithShape="0">
            <a:blip r:embed="rId2"/>
            <a:srcRect/>
            <a:stretch>
              <a:fillRect/>
            </a:stretch>
          </a:blip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B629776-54D0-7C1A-1A74-506C757E13EB}"/>
                </a:ext>
              </a:extLst>
            </p:cNvPr>
            <p:cNvSpPr/>
            <p:nvPr/>
          </p:nvSpPr>
          <p:spPr>
            <a:xfrm rot="19080015">
              <a:off x="3286447" y="435951"/>
              <a:ext cx="10426322" cy="26475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447044F-2DBC-9F8F-2BF0-012497F8B570}"/>
                </a:ext>
              </a:extLst>
            </p:cNvPr>
            <p:cNvSpPr/>
            <p:nvPr/>
          </p:nvSpPr>
          <p:spPr>
            <a:xfrm rot="19080015">
              <a:off x="4074302" y="-4134358"/>
              <a:ext cx="10463229" cy="26475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A8E92A6-0C44-1969-CF92-2E69C5078AA4}"/>
                </a:ext>
              </a:extLst>
            </p:cNvPr>
            <p:cNvSpPr/>
            <p:nvPr/>
          </p:nvSpPr>
          <p:spPr>
            <a:xfrm rot="19080015">
              <a:off x="5937692" y="1856277"/>
              <a:ext cx="10426322" cy="26475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D6C0ED7-BBFB-9B3C-A5EA-B7F41946B892}"/>
              </a:ext>
            </a:extLst>
          </p:cNvPr>
          <p:cNvSpPr txBox="1"/>
          <p:nvPr/>
        </p:nvSpPr>
        <p:spPr>
          <a:xfrm>
            <a:off x="473699" y="550843"/>
            <a:ext cx="4253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Consolas" panose="020B0609020204030204" pitchFamily="49" charset="0"/>
              </a:rPr>
              <a:t>Scopo del Circuito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99EBE0-D48D-8848-4236-3532933D2C11}"/>
              </a:ext>
            </a:extLst>
          </p:cNvPr>
          <p:cNvSpPr txBox="1"/>
          <p:nvPr/>
        </p:nvSpPr>
        <p:spPr>
          <a:xfrm>
            <a:off x="596900" y="1549400"/>
            <a:ext cx="530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nsolas" panose="020B0609020204030204" pitchFamily="49" charset="0"/>
              </a:rPr>
              <a:t>Il circuito rappresenta un sommatore parallelo a 4 bit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343A6329-B56E-CB22-4D93-230CB4EB2BC6}"/>
              </a:ext>
            </a:extLst>
          </p:cNvPr>
          <p:cNvSpPr/>
          <p:nvPr/>
        </p:nvSpPr>
        <p:spPr>
          <a:xfrm>
            <a:off x="4864100" y="-362857"/>
            <a:ext cx="9042400" cy="7590971"/>
          </a:xfrm>
          <a:prstGeom prst="parallelogram">
            <a:avLst>
              <a:gd name="adj" fmla="val 50782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19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5">
            <a:extLst>
              <a:ext uri="{FF2B5EF4-FFF2-40B4-BE49-F238E27FC236}">
                <a16:creationId xmlns:a16="http://schemas.microsoft.com/office/drawing/2014/main" id="{343A6329-B56E-CB22-4D93-230CB4EB2B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parallelogram">
            <a:avLst>
              <a:gd name="adj" fmla="val 0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42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computer">
            <a:extLst>
              <a:ext uri="{FF2B5EF4-FFF2-40B4-BE49-F238E27FC236}">
                <a16:creationId xmlns:a16="http://schemas.microsoft.com/office/drawing/2014/main" id="{A212E8BA-5BD5-B61A-DCCB-0400ED719C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9" t="19260" r="34524" b="29524"/>
          <a:stretch/>
        </p:blipFill>
        <p:spPr>
          <a:xfrm>
            <a:off x="1524001" y="55757"/>
            <a:ext cx="9143999" cy="674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58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6733FE46-F9C8-5767-250D-A3892D9ECA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9" t="25892" r="28663" b="37984"/>
          <a:stretch/>
        </p:blipFill>
        <p:spPr>
          <a:xfrm>
            <a:off x="1504915" y="2084798"/>
            <a:ext cx="2828261" cy="247738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BA49E9-AD33-C43A-78FE-BF0424592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36918"/>
              </p:ext>
            </p:extLst>
          </p:nvPr>
        </p:nvGraphicFramePr>
        <p:xfrm>
          <a:off x="5563773" y="1754007"/>
          <a:ext cx="45696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413">
                  <a:extLst>
                    <a:ext uri="{9D8B030D-6E8A-4147-A177-3AD203B41FA5}">
                      <a16:colId xmlns:a16="http://schemas.microsoft.com/office/drawing/2014/main" val="1887629063"/>
                    </a:ext>
                  </a:extLst>
                </a:gridCol>
                <a:gridCol w="1142413">
                  <a:extLst>
                    <a:ext uri="{9D8B030D-6E8A-4147-A177-3AD203B41FA5}">
                      <a16:colId xmlns:a16="http://schemas.microsoft.com/office/drawing/2014/main" val="369462953"/>
                    </a:ext>
                  </a:extLst>
                </a:gridCol>
                <a:gridCol w="1142413">
                  <a:extLst>
                    <a:ext uri="{9D8B030D-6E8A-4147-A177-3AD203B41FA5}">
                      <a16:colId xmlns:a16="http://schemas.microsoft.com/office/drawing/2014/main" val="2706130104"/>
                    </a:ext>
                  </a:extLst>
                </a:gridCol>
                <a:gridCol w="1142413">
                  <a:extLst>
                    <a:ext uri="{9D8B030D-6E8A-4147-A177-3AD203B41FA5}">
                      <a16:colId xmlns:a16="http://schemas.microsoft.com/office/drawing/2014/main" val="1130992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07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05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83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44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6154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458E15B-D368-6674-6293-056A524F1747}"/>
              </a:ext>
            </a:extLst>
          </p:cNvPr>
          <p:cNvSpPr txBox="1"/>
          <p:nvPr/>
        </p:nvSpPr>
        <p:spPr>
          <a:xfrm>
            <a:off x="5685692" y="3997569"/>
            <a:ext cx="370449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Consolas"/>
              </a:rPr>
              <a:t>Y=A</a:t>
            </a:r>
            <a:r>
              <a:rPr lang="en-US" dirty="0">
                <a:latin typeface="Consolas"/>
                <a:ea typeface="+mn-lt"/>
                <a:cs typeface="+mn-lt"/>
              </a:rPr>
              <a:t>’</a:t>
            </a:r>
            <a:r>
              <a:rPr lang="en-US" dirty="0">
                <a:latin typeface="Consolas"/>
              </a:rPr>
              <a:t>B+AB</a:t>
            </a:r>
            <a:r>
              <a:rPr lang="en-US" dirty="0">
                <a:latin typeface="Consolas"/>
                <a:ea typeface="+mn-lt"/>
                <a:cs typeface="+mn-lt"/>
              </a:rPr>
              <a:t>’</a:t>
            </a:r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R=AB</a:t>
            </a:r>
          </a:p>
        </p:txBody>
      </p:sp>
    </p:spTree>
    <p:extLst>
      <p:ext uri="{BB962C8B-B14F-4D97-AF65-F5344CB8AC3E}">
        <p14:creationId xmlns:p14="http://schemas.microsoft.com/office/powerpoint/2010/main" val="417182502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 screen">
            <a:extLst>
              <a:ext uri="{FF2B5EF4-FFF2-40B4-BE49-F238E27FC236}">
                <a16:creationId xmlns:a16="http://schemas.microsoft.com/office/drawing/2014/main" id="{5C27BA78-D6B2-C58E-6005-3C766F14DA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65" t="27037" r="17084" b="29259"/>
          <a:stretch/>
        </p:blipFill>
        <p:spPr>
          <a:xfrm>
            <a:off x="228600" y="1920504"/>
            <a:ext cx="5638800" cy="299720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EB483E1-1A82-F552-7AF0-49FE0090A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350672"/>
              </p:ext>
            </p:extLst>
          </p:nvPr>
        </p:nvGraphicFramePr>
        <p:xfrm>
          <a:off x="6592968" y="1081072"/>
          <a:ext cx="4560923" cy="3337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399">
                  <a:extLst>
                    <a:ext uri="{9D8B030D-6E8A-4147-A177-3AD203B41FA5}">
                      <a16:colId xmlns:a16="http://schemas.microsoft.com/office/drawing/2014/main" val="1887629063"/>
                    </a:ext>
                  </a:extLst>
                </a:gridCol>
                <a:gridCol w="1035399">
                  <a:extLst>
                    <a:ext uri="{9D8B030D-6E8A-4147-A177-3AD203B41FA5}">
                      <a16:colId xmlns:a16="http://schemas.microsoft.com/office/drawing/2014/main" val="369462953"/>
                    </a:ext>
                  </a:extLst>
                </a:gridCol>
                <a:gridCol w="1035399">
                  <a:extLst>
                    <a:ext uri="{9D8B030D-6E8A-4147-A177-3AD203B41FA5}">
                      <a16:colId xmlns:a16="http://schemas.microsoft.com/office/drawing/2014/main" val="2706130104"/>
                    </a:ext>
                  </a:extLst>
                </a:gridCol>
                <a:gridCol w="727363">
                  <a:extLst>
                    <a:ext uri="{9D8B030D-6E8A-4147-A177-3AD203B41FA5}">
                      <a16:colId xmlns:a16="http://schemas.microsoft.com/office/drawing/2014/main" val="1130992336"/>
                    </a:ext>
                  </a:extLst>
                </a:gridCol>
                <a:gridCol w="727363">
                  <a:extLst>
                    <a:ext uri="{9D8B030D-6E8A-4147-A177-3AD203B41FA5}">
                      <a16:colId xmlns:a16="http://schemas.microsoft.com/office/drawing/2014/main" val="1786150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Consolas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074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Consola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05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Consola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83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Consola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44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Consola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61541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Consola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Consola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Consola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Consola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Consola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27532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Consola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Consola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Consola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Consola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Consola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9390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Consola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Consola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Consola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Consola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Consola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11907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Consola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Consola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Consola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Consola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latin typeface="Consola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8710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DA85098-4E37-AE31-7B0E-BF3F6EBB8ACC}"/>
              </a:ext>
            </a:extLst>
          </p:cNvPr>
          <p:cNvSpPr txBox="1"/>
          <p:nvPr/>
        </p:nvSpPr>
        <p:spPr>
          <a:xfrm>
            <a:off x="797016" y="5313751"/>
            <a:ext cx="477327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Y=</a:t>
            </a:r>
            <a:r>
              <a:rPr lang="en-US" dirty="0">
                <a:latin typeface="Consolas"/>
                <a:ea typeface="+mn-lt"/>
                <a:cs typeface="+mn-lt"/>
              </a:rPr>
              <a:t>C(A’B’+AB)+C’(A’B+AB’)</a:t>
            </a:r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R=</a:t>
            </a:r>
            <a:r>
              <a:rPr lang="en-US" dirty="0">
                <a:ea typeface="+mn-lt"/>
                <a:cs typeface="+mn-lt"/>
              </a:rPr>
              <a:t>AB+BC+AC</a:t>
            </a:r>
          </a:p>
        </p:txBody>
      </p:sp>
    </p:spTree>
    <p:extLst>
      <p:ext uri="{BB962C8B-B14F-4D97-AF65-F5344CB8AC3E}">
        <p14:creationId xmlns:p14="http://schemas.microsoft.com/office/powerpoint/2010/main" val="316871791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34FC94-E666-567C-2E72-7D0E2C500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557017"/>
              </p:ext>
            </p:extLst>
          </p:nvPr>
        </p:nvGraphicFramePr>
        <p:xfrm>
          <a:off x="3784978" y="1557095"/>
          <a:ext cx="46324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437">
                  <a:extLst>
                    <a:ext uri="{9D8B030D-6E8A-4147-A177-3AD203B41FA5}">
                      <a16:colId xmlns:a16="http://schemas.microsoft.com/office/drawing/2014/main" val="3575046330"/>
                    </a:ext>
                  </a:extLst>
                </a:gridCol>
                <a:gridCol w="3418061">
                  <a:extLst>
                    <a:ext uri="{9D8B030D-6E8A-4147-A177-3AD203B41FA5}">
                      <a16:colId xmlns:a16="http://schemas.microsoft.com/office/drawing/2014/main" val="3090295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/>
                        </a:rPr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Consolas"/>
                        </a:rPr>
                        <a:t>equazione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87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/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d</a:t>
                      </a:r>
                      <a:r>
                        <a:rPr lang="en-US" sz="1800" b="0" i="0" u="none" strike="noStrike" baseline="-25000" noProof="0" dirty="0">
                          <a:solidFill>
                            <a:srgbClr val="000000"/>
                          </a:solidFill>
                          <a:latin typeface="Aptos"/>
                        </a:rPr>
                        <a:t>1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’d</a:t>
                      </a:r>
                      <a:r>
                        <a:rPr lang="en-US" sz="1800" b="0" i="0" u="none" strike="noStrike" baseline="-25000" noProof="0" dirty="0">
                          <a:solidFill>
                            <a:srgbClr val="000000"/>
                          </a:solidFill>
                          <a:latin typeface="Aptos"/>
                        </a:rPr>
                        <a:t>2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+d</a:t>
                      </a:r>
                      <a:r>
                        <a:rPr lang="en-US" sz="1800" b="0" i="0" u="none" strike="noStrike" baseline="-25000" noProof="0" dirty="0">
                          <a:solidFill>
                            <a:srgbClr val="000000"/>
                          </a:solidFill>
                          <a:latin typeface="Aptos"/>
                        </a:rPr>
                        <a:t>1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d</a:t>
                      </a:r>
                      <a:r>
                        <a:rPr lang="en-US" sz="1800" b="0" i="0" u="none" strike="noStrike" baseline="-25000" noProof="0" dirty="0">
                          <a:solidFill>
                            <a:srgbClr val="000000"/>
                          </a:solidFill>
                          <a:latin typeface="Aptos"/>
                        </a:rPr>
                        <a:t>2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931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/>
                        </a:rPr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</a:rPr>
                        <a:t>r</a:t>
                      </a:r>
                      <a:r>
                        <a:rPr lang="en-US" sz="1800" b="0" i="0" u="none" strike="noStrike" baseline="-25000" noProof="0" err="1">
                          <a:solidFill>
                            <a:srgbClr val="000000"/>
                          </a:solidFill>
                        </a:rPr>
                        <a:t>d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(c</a:t>
                      </a:r>
                      <a:r>
                        <a:rPr lang="en-US" sz="1800" b="0" i="0" u="none" strike="noStrike" baseline="-25000" noProof="0" dirty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’c</a:t>
                      </a:r>
                      <a:r>
                        <a:rPr lang="en-US" sz="1800" b="0" i="0" u="none" strike="noStrike" baseline="-25000" noProof="0" dirty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’+c</a:t>
                      </a:r>
                      <a:r>
                        <a:rPr lang="en-US" sz="1800" b="0" i="0" u="none" strike="noStrike" baseline="-25000" noProof="0" dirty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c</a:t>
                      </a:r>
                      <a:r>
                        <a:rPr lang="en-US" sz="1800" b="0" i="0" u="none" strike="noStrike" baseline="-25000" noProof="0" dirty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)+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</a:rPr>
                        <a:t>r</a:t>
                      </a:r>
                      <a:r>
                        <a:rPr lang="en-US" sz="1800" b="0" i="0" u="none" strike="noStrike" baseline="-25000" noProof="0" err="1">
                          <a:solidFill>
                            <a:srgbClr val="000000"/>
                          </a:solidFill>
                        </a:rPr>
                        <a:t>d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’(c</a:t>
                      </a:r>
                      <a:r>
                        <a:rPr lang="en-US" sz="1800" b="0" i="0" u="none" strike="noStrike" baseline="-25000" noProof="0" dirty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’c</a:t>
                      </a:r>
                      <a:r>
                        <a:rPr lang="en-US" sz="1800" b="0" i="0" u="none" strike="noStrike" baseline="-25000" noProof="0" dirty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+c</a:t>
                      </a:r>
                      <a:r>
                        <a:rPr lang="en-US" sz="1800" b="0" i="0" u="none" strike="noStrike" baseline="-25000" noProof="0" dirty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c</a:t>
                      </a:r>
                      <a:r>
                        <a:rPr lang="en-US" sz="1800" b="0" i="0" u="none" strike="noStrike" baseline="-25000" noProof="0" dirty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’)</a:t>
                      </a:r>
                      <a:endParaRPr lang="en-US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673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>
                          <a:latin typeface="Consolas"/>
                        </a:rPr>
                        <a:t>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</a:rPr>
                        <a:t>r</a:t>
                      </a:r>
                      <a:r>
                        <a:rPr lang="en-US" sz="1800" b="0" i="0" u="none" strike="noStrike" baseline="-25000" noProof="0" err="1">
                          <a:solidFill>
                            <a:srgbClr val="000000"/>
                          </a:solidFill>
                        </a:rPr>
                        <a:t>c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(b</a:t>
                      </a:r>
                      <a:r>
                        <a:rPr lang="en-US" sz="1800" b="0" i="0" u="none" strike="noStrike" baseline="-25000" noProof="0" dirty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’b</a:t>
                      </a:r>
                      <a:r>
                        <a:rPr lang="en-US" sz="1800" b="0" i="0" u="none" strike="noStrike" baseline="-25000" noProof="0" dirty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’+b</a:t>
                      </a:r>
                      <a:r>
                        <a:rPr lang="en-US" sz="1800" b="0" i="0" u="none" strike="noStrike" baseline="-25000" noProof="0" dirty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b</a:t>
                      </a:r>
                      <a:r>
                        <a:rPr lang="en-US" sz="1800" b="0" i="0" u="none" strike="noStrike" baseline="-25000" noProof="0" dirty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)+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</a:rPr>
                        <a:t>r</a:t>
                      </a:r>
                      <a:r>
                        <a:rPr lang="en-US" sz="1800" b="0" i="0" u="none" strike="noStrike" baseline="-25000" noProof="0" err="1">
                          <a:solidFill>
                            <a:srgbClr val="000000"/>
                          </a:solidFill>
                        </a:rPr>
                        <a:t>c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’(b</a:t>
                      </a:r>
                      <a:r>
                        <a:rPr lang="en-US" sz="1800" b="0" i="0" u="none" strike="noStrike" baseline="-25000" noProof="0" dirty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’b</a:t>
                      </a:r>
                      <a:r>
                        <a:rPr lang="en-US" sz="1800" b="0" i="0" u="none" strike="noStrike" baseline="-25000" noProof="0" dirty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+b</a:t>
                      </a:r>
                      <a:r>
                        <a:rPr lang="en-US" sz="1800" b="0" i="0" u="none" strike="noStrike" baseline="-25000" noProof="0" dirty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b</a:t>
                      </a:r>
                      <a:r>
                        <a:rPr lang="en-US" sz="1800" b="0" i="0" u="none" strike="noStrike" baseline="-25000" noProof="0" dirty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’)</a:t>
                      </a:r>
                      <a:endParaRPr lang="en-US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28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>
                          <a:latin typeface="Consolas"/>
                        </a:rPr>
                        <a:t>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</a:rPr>
                        <a:t>r</a:t>
                      </a:r>
                      <a:r>
                        <a:rPr lang="en-US" sz="1800" b="0" i="0" u="none" strike="noStrike" baseline="-25000" noProof="0" err="1">
                          <a:solidFill>
                            <a:srgbClr val="000000"/>
                          </a:solidFill>
                        </a:rPr>
                        <a:t>b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(a</a:t>
                      </a:r>
                      <a:r>
                        <a:rPr lang="en-US" sz="1800" b="0" i="0" u="none" strike="noStrike" baseline="-25000" noProof="0" dirty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’a</a:t>
                      </a:r>
                      <a:r>
                        <a:rPr lang="en-US" sz="1800" b="0" i="0" u="none" strike="noStrike" baseline="-25000" noProof="0" dirty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’+a</a:t>
                      </a:r>
                      <a:r>
                        <a:rPr lang="en-US" sz="1800" b="0" i="0" u="none" strike="noStrike" baseline="-25000" noProof="0" dirty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sz="1800" b="0" i="0" u="none" strike="noStrike" baseline="-25000" noProof="0" dirty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)+</a:t>
                      </a: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</a:rPr>
                        <a:t>r</a:t>
                      </a:r>
                      <a:r>
                        <a:rPr lang="en-US" sz="1800" b="0" i="0" u="none" strike="noStrike" baseline="-25000" noProof="0" err="1">
                          <a:solidFill>
                            <a:srgbClr val="000000"/>
                          </a:solidFill>
                        </a:rPr>
                        <a:t>b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’(a</a:t>
                      </a:r>
                      <a:r>
                        <a:rPr lang="en-US" sz="1800" b="0" i="0" u="none" strike="noStrike" baseline="-25000" noProof="0" dirty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’a</a:t>
                      </a:r>
                      <a:r>
                        <a:rPr lang="en-US" sz="1800" b="0" i="0" u="none" strike="noStrike" baseline="-25000" noProof="0" dirty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+a</a:t>
                      </a:r>
                      <a:r>
                        <a:rPr lang="en-US" sz="1800" b="0" i="0" u="none" strike="noStrike" baseline="-25000" noProof="0" dirty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a</a:t>
                      </a:r>
                      <a:r>
                        <a:rPr lang="en-US" sz="1800" b="0" i="0" u="none" strike="noStrike" baseline="-25000" noProof="0" dirty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’)</a:t>
                      </a:r>
                      <a:endParaRPr lang="en-US" sz="1800" b="0" i="0" u="none" strike="noStrike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787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a</a:t>
                      </a:r>
                      <a:r>
                        <a:rPr lang="en-US" sz="1800" b="0" i="0" u="none" strike="noStrike" baseline="-25000" noProof="0" dirty="0">
                          <a:solidFill>
                            <a:srgbClr val="000000"/>
                          </a:solidFill>
                          <a:latin typeface="Aptos"/>
                        </a:rPr>
                        <a:t>1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a</a:t>
                      </a:r>
                      <a:r>
                        <a:rPr lang="en-US" sz="1800" b="0" i="0" u="none" strike="noStrike" baseline="-25000" noProof="0" dirty="0">
                          <a:solidFill>
                            <a:srgbClr val="000000"/>
                          </a:solidFill>
                          <a:latin typeface="Aptos"/>
                        </a:rPr>
                        <a:t>2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+a</a:t>
                      </a:r>
                      <a:r>
                        <a:rPr lang="en-US" sz="1800" b="0" i="0" u="none" strike="noStrike" baseline="-25000" noProof="0" dirty="0">
                          <a:solidFill>
                            <a:srgbClr val="000000"/>
                          </a:solidFill>
                          <a:latin typeface="Aptos"/>
                        </a:rPr>
                        <a:t>2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r</a:t>
                      </a:r>
                      <a:r>
                        <a:rPr lang="en-US" sz="1800" b="0" i="0" u="none" strike="noStrike" baseline="-25000" noProof="0" dirty="0">
                          <a:solidFill>
                            <a:srgbClr val="000000"/>
                          </a:solidFill>
                          <a:latin typeface="Aptos"/>
                        </a:rPr>
                        <a:t>b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+a</a:t>
                      </a:r>
                      <a:r>
                        <a:rPr lang="en-US" sz="1800" b="0" i="0" u="none" strike="noStrike" baseline="-25000" noProof="0" dirty="0">
                          <a:solidFill>
                            <a:srgbClr val="000000"/>
                          </a:solidFill>
                          <a:latin typeface="Aptos"/>
                        </a:rPr>
                        <a:t>1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r</a:t>
                      </a:r>
                      <a:r>
                        <a:rPr lang="en-US" sz="1800" b="0" i="0" u="none" strike="noStrike" baseline="-25000" noProof="0" dirty="0">
                          <a:solidFill>
                            <a:srgbClr val="000000"/>
                          </a:solidFill>
                          <a:latin typeface="Aptos"/>
                        </a:rPr>
                        <a:t>b</a:t>
                      </a:r>
                      <a:endParaRPr lang="en-US" baseline="-25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8641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FBF6094-292C-B2CA-6789-0CB536E0F00A}"/>
              </a:ext>
            </a:extLst>
          </p:cNvPr>
          <p:cNvSpPr txBox="1"/>
          <p:nvPr/>
        </p:nvSpPr>
        <p:spPr>
          <a:xfrm>
            <a:off x="1047749" y="213579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latin typeface="Consolas"/>
              </a:rPr>
              <a:t>Input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DE4956-C99E-9D15-A782-4712BA313DED}"/>
              </a:ext>
            </a:extLst>
          </p:cNvPr>
          <p:cNvSpPr txBox="1"/>
          <p:nvPr/>
        </p:nvSpPr>
        <p:spPr>
          <a:xfrm>
            <a:off x="8417718" y="213579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latin typeface="Consolas"/>
              </a:rPr>
              <a:t>Output</a:t>
            </a:r>
            <a:endParaRPr lang="en-US" dirty="0"/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3D549DF6-5C2C-7AE9-3763-B5D117F618FB}"/>
              </a:ext>
            </a:extLst>
          </p:cNvPr>
          <p:cNvSpPr/>
          <p:nvPr/>
        </p:nvSpPr>
        <p:spPr>
          <a:xfrm rot="5400000">
            <a:off x="2131219" y="1332765"/>
            <a:ext cx="1404937" cy="1357313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Bent-Up 7">
            <a:extLst>
              <a:ext uri="{FF2B5EF4-FFF2-40B4-BE49-F238E27FC236}">
                <a16:creationId xmlns:a16="http://schemas.microsoft.com/office/drawing/2014/main" id="{280BBEEC-F5BD-1C1D-A54E-09B8A0CF2B24}"/>
              </a:ext>
            </a:extLst>
          </p:cNvPr>
          <p:cNvSpPr/>
          <p:nvPr/>
        </p:nvSpPr>
        <p:spPr>
          <a:xfrm>
            <a:off x="8762999" y="1213702"/>
            <a:ext cx="1404937" cy="1357313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1BC8111-6D69-867A-2769-CA2D91D4E1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0" t="10370" r="29063" b="9259"/>
          <a:stretch/>
        </p:blipFill>
        <p:spPr>
          <a:xfrm rot="5400000">
            <a:off x="5380150" y="2208364"/>
            <a:ext cx="1438156" cy="54649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28E563-E015-1E00-BBD0-242F0D8CADDE}"/>
              </a:ext>
            </a:extLst>
          </p:cNvPr>
          <p:cNvSpPr txBox="1"/>
          <p:nvPr/>
        </p:nvSpPr>
        <p:spPr>
          <a:xfrm>
            <a:off x="2840183" y="5835503"/>
            <a:ext cx="651163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Consolas"/>
              </a:rPr>
              <a:t>Bps-&gt;0 0 0 0 0&lt;-</a:t>
            </a:r>
            <a:r>
              <a:rPr lang="en-US" sz="4000" dirty="0" err="1">
                <a:latin typeface="Consolas"/>
              </a:rPr>
              <a:t>Bms</a:t>
            </a:r>
          </a:p>
        </p:txBody>
      </p:sp>
    </p:spTree>
    <p:extLst>
      <p:ext uri="{BB962C8B-B14F-4D97-AF65-F5344CB8AC3E}">
        <p14:creationId xmlns:p14="http://schemas.microsoft.com/office/powerpoint/2010/main" val="227330986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holding a circuit board with wires&#10;&#10;Description automatically generated">
            <a:extLst>
              <a:ext uri="{FF2B5EF4-FFF2-40B4-BE49-F238E27FC236}">
                <a16:creationId xmlns:a16="http://schemas.microsoft.com/office/drawing/2014/main" id="{250C2D34-84B2-36B3-0CD3-3C769C4ED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311769" y="-2631831"/>
            <a:ext cx="5547001" cy="1213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4026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EBF5AB24706B147B4FE6E3F7762893D" ma:contentTypeVersion="17" ma:contentTypeDescription="Creare un nuovo documento." ma:contentTypeScope="" ma:versionID="4899e010d04795e8fa25ad104c5c1e0c">
  <xsd:schema xmlns:xsd="http://www.w3.org/2001/XMLSchema" xmlns:xs="http://www.w3.org/2001/XMLSchema" xmlns:p="http://schemas.microsoft.com/office/2006/metadata/properties" xmlns:ns3="c8946d9d-8c52-4335-8534-8b25a07dd2b1" xmlns:ns4="4ef9cf03-1b70-4fb1-88f2-8cf0ecd196b9" targetNamespace="http://schemas.microsoft.com/office/2006/metadata/properties" ma:root="true" ma:fieldsID="1f24b3666067bd57c3dcef798e519b20" ns3:_="" ns4:_="">
    <xsd:import namespace="c8946d9d-8c52-4335-8534-8b25a07dd2b1"/>
    <xsd:import namespace="4ef9cf03-1b70-4fb1-88f2-8cf0ecd196b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LengthInSeconds" minOccurs="0"/>
                <xsd:element ref="ns3:MediaServiceSystemTag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46d9d-8c52-4335-8534-8b25a07dd2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4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f9cf03-1b70-4fb1-88f2-8cf0ecd196b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946d9d-8c52-4335-8534-8b25a07dd2b1" xsi:nil="true"/>
  </documentManagement>
</p:properties>
</file>

<file path=customXml/itemProps1.xml><?xml version="1.0" encoding="utf-8"?>
<ds:datastoreItem xmlns:ds="http://schemas.openxmlformats.org/officeDocument/2006/customXml" ds:itemID="{AD2F369D-BB27-4084-884A-1755D07D1F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15F2B2-F483-480F-B0FA-EB6CEAE703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946d9d-8c52-4335-8534-8b25a07dd2b1"/>
    <ds:schemaRef ds:uri="4ef9cf03-1b70-4fb1-88f2-8cf0ecd196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72F419-5D11-4733-A9A1-94C3FB560539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4ef9cf03-1b70-4fb1-88f2-8cf0ecd196b9"/>
    <ds:schemaRef ds:uri="c8946d9d-8c52-4335-8534-8b25a07dd2b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170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Toniolo Daniele</dc:creator>
  <cp:lastModifiedBy>Toniolo Daniele</cp:lastModifiedBy>
  <cp:revision>252</cp:revision>
  <dcterms:created xsi:type="dcterms:W3CDTF">2024-05-12T15:20:38Z</dcterms:created>
  <dcterms:modified xsi:type="dcterms:W3CDTF">2024-05-13T08:32:45Z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0x0101008EBF5AB24706B147B4FE6E3F7762893D</vt:lpwstr>
  </property>
</Properties>
</file>