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2" autoAdjust="0"/>
    <p:restoredTop sz="94660"/>
  </p:normalViewPr>
  <p:slideViewPr>
    <p:cSldViewPr snapToGrid="0">
      <p:cViewPr>
        <p:scale>
          <a:sx n="100" d="100"/>
          <a:sy n="100" d="100"/>
        </p:scale>
        <p:origin x="2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F094A-EF8E-40BE-9130-4592958DB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FCD021-677E-4248-888C-EF48FDE5D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49001-C829-480B-9FFB-3CE1B9D9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6A4E96-4D36-4D70-AB85-9B261B36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4EE52C-FFEF-4EC4-A8AA-6665AFBE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02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381D1C-3677-4E0F-818E-4711EC91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FC5CF2-7A52-4B3F-B9BF-FE542557D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7C541A-C04A-4392-A799-A1CA4A67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0A1707-1021-4E8F-B440-9058C8D7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9F716-A58F-4E7B-A0F1-DFD3CD9B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69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4A0940-03CE-4F0E-967A-D9DED59A1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D87907-E60D-4F18-B5B1-39D15D9B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4BBB17-4DE4-4A1C-BDD8-AA45E15B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EE1A52-BC2E-4312-ACA6-BE65E2A0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4B149-FE78-48D8-AD7F-623488070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60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453D0-31F3-4427-BF2E-811FDF48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9C537-7AFF-476E-BB4C-52C655BE0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F358B-571A-4A98-8178-FC8978A4F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81078E-B058-4CE1-8C53-14A257D2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05F226-C3C1-4E8B-A048-88743BF8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5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5ED18-C723-41DA-8EAE-1A7B08D02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74866D-E181-4DAE-91DE-53B64FE5F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5263A-004B-43D6-A2AB-8FC1F5519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CD8D6-CA3F-47A6-8B63-37564215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BCE59-2975-4CCA-876F-327E1CC8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950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39BEF-D56A-46D1-BC20-5E7E418E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D7EC4-F5BC-4A63-9A51-2803F871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719FB4-E1F5-4C3A-9A8F-0B5D490F1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006B43-724C-4DEB-A12D-9D01427A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C92B28-5086-464C-BA9C-3D1DFD00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1B3736-EBB9-450C-90D0-4294F1C1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21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CAB6-53A1-405F-96E8-EC843C55D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A15B56-CFA3-45C2-9E43-BD94732C2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11B03-A901-4751-9FE4-941144514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561BEE-3B7C-4D7E-84BE-85B1E65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16B78C-7422-44E7-91F7-339AFACC6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532FB62-B0BC-4077-9D17-D35992A9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710D0-D701-481C-A29E-FB806AE2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95BAD6C-760A-4EAF-BDE5-150DC85E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4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0D74B-5301-4EC5-8294-975F9573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5CEA3-5372-440D-ABE2-446AF76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6E7E76-7834-4F78-8707-4E64B9C29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D89ED7B-FFBE-4C0C-BB45-965EFDFE3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17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0AAC24-E990-4EA5-BBD7-3F2D4BAA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C4FAD-3F30-4588-9349-A405F6BFF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0DD723-E427-42CD-A5B0-FFAAF85C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811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DBD09-3BB1-4761-8D8F-3F2C38BC3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82853-8C5C-446D-998E-3D111C1D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CEDB36-E7DE-43BC-8B04-48AFE5DEF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D759E-AEF0-4B55-AE13-411522D8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4DBE27-156D-4234-BF70-519C12B8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A13AB7-711A-4118-842E-CDA88951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51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4998BE-0A64-48EB-99DD-81603E348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FD22DA-144C-4A8E-85EE-C9DDBB52F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89C25D-0BF0-4738-B418-C6A732E6E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8A2B9E-E54B-4B90-B2C6-E9BB15A3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4F8DC-8CA7-467C-AC2B-D06666D3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7A5C0-B55F-4132-B256-41B3B891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3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B118C4-BE75-4C69-8F16-B7FED9D9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59F358-863A-4F51-AC83-EE995E434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E7AB53-7F79-4035-8392-57B1DD033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47E13-D559-4AC9-9AE5-1A58AEB74006}" type="datetimeFigureOut">
              <a:rPr lang="zh-CN" altLang="en-US" smtClean="0"/>
              <a:t>2020/11/24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E61E5-CA31-4784-B690-1E25F6C39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D59AF7-731B-4D0C-AC0D-3768210D5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73EB5-0874-4A1E-8329-BB826442AA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13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7C19502-75E9-487C-AE51-BFCA59E09953}"/>
              </a:ext>
            </a:extLst>
          </p:cNvPr>
          <p:cNvCxnSpPr/>
          <p:nvPr/>
        </p:nvCxnSpPr>
        <p:spPr>
          <a:xfrm>
            <a:off x="1192696" y="1934817"/>
            <a:ext cx="91174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3AA8A4A-ED53-477A-82C1-EDA2B8549A2F}"/>
              </a:ext>
            </a:extLst>
          </p:cNvPr>
          <p:cNvSpPr/>
          <p:nvPr/>
        </p:nvSpPr>
        <p:spPr>
          <a:xfrm>
            <a:off x="1543878" y="1656571"/>
            <a:ext cx="8415130" cy="5564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业务执行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A76F36-67F3-45E9-A3A6-4E65A4B9B78F}"/>
              </a:ext>
            </a:extLst>
          </p:cNvPr>
          <p:cNvSpPr txBox="1"/>
          <p:nvPr/>
        </p:nvSpPr>
        <p:spPr>
          <a:xfrm>
            <a:off x="10310190" y="1750151"/>
            <a:ext cx="106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时间轴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D7EC424-EB3E-4893-8A36-4857D033CDAD}"/>
              </a:ext>
            </a:extLst>
          </p:cNvPr>
          <p:cNvSpPr txBox="1"/>
          <p:nvPr/>
        </p:nvSpPr>
        <p:spPr>
          <a:xfrm>
            <a:off x="735496" y="385993"/>
            <a:ext cx="1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业务执行开始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F6E21A6-06EB-47BA-94D7-1C0405639F40}"/>
              </a:ext>
            </a:extLst>
          </p:cNvPr>
          <p:cNvSpPr txBox="1"/>
          <p:nvPr/>
        </p:nvSpPr>
        <p:spPr>
          <a:xfrm>
            <a:off x="9150626" y="413313"/>
            <a:ext cx="1616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业务执行结束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F08BDC3-0303-4776-942A-B257AE0216AF}"/>
              </a:ext>
            </a:extLst>
          </p:cNvPr>
          <p:cNvSpPr txBox="1"/>
          <p:nvPr/>
        </p:nvSpPr>
        <p:spPr>
          <a:xfrm>
            <a:off x="1192696" y="2653410"/>
            <a:ext cx="83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审计开始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ACD120D-89D9-41F5-9A65-B416998076E0}"/>
              </a:ext>
            </a:extLst>
          </p:cNvPr>
          <p:cNvSpPr txBox="1"/>
          <p:nvPr/>
        </p:nvSpPr>
        <p:spPr>
          <a:xfrm>
            <a:off x="9640957" y="2691604"/>
            <a:ext cx="83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审计完成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76420E-AF9E-499A-9C63-0826EC344D1A}"/>
              </a:ext>
            </a:extLst>
          </p:cNvPr>
          <p:cNvSpPr/>
          <p:nvPr/>
        </p:nvSpPr>
        <p:spPr>
          <a:xfrm>
            <a:off x="225285" y="2969575"/>
            <a:ext cx="11842388" cy="37740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39F7FC2-9034-4061-BB8C-28B218A555DD}"/>
              </a:ext>
            </a:extLst>
          </p:cNvPr>
          <p:cNvSpPr/>
          <p:nvPr/>
        </p:nvSpPr>
        <p:spPr>
          <a:xfrm>
            <a:off x="1543877" y="3378161"/>
            <a:ext cx="1318593" cy="3198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提取服务端信息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741EAFC-99AF-4DC8-8870-522436A0A491}"/>
              </a:ext>
            </a:extLst>
          </p:cNvPr>
          <p:cNvSpPr/>
          <p:nvPr/>
        </p:nvSpPr>
        <p:spPr>
          <a:xfrm>
            <a:off x="1543877" y="3689530"/>
            <a:ext cx="1318593" cy="319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提取请求端信息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43E03C8-6CAE-4F48-A0E3-6715CAE81095}"/>
              </a:ext>
            </a:extLst>
          </p:cNvPr>
          <p:cNvSpPr/>
          <p:nvPr/>
        </p:nvSpPr>
        <p:spPr>
          <a:xfrm>
            <a:off x="1543877" y="4327673"/>
            <a:ext cx="1318593" cy="35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提取操作信息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2F1D456-EA80-49F7-82CD-DFC2986441A4}"/>
              </a:ext>
            </a:extLst>
          </p:cNvPr>
          <p:cNvSpPr/>
          <p:nvPr/>
        </p:nvSpPr>
        <p:spPr>
          <a:xfrm>
            <a:off x="1543877" y="4667065"/>
            <a:ext cx="1318593" cy="332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提取资源信息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AE22814-2DAB-4C30-8AD8-77F8BE68DFA9}"/>
              </a:ext>
            </a:extLst>
          </p:cNvPr>
          <p:cNvSpPr/>
          <p:nvPr/>
        </p:nvSpPr>
        <p:spPr>
          <a:xfrm>
            <a:off x="1543877" y="4009396"/>
            <a:ext cx="1318593" cy="33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提取人员信息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9DE08F-02C7-40C7-93AB-0DE015EDBB2A}"/>
              </a:ext>
            </a:extLst>
          </p:cNvPr>
          <p:cNvCxnSpPr>
            <a:cxnSpLocks/>
          </p:cNvCxnSpPr>
          <p:nvPr/>
        </p:nvCxnSpPr>
        <p:spPr>
          <a:xfrm>
            <a:off x="1543878" y="728870"/>
            <a:ext cx="0" cy="4835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68DD3D-F0EF-456D-A961-ADC0CC9E4996}"/>
              </a:ext>
            </a:extLst>
          </p:cNvPr>
          <p:cNvCxnSpPr>
            <a:cxnSpLocks/>
          </p:cNvCxnSpPr>
          <p:nvPr/>
        </p:nvCxnSpPr>
        <p:spPr>
          <a:xfrm>
            <a:off x="9959008" y="742072"/>
            <a:ext cx="0" cy="37138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16BE2645-5DB7-4733-AD49-3C569DF43223}"/>
              </a:ext>
            </a:extLst>
          </p:cNvPr>
          <p:cNvSpPr/>
          <p:nvPr/>
        </p:nvSpPr>
        <p:spPr>
          <a:xfrm>
            <a:off x="9959007" y="3429001"/>
            <a:ext cx="1490041" cy="38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提取执行结果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A0030EB-FE1E-4009-A904-0D3C1B75D069}"/>
              </a:ext>
            </a:extLst>
          </p:cNvPr>
          <p:cNvSpPr/>
          <p:nvPr/>
        </p:nvSpPr>
        <p:spPr>
          <a:xfrm>
            <a:off x="9959006" y="3816477"/>
            <a:ext cx="1490041" cy="387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提取执行时间</a:t>
            </a:r>
          </a:p>
        </p:txBody>
      </p:sp>
      <p:sp>
        <p:nvSpPr>
          <p:cNvPr id="34" name="流程图: 过程 33">
            <a:extLst>
              <a:ext uri="{FF2B5EF4-FFF2-40B4-BE49-F238E27FC236}">
                <a16:creationId xmlns:a16="http://schemas.microsoft.com/office/drawing/2014/main" id="{37C66DAF-0E9E-438E-93E5-AF94788D5866}"/>
              </a:ext>
            </a:extLst>
          </p:cNvPr>
          <p:cNvSpPr/>
          <p:nvPr/>
        </p:nvSpPr>
        <p:spPr>
          <a:xfrm>
            <a:off x="5793118" y="5443349"/>
            <a:ext cx="3847839" cy="47423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MPMC Queue</a:t>
            </a:r>
            <a:endParaRPr lang="zh-CN" altLang="en-US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2618A71-1922-40B1-89FE-92945373B385}"/>
              </a:ext>
            </a:extLst>
          </p:cNvPr>
          <p:cNvSpPr/>
          <p:nvPr/>
        </p:nvSpPr>
        <p:spPr>
          <a:xfrm>
            <a:off x="7171914" y="6268841"/>
            <a:ext cx="1090246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</a:t>
            </a:r>
            <a:endParaRPr lang="zh-CN" altLang="en-US" sz="1200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D124A7D-AE60-4D82-A839-300F4DBB0B6A}"/>
              </a:ext>
            </a:extLst>
          </p:cNvPr>
          <p:cNvSpPr/>
          <p:nvPr/>
        </p:nvSpPr>
        <p:spPr>
          <a:xfrm>
            <a:off x="8379645" y="6268841"/>
            <a:ext cx="1090246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</a:t>
            </a:r>
            <a:endParaRPr lang="zh-CN" altLang="en-US" sz="1200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79DCEC8B-8E94-4480-99DE-EF7F61BAE37C}"/>
              </a:ext>
            </a:extLst>
          </p:cNvPr>
          <p:cNvSpPr/>
          <p:nvPr/>
        </p:nvSpPr>
        <p:spPr>
          <a:xfrm>
            <a:off x="9582702" y="6268841"/>
            <a:ext cx="1090246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</a:t>
            </a:r>
            <a:endParaRPr lang="zh-CN" altLang="en-US" sz="1200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BC87A51-C1D6-4B43-86F5-BE9B736704AF}"/>
              </a:ext>
            </a:extLst>
          </p:cNvPr>
          <p:cNvSpPr/>
          <p:nvPr/>
        </p:nvSpPr>
        <p:spPr>
          <a:xfrm>
            <a:off x="10796060" y="6268841"/>
            <a:ext cx="1090246" cy="5627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Consumer</a:t>
            </a:r>
            <a:endParaRPr lang="zh-CN" altLang="en-US" sz="1200" dirty="0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1CC4AACA-731D-4E3C-9C69-CE1117BC48D0}"/>
              </a:ext>
            </a:extLst>
          </p:cNvPr>
          <p:cNvCxnSpPr>
            <a:endCxn id="34" idx="1"/>
          </p:cNvCxnSpPr>
          <p:nvPr/>
        </p:nvCxnSpPr>
        <p:spPr>
          <a:xfrm rot="10800000" flipV="1">
            <a:off x="5793118" y="4455899"/>
            <a:ext cx="4165888" cy="1224565"/>
          </a:xfrm>
          <a:prstGeom prst="curvedConnector3">
            <a:avLst>
              <a:gd name="adj1" fmla="val 1054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08670CB1-A142-4455-9A6A-16942A68F59F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rot="5400000">
            <a:off x="7541408" y="6093210"/>
            <a:ext cx="351261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77A44506-56A1-47BF-9FA0-9116ADB5FA5C}"/>
              </a:ext>
            </a:extLst>
          </p:cNvPr>
          <p:cNvCxnSpPr>
            <a:stCxn id="34" idx="2"/>
            <a:endCxn id="36" idx="0"/>
          </p:cNvCxnSpPr>
          <p:nvPr/>
        </p:nvCxnSpPr>
        <p:spPr>
          <a:xfrm>
            <a:off x="7717038" y="5917580"/>
            <a:ext cx="1207730" cy="351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1E30A31-6C40-497E-9EE2-D57DA648390D}"/>
              </a:ext>
            </a:extLst>
          </p:cNvPr>
          <p:cNvCxnSpPr>
            <a:stCxn id="34" idx="3"/>
            <a:endCxn id="37" idx="0"/>
          </p:cNvCxnSpPr>
          <p:nvPr/>
        </p:nvCxnSpPr>
        <p:spPr>
          <a:xfrm>
            <a:off x="9640957" y="5680465"/>
            <a:ext cx="486868" cy="58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127ED64-8A7A-4C73-80CC-517D43D05912}"/>
              </a:ext>
            </a:extLst>
          </p:cNvPr>
          <p:cNvCxnSpPr>
            <a:stCxn id="34" idx="3"/>
            <a:endCxn id="38" idx="0"/>
          </p:cNvCxnSpPr>
          <p:nvPr/>
        </p:nvCxnSpPr>
        <p:spPr>
          <a:xfrm>
            <a:off x="9640957" y="5680465"/>
            <a:ext cx="1700226" cy="588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6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95B99C72-A87F-40A5-9841-13CB5BCFD1C4}"/>
              </a:ext>
            </a:extLst>
          </p:cNvPr>
          <p:cNvGrpSpPr/>
          <p:nvPr/>
        </p:nvGrpSpPr>
        <p:grpSpPr>
          <a:xfrm>
            <a:off x="533400" y="1663700"/>
            <a:ext cx="2603500" cy="2565400"/>
            <a:chOff x="1473200" y="3098800"/>
            <a:chExt cx="2603500" cy="2565400"/>
          </a:xfrm>
        </p:grpSpPr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51E66815-310D-4924-AF0D-5905AD6EEAAD}"/>
                </a:ext>
              </a:extLst>
            </p:cNvPr>
            <p:cNvSpPr/>
            <p:nvPr/>
          </p:nvSpPr>
          <p:spPr>
            <a:xfrm>
              <a:off x="1473200" y="3098800"/>
              <a:ext cx="2603500" cy="256540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E8203AA-25D2-423C-BE48-81680E9B6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5750" y="3732212"/>
              <a:ext cx="2438400" cy="1704975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DB4BC06-6A47-4635-8941-05119EDD98FB}"/>
                </a:ext>
              </a:extLst>
            </p:cNvPr>
            <p:cNvSpPr txBox="1"/>
            <p:nvPr/>
          </p:nvSpPr>
          <p:spPr>
            <a:xfrm>
              <a:off x="1981200" y="30988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AuditEvent</a:t>
              </a:r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82CBC79-D05E-4FC0-9C0F-C2247366F85D}"/>
              </a:ext>
            </a:extLst>
          </p:cNvPr>
          <p:cNvSpPr txBox="1"/>
          <p:nvPr/>
        </p:nvSpPr>
        <p:spPr>
          <a:xfrm>
            <a:off x="3505200" y="1752600"/>
            <a:ext cx="411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· principal: </a:t>
            </a:r>
            <a:r>
              <a:rPr lang="zh-CN" altLang="en-US" dirty="0"/>
              <a:t>操作人</a:t>
            </a:r>
            <a:endParaRPr lang="en-US" altLang="zh-CN" dirty="0"/>
          </a:p>
          <a:p>
            <a:r>
              <a:rPr lang="en-US" altLang="zh-CN" dirty="0"/>
              <a:t>· startTime</a:t>
            </a:r>
            <a:r>
              <a:rPr lang="zh-CN" altLang="en-US" dirty="0"/>
              <a:t> 开始时间</a:t>
            </a:r>
            <a:endParaRPr lang="en-US" altLang="zh-CN" dirty="0"/>
          </a:p>
          <a:p>
            <a:r>
              <a:rPr lang="en-US" altLang="zh-CN" dirty="0"/>
              <a:t>· endTime </a:t>
            </a:r>
            <a:r>
              <a:rPr lang="zh-CN" altLang="en-US" dirty="0"/>
              <a:t>结束时间</a:t>
            </a:r>
            <a:endParaRPr lang="en-US" altLang="zh-CN" dirty="0"/>
          </a:p>
          <a:p>
            <a:r>
              <a:rPr lang="en-US" altLang="zh-CN" dirty="0"/>
              <a:t>· duration </a:t>
            </a:r>
            <a:r>
              <a:rPr lang="zh-CN" altLang="en-US" dirty="0"/>
              <a:t>耗时多久</a:t>
            </a:r>
            <a:endParaRPr lang="en-US" altLang="zh-CN" dirty="0"/>
          </a:p>
          <a:p>
            <a:r>
              <a:rPr lang="en-US" altLang="zh-CN" dirty="0"/>
              <a:t>· service </a:t>
            </a:r>
            <a:r>
              <a:rPr lang="zh-CN" altLang="en-US" dirty="0"/>
              <a:t>在哪个服务上</a:t>
            </a:r>
            <a:endParaRPr lang="en-US" altLang="zh-CN" dirty="0"/>
          </a:p>
          <a:p>
            <a:r>
              <a:rPr lang="en-US" altLang="zh-CN" dirty="0"/>
              <a:t>· resources </a:t>
            </a:r>
            <a:r>
              <a:rPr lang="zh-CN" altLang="en-US" dirty="0"/>
              <a:t>对哪些资源进行操作</a:t>
            </a:r>
            <a:endParaRPr lang="en-US" altLang="zh-CN" dirty="0"/>
          </a:p>
          <a:p>
            <a:r>
              <a:rPr lang="en-US" altLang="zh-CN" dirty="0"/>
              <a:t>· operation </a:t>
            </a:r>
            <a:r>
              <a:rPr lang="zh-CN" altLang="en-US" dirty="0"/>
              <a:t>执行了什么操作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0D4D24-989D-4810-989E-B79692762DEB}"/>
              </a:ext>
            </a:extLst>
          </p:cNvPr>
          <p:cNvSpPr txBox="1"/>
          <p:nvPr/>
        </p:nvSpPr>
        <p:spPr>
          <a:xfrm>
            <a:off x="533400" y="4493180"/>
            <a:ext cx="1069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用一句话来表述，解决了</a:t>
            </a:r>
            <a:r>
              <a:rPr lang="en-US" altLang="zh-CN" dirty="0"/>
              <a:t>5W/1H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Who (principal) </a:t>
            </a:r>
            <a:r>
              <a:rPr lang="zh-CN" altLang="en-US" dirty="0"/>
              <a:t>于</a:t>
            </a:r>
            <a:r>
              <a:rPr lang="en-US" altLang="zh-CN" dirty="0"/>
              <a:t>when</a:t>
            </a:r>
            <a:r>
              <a:rPr lang="zh-CN" altLang="en-US" dirty="0"/>
              <a:t>开始（</a:t>
            </a:r>
            <a:r>
              <a:rPr lang="en-US" altLang="zh-CN" dirty="0"/>
              <a:t>startTime</a:t>
            </a:r>
            <a:r>
              <a:rPr lang="zh-CN" altLang="en-US" dirty="0"/>
              <a:t>），在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(service </a:t>
            </a:r>
            <a:r>
              <a:rPr lang="zh-CN" altLang="en-US" dirty="0"/>
              <a:t>服务</a:t>
            </a:r>
            <a:r>
              <a:rPr lang="en-US" altLang="zh-CN" dirty="0"/>
              <a:t>)</a:t>
            </a:r>
            <a:r>
              <a:rPr lang="zh-CN" altLang="en-US" dirty="0"/>
              <a:t>，对</a:t>
            </a:r>
            <a:r>
              <a:rPr lang="en-US" altLang="zh-CN" dirty="0"/>
              <a:t> what(resources)</a:t>
            </a:r>
            <a:r>
              <a:rPr lang="zh-CN" altLang="en-US" dirty="0"/>
              <a:t>进行了</a:t>
            </a:r>
            <a:r>
              <a:rPr lang="en-US" altLang="zh-CN" dirty="0"/>
              <a:t>which (operation)</a:t>
            </a: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9B21CAB2-5842-4016-A33C-D44B3D6F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6728"/>
            <a:ext cx="10515600" cy="1325563"/>
          </a:xfrm>
        </p:spPr>
        <p:txBody>
          <a:bodyPr/>
          <a:lstStyle/>
          <a:p>
            <a:r>
              <a:rPr lang="zh-CN" altLang="en-US" dirty="0"/>
              <a:t>核心模型</a:t>
            </a:r>
          </a:p>
        </p:txBody>
      </p:sp>
    </p:spTree>
    <p:extLst>
      <p:ext uri="{BB962C8B-B14F-4D97-AF65-F5344CB8AC3E}">
        <p14:creationId xmlns:p14="http://schemas.microsoft.com/office/powerpoint/2010/main" val="401843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9BAEADCC-FD18-41CE-B44E-F63811BB1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6728"/>
            <a:ext cx="10515600" cy="1325563"/>
          </a:xfrm>
        </p:spPr>
        <p:txBody>
          <a:bodyPr/>
          <a:lstStyle/>
          <a:p>
            <a:r>
              <a:rPr lang="zh-CN" altLang="en-US" dirty="0"/>
              <a:t>核心入口类：</a:t>
            </a:r>
            <a:r>
              <a:rPr lang="en-US" altLang="zh-CN" dirty="0"/>
              <a:t>Auditor</a:t>
            </a:r>
            <a:endParaRPr lang="zh-CN" altLang="en-US" dirty="0"/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3E0CE57-DB00-4101-9684-5DD00BF91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63461"/>
              </p:ext>
            </p:extLst>
          </p:nvPr>
        </p:nvGraphicFramePr>
        <p:xfrm>
          <a:off x="533400" y="1995263"/>
          <a:ext cx="100203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672">
                  <a:extLst>
                    <a:ext uri="{9D8B030D-6E8A-4147-A177-3AD203B41FA5}">
                      <a16:colId xmlns:a16="http://schemas.microsoft.com/office/drawing/2014/main" val="2963560768"/>
                    </a:ext>
                  </a:extLst>
                </a:gridCol>
                <a:gridCol w="7405628">
                  <a:extLst>
                    <a:ext uri="{9D8B030D-6E8A-4147-A177-3AD203B41FA5}">
                      <a16:colId xmlns:a16="http://schemas.microsoft.com/office/drawing/2014/main" val="2312250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方法描述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9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startAudit()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开始审计，内部会触发</a:t>
                      </a:r>
                      <a:r>
                        <a:rPr lang="en-US" altLang="zh-CN" dirty="0" err="1"/>
                        <a:t>startSyncAudit</a:t>
                      </a:r>
                      <a:r>
                        <a:rPr lang="en-US" altLang="zh-CN" dirty="0"/>
                        <a:t>()</a:t>
                      </a:r>
                      <a:r>
                        <a:rPr lang="zh-CN" altLang="en-US" dirty="0"/>
                        <a:t>或者</a:t>
                      </a:r>
                      <a:r>
                        <a:rPr lang="en-US" altLang="zh-CN" dirty="0" err="1"/>
                        <a:t>startAsyncAudit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70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finishAudit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完成审计，内部会触发</a:t>
                      </a:r>
                      <a:r>
                        <a:rPr lang="en-US" altLang="zh-CN" dirty="0" err="1"/>
                        <a:t>finishSyncAudit</a:t>
                      </a:r>
                      <a:r>
                        <a:rPr lang="en-US" altLang="zh-CN" dirty="0"/>
                        <a:t>()</a:t>
                      </a:r>
                      <a:r>
                        <a:rPr lang="zh-CN" altLang="en-US" dirty="0"/>
                        <a:t>或者</a:t>
                      </a:r>
                      <a:r>
                        <a:rPr lang="en-US" altLang="zh-CN" dirty="0" err="1"/>
                        <a:t>finishAsyncAudit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0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startSyncAudit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以同步的方式开始审计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7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finishSyncAudit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以同步的方式完成审计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7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startAsyncAudit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以异步的方式开始审计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63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finishAsyncAudit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以异步的方式完成审计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760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doAudit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一次性完成审计，内部会直接调</a:t>
                      </a:r>
                      <a:r>
                        <a:rPr lang="en-US" altLang="zh-CN" dirty="0"/>
                        <a:t>startAudit(),</a:t>
                      </a:r>
                      <a:r>
                        <a:rPr lang="en-US" altLang="zh-CN" dirty="0" err="1"/>
                        <a:t>finishAudit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9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23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48D04-F8E8-4B71-A129-B0BFFBAB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Auditor::startAudit</a:t>
            </a:r>
            <a:r>
              <a:rPr lang="zh-CN" altLang="en-US" dirty="0"/>
              <a:t>执行流程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DAC166-6BA1-4690-A6B0-29BD733E0BDE}"/>
              </a:ext>
            </a:extLst>
          </p:cNvPr>
          <p:cNvSpPr/>
          <p:nvPr/>
        </p:nvSpPr>
        <p:spPr>
          <a:xfrm>
            <a:off x="1657350" y="1614488"/>
            <a:ext cx="3022600" cy="165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41E76E-86EB-4963-9A4C-9C3D823B2789}"/>
              </a:ext>
            </a:extLst>
          </p:cNvPr>
          <p:cNvSpPr/>
          <p:nvPr/>
        </p:nvSpPr>
        <p:spPr>
          <a:xfrm>
            <a:off x="1657350" y="4916488"/>
            <a:ext cx="3022600" cy="165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过程 7">
            <a:extLst>
              <a:ext uri="{FF2B5EF4-FFF2-40B4-BE49-F238E27FC236}">
                <a16:creationId xmlns:a16="http://schemas.microsoft.com/office/drawing/2014/main" id="{3AA645A2-4E47-4551-A8D8-3064F86030B0}"/>
              </a:ext>
            </a:extLst>
          </p:cNvPr>
          <p:cNvSpPr/>
          <p:nvPr/>
        </p:nvSpPr>
        <p:spPr>
          <a:xfrm>
            <a:off x="2241550" y="1844676"/>
            <a:ext cx="1803400" cy="279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0" name="流程图: 过程 9">
            <a:extLst>
              <a:ext uri="{FF2B5EF4-FFF2-40B4-BE49-F238E27FC236}">
                <a16:creationId xmlns:a16="http://schemas.microsoft.com/office/drawing/2014/main" id="{EC357ABA-1152-4130-ABC4-AE0E8DDB99E1}"/>
              </a:ext>
            </a:extLst>
          </p:cNvPr>
          <p:cNvSpPr/>
          <p:nvPr/>
        </p:nvSpPr>
        <p:spPr>
          <a:xfrm>
            <a:off x="2241550" y="2755900"/>
            <a:ext cx="1803400" cy="279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1" name="流程图: 过程 10">
            <a:extLst>
              <a:ext uri="{FF2B5EF4-FFF2-40B4-BE49-F238E27FC236}">
                <a16:creationId xmlns:a16="http://schemas.microsoft.com/office/drawing/2014/main" id="{75452BFE-D2BA-4FA3-ABFC-0DD72BFDDBEB}"/>
              </a:ext>
            </a:extLst>
          </p:cNvPr>
          <p:cNvSpPr/>
          <p:nvPr/>
        </p:nvSpPr>
        <p:spPr>
          <a:xfrm>
            <a:off x="2241550" y="2300288"/>
            <a:ext cx="1803400" cy="279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4747094B-3FC2-4612-89C6-566C32E3E220}"/>
              </a:ext>
            </a:extLst>
          </p:cNvPr>
          <p:cNvSpPr/>
          <p:nvPr/>
        </p:nvSpPr>
        <p:spPr>
          <a:xfrm>
            <a:off x="2241550" y="5124452"/>
            <a:ext cx="1803400" cy="279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A8F1C934-E630-49A5-9731-4693B55F20D9}"/>
              </a:ext>
            </a:extLst>
          </p:cNvPr>
          <p:cNvSpPr/>
          <p:nvPr/>
        </p:nvSpPr>
        <p:spPr>
          <a:xfrm>
            <a:off x="2241550" y="6035676"/>
            <a:ext cx="1803400" cy="279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sp>
        <p:nvSpPr>
          <p:cNvPr id="14" name="流程图: 过程 13">
            <a:extLst>
              <a:ext uri="{FF2B5EF4-FFF2-40B4-BE49-F238E27FC236}">
                <a16:creationId xmlns:a16="http://schemas.microsoft.com/office/drawing/2014/main" id="{49F4BA5B-56EE-4250-9D9A-D401BEDBF5D4}"/>
              </a:ext>
            </a:extLst>
          </p:cNvPr>
          <p:cNvSpPr/>
          <p:nvPr/>
        </p:nvSpPr>
        <p:spPr>
          <a:xfrm>
            <a:off x="2241550" y="5580064"/>
            <a:ext cx="1803400" cy="279400"/>
          </a:xfrm>
          <a:prstGeom prst="flowChart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filter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5B003B4-9342-480E-B607-F6169350353C}"/>
              </a:ext>
            </a:extLst>
          </p:cNvPr>
          <p:cNvCxnSpPr>
            <a:stCxn id="6" idx="0"/>
            <a:endCxn id="6" idx="2"/>
          </p:cNvCxnSpPr>
          <p:nvPr/>
        </p:nvCxnSpPr>
        <p:spPr>
          <a:xfrm>
            <a:off x="3168650" y="1614488"/>
            <a:ext cx="0" cy="165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014F476-102E-48BC-A01E-CAE60220517B}"/>
              </a:ext>
            </a:extLst>
          </p:cNvPr>
          <p:cNvCxnSpPr>
            <a:stCxn id="7" idx="0"/>
            <a:endCxn id="7" idx="2"/>
          </p:cNvCxnSpPr>
          <p:nvPr/>
        </p:nvCxnSpPr>
        <p:spPr>
          <a:xfrm>
            <a:off x="3168650" y="4916488"/>
            <a:ext cx="0" cy="165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流程图: 过程 18">
            <a:extLst>
              <a:ext uri="{FF2B5EF4-FFF2-40B4-BE49-F238E27FC236}">
                <a16:creationId xmlns:a16="http://schemas.microsoft.com/office/drawing/2014/main" id="{A101BC32-8B48-4D6D-8948-321BAC7052F3}"/>
              </a:ext>
            </a:extLst>
          </p:cNvPr>
          <p:cNvSpPr/>
          <p:nvPr/>
        </p:nvSpPr>
        <p:spPr>
          <a:xfrm>
            <a:off x="4679950" y="3876675"/>
            <a:ext cx="2235200" cy="542926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AuditEventExtractor</a:t>
            </a:r>
            <a:endParaRPr lang="zh-CN" altLang="en-US" dirty="0"/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599D4C31-A226-474E-AA04-E514A48923E6}"/>
              </a:ext>
            </a:extLst>
          </p:cNvPr>
          <p:cNvCxnSpPr>
            <a:cxnSpLocks/>
            <a:stCxn id="6" idx="2"/>
            <a:endCxn id="19" idx="0"/>
          </p:cNvCxnSpPr>
          <p:nvPr/>
        </p:nvCxnSpPr>
        <p:spPr>
          <a:xfrm rot="16200000" flipH="1">
            <a:off x="4177507" y="2256631"/>
            <a:ext cx="611187" cy="2628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F8FECCAD-CE7D-4D60-AA24-C2E1DB379E8B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 rot="5400000">
            <a:off x="4234657" y="3353594"/>
            <a:ext cx="496887" cy="26289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对话气泡: 矩形 27">
            <a:extLst>
              <a:ext uri="{FF2B5EF4-FFF2-40B4-BE49-F238E27FC236}">
                <a16:creationId xmlns:a16="http://schemas.microsoft.com/office/drawing/2014/main" id="{6857106A-2397-4186-845C-B175B9051783}"/>
              </a:ext>
            </a:extLst>
          </p:cNvPr>
          <p:cNvSpPr/>
          <p:nvPr/>
        </p:nvSpPr>
        <p:spPr>
          <a:xfrm rot="5400000">
            <a:off x="7281858" y="2228865"/>
            <a:ext cx="4952999" cy="3724264"/>
          </a:xfrm>
          <a:prstGeom prst="wedgeRectCallout">
            <a:avLst>
              <a:gd name="adj1" fmla="val 1340"/>
              <a:gd name="adj2" fmla="val 759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流程图: 过程 28">
            <a:extLst>
              <a:ext uri="{FF2B5EF4-FFF2-40B4-BE49-F238E27FC236}">
                <a16:creationId xmlns:a16="http://schemas.microsoft.com/office/drawing/2014/main" id="{9CDB5170-60F8-499B-841F-5F41BD6353E2}"/>
              </a:ext>
            </a:extLst>
          </p:cNvPr>
          <p:cNvSpPr/>
          <p:nvPr/>
        </p:nvSpPr>
        <p:spPr>
          <a:xfrm>
            <a:off x="8124825" y="1844676"/>
            <a:ext cx="1647825" cy="36512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提取</a:t>
            </a:r>
            <a:r>
              <a:rPr lang="en-US" altLang="zh-CN" sz="900" dirty="0"/>
              <a:t>Principal</a:t>
            </a:r>
            <a:endParaRPr lang="zh-CN" altLang="en-US" sz="900" dirty="0"/>
          </a:p>
        </p:txBody>
      </p:sp>
      <p:sp>
        <p:nvSpPr>
          <p:cNvPr id="30" name="流程图: 过程 29">
            <a:extLst>
              <a:ext uri="{FF2B5EF4-FFF2-40B4-BE49-F238E27FC236}">
                <a16:creationId xmlns:a16="http://schemas.microsoft.com/office/drawing/2014/main" id="{13DB92C0-ACCB-4330-B977-B21BC5E34F20}"/>
              </a:ext>
            </a:extLst>
          </p:cNvPr>
          <p:cNvSpPr/>
          <p:nvPr/>
        </p:nvSpPr>
        <p:spPr>
          <a:xfrm>
            <a:off x="8124825" y="2960691"/>
            <a:ext cx="1647825" cy="36512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提取</a:t>
            </a:r>
            <a:r>
              <a:rPr lang="en-US" altLang="zh-CN" sz="900" dirty="0"/>
              <a:t>Service</a:t>
            </a:r>
            <a:endParaRPr lang="zh-CN" altLang="en-US" sz="900" dirty="0"/>
          </a:p>
        </p:txBody>
      </p:sp>
      <p:sp>
        <p:nvSpPr>
          <p:cNvPr id="31" name="流程图: 过程 30">
            <a:extLst>
              <a:ext uri="{FF2B5EF4-FFF2-40B4-BE49-F238E27FC236}">
                <a16:creationId xmlns:a16="http://schemas.microsoft.com/office/drawing/2014/main" id="{FE32FE06-BCEC-4814-90EE-70FD115AC220}"/>
              </a:ext>
            </a:extLst>
          </p:cNvPr>
          <p:cNvSpPr/>
          <p:nvPr/>
        </p:nvSpPr>
        <p:spPr>
          <a:xfrm>
            <a:off x="8124824" y="4258469"/>
            <a:ext cx="1647825" cy="322262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提取</a:t>
            </a:r>
            <a:r>
              <a:rPr lang="en-US" altLang="zh-CN" sz="900" dirty="0"/>
              <a:t>Operation</a:t>
            </a:r>
          </a:p>
          <a:p>
            <a:pPr algn="ctr"/>
            <a:r>
              <a:rPr lang="zh-CN" altLang="zh-CN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OperationExtractor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" name="流程图: 过程 31">
            <a:extLst>
              <a:ext uri="{FF2B5EF4-FFF2-40B4-BE49-F238E27FC236}">
                <a16:creationId xmlns:a16="http://schemas.microsoft.com/office/drawing/2014/main" id="{4CC37BC1-1BE3-4864-8A27-36EB92B6DE2B}"/>
              </a:ext>
            </a:extLst>
          </p:cNvPr>
          <p:cNvSpPr/>
          <p:nvPr/>
        </p:nvSpPr>
        <p:spPr>
          <a:xfrm>
            <a:off x="8112123" y="5513385"/>
            <a:ext cx="1647825" cy="36512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900" dirty="0"/>
              <a:t>提取</a:t>
            </a:r>
            <a:r>
              <a:rPr lang="en-US" altLang="zh-CN" sz="900" dirty="0"/>
              <a:t>Resources</a:t>
            </a:r>
          </a:p>
          <a:p>
            <a:pPr algn="ctr"/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ResourceExtractor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253707-27E1-4A92-9DEB-2D9D7B52FBFD}"/>
              </a:ext>
            </a:extLst>
          </p:cNvPr>
          <p:cNvSpPr txBox="1"/>
          <p:nvPr/>
        </p:nvSpPr>
        <p:spPr>
          <a:xfrm>
            <a:off x="9925051" y="4160213"/>
            <a:ext cx="142874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基于</a:t>
            </a:r>
            <a:r>
              <a:rPr lang="en-US" altLang="zh-CN" sz="900" dirty="0"/>
              <a:t>@Operation</a:t>
            </a:r>
            <a:r>
              <a:rPr lang="zh-CN" altLang="en-US" sz="900" dirty="0"/>
              <a:t>注解</a:t>
            </a:r>
            <a:endParaRPr lang="en-US" altLang="zh-CN" sz="900" dirty="0"/>
          </a:p>
          <a:p>
            <a:r>
              <a:rPr lang="zh-CN" altLang="en-US" sz="900" dirty="0"/>
              <a:t>基于配置文件</a:t>
            </a:r>
            <a:endParaRPr lang="en-US" altLang="zh-CN" sz="900" dirty="0"/>
          </a:p>
          <a:p>
            <a:r>
              <a:rPr lang="zh-CN" altLang="en-US" sz="900" dirty="0"/>
              <a:t>基于自定义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8D1E4D-66F2-4B8D-BF99-107C38A4BB22}"/>
              </a:ext>
            </a:extLst>
          </p:cNvPr>
          <p:cNvSpPr txBox="1"/>
          <p:nvPr/>
        </p:nvSpPr>
        <p:spPr>
          <a:xfrm>
            <a:off x="9950450" y="5409584"/>
            <a:ext cx="12319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基于注解</a:t>
            </a:r>
            <a:endParaRPr lang="en-US" altLang="zh-CN" sz="900" dirty="0"/>
          </a:p>
          <a:p>
            <a:r>
              <a:rPr lang="zh-CN" altLang="en-US" sz="900" dirty="0"/>
              <a:t>基于配置文件</a:t>
            </a:r>
            <a:endParaRPr lang="en-US" altLang="zh-CN" sz="900" dirty="0"/>
          </a:p>
          <a:p>
            <a:r>
              <a:rPr lang="zh-CN" altLang="en-US" sz="900" dirty="0"/>
              <a:t>基于自定义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43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54860-B216-4CF6-A5BB-36F0E34A1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OperationDefinition</a:t>
            </a:r>
            <a:r>
              <a:rPr lang="zh-CN" altLang="en-US" dirty="0"/>
              <a:t>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BCF0B3-EAB2-41B1-B76E-3AC644A6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690688"/>
            <a:ext cx="6057900" cy="17907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8410170-3E38-4034-98E8-D7C247278503}"/>
              </a:ext>
            </a:extLst>
          </p:cNvPr>
          <p:cNvSpPr txBox="1"/>
          <p:nvPr/>
        </p:nvSpPr>
        <p:spPr>
          <a:xfrm>
            <a:off x="838200" y="3790950"/>
            <a:ext cx="981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ResourceDefinition</a:t>
            </a:r>
            <a:r>
              <a:rPr lang="en-US" altLang="zh-CN" dirty="0"/>
              <a:t> </a:t>
            </a:r>
            <a:r>
              <a:rPr lang="zh-CN" altLang="en-US" dirty="0"/>
              <a:t>中提供了两个最重要的属性：</a:t>
            </a:r>
            <a:r>
              <a:rPr lang="en-US" altLang="zh-CN" dirty="0" err="1"/>
              <a:t>resourceId</a:t>
            </a:r>
            <a:r>
              <a:rPr lang="en-US" altLang="zh-CN" dirty="0"/>
              <a:t>, </a:t>
            </a:r>
            <a:r>
              <a:rPr lang="en-US" altLang="zh-CN" dirty="0" err="1"/>
              <a:t>resourceName</a:t>
            </a:r>
            <a:r>
              <a:rPr lang="en-US" altLang="zh-CN" dirty="0"/>
              <a:t>,</a:t>
            </a:r>
          </a:p>
          <a:p>
            <a:r>
              <a:rPr lang="zh-CN" altLang="en-US" dirty="0"/>
              <a:t>甚至可以在这里定义其他的任何的你需要的属性</a:t>
            </a:r>
          </a:p>
        </p:txBody>
      </p:sp>
    </p:spTree>
    <p:extLst>
      <p:ext uri="{BB962C8B-B14F-4D97-AF65-F5344CB8AC3E}">
        <p14:creationId xmlns:p14="http://schemas.microsoft.com/office/powerpoint/2010/main" val="196175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EA275-BA3A-4978-978D-84B8B3AF3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OperationDefinition</a:t>
            </a:r>
            <a:r>
              <a:rPr lang="zh-CN" altLang="en-US" dirty="0"/>
              <a:t>构建方式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65701-130A-4247-B9D7-A93B58853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zh-CN" altLang="en-US" dirty="0"/>
              <a:t>基于注解：内置提供了</a:t>
            </a:r>
            <a:r>
              <a:rPr lang="en-US" altLang="zh-CN" dirty="0"/>
              <a:t>@Operation</a:t>
            </a:r>
            <a:r>
              <a:rPr lang="zh-CN" altLang="en-US" dirty="0"/>
              <a:t>，也可以自定注解</a:t>
            </a:r>
            <a:endParaRPr lang="en-US" altLang="zh-CN" dirty="0"/>
          </a:p>
          <a:p>
            <a:r>
              <a:rPr lang="zh-CN" altLang="en-US" dirty="0"/>
              <a:t>基于配置文件</a:t>
            </a:r>
            <a:r>
              <a:rPr lang="en-US" altLang="zh-CN" dirty="0"/>
              <a:t>: </a:t>
            </a:r>
            <a:r>
              <a:rPr lang="zh-CN" altLang="en-US" dirty="0"/>
              <a:t>内置提供了</a:t>
            </a:r>
            <a:r>
              <a:rPr lang="en-US" altLang="zh-CN" dirty="0" err="1"/>
              <a:t>yaml</a:t>
            </a:r>
            <a:r>
              <a:rPr lang="zh-CN" altLang="en-US" dirty="0"/>
              <a:t>格式，其他方式可以自定义</a:t>
            </a:r>
            <a:endParaRPr lang="en-US" altLang="zh-CN" dirty="0"/>
          </a:p>
          <a:p>
            <a:r>
              <a:rPr lang="zh-CN" altLang="en-US" dirty="0"/>
              <a:t>基于自定义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642671-1137-4E98-B7EE-54070D0A6597}"/>
              </a:ext>
            </a:extLst>
          </p:cNvPr>
          <p:cNvSpPr txBox="1"/>
          <p:nvPr/>
        </p:nvSpPr>
        <p:spPr>
          <a:xfrm>
            <a:off x="952500" y="4010025"/>
            <a:ext cx="59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可以参考 </a:t>
            </a:r>
            <a:r>
              <a:rPr lang="en-US" altLang="zh-CN" dirty="0"/>
              <a:t>auditor-examples</a:t>
            </a:r>
            <a:r>
              <a:rPr lang="zh-CN" altLang="en-US" dirty="0"/>
              <a:t>模块下的</a:t>
            </a:r>
            <a:r>
              <a:rPr lang="en-US" altLang="zh-CN" dirty="0" err="1"/>
              <a:t>operation.yml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06130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8646C-E797-4E3A-8B0D-2B45E011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ResourceDefinition</a:t>
            </a:r>
            <a:r>
              <a:rPr lang="en-US" altLang="zh-CN" dirty="0"/>
              <a:t> </a:t>
            </a:r>
            <a:r>
              <a:rPr lang="zh-CN" altLang="en-US" dirty="0"/>
              <a:t>构建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305FA8-9133-43C9-9DF2-B18FB1BE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6800"/>
          </a:xfrm>
        </p:spPr>
        <p:txBody>
          <a:bodyPr/>
          <a:lstStyle/>
          <a:p>
            <a:r>
              <a:rPr lang="zh-CN" altLang="en-US" dirty="0"/>
              <a:t>基于注解：内置提供了</a:t>
            </a:r>
            <a:r>
              <a:rPr lang="en-US" altLang="zh-CN" dirty="0"/>
              <a:t>@Resource,@ResourceProperty,@ResourceId,@ResourceName,@resourceMapping</a:t>
            </a:r>
            <a:r>
              <a:rPr lang="zh-CN" altLang="en-US" dirty="0"/>
              <a:t>等众多内置注解，也可以自定注解</a:t>
            </a:r>
            <a:endParaRPr lang="en-US" altLang="zh-CN" dirty="0"/>
          </a:p>
          <a:p>
            <a:r>
              <a:rPr lang="zh-CN" altLang="en-US" dirty="0"/>
              <a:t>基于配置文件</a:t>
            </a:r>
            <a:r>
              <a:rPr lang="en-US" altLang="zh-CN" dirty="0"/>
              <a:t>: </a:t>
            </a:r>
            <a:r>
              <a:rPr lang="zh-CN" altLang="en-US" dirty="0"/>
              <a:t>内置提供了</a:t>
            </a:r>
            <a:r>
              <a:rPr lang="en-US" altLang="zh-CN" dirty="0" err="1"/>
              <a:t>yaml</a:t>
            </a:r>
            <a:r>
              <a:rPr lang="zh-CN" altLang="en-US" dirty="0"/>
              <a:t>格式，其他方式可以自定义</a:t>
            </a:r>
            <a:endParaRPr lang="en-US" altLang="zh-CN" dirty="0"/>
          </a:p>
          <a:p>
            <a:r>
              <a:rPr lang="zh-CN" altLang="en-US" dirty="0"/>
              <a:t>基于自定义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20DABB-A104-492F-B7F0-236E08F66465}"/>
              </a:ext>
            </a:extLst>
          </p:cNvPr>
          <p:cNvSpPr txBox="1"/>
          <p:nvPr/>
        </p:nvSpPr>
        <p:spPr>
          <a:xfrm>
            <a:off x="838200" y="4829175"/>
            <a:ext cx="5924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可以参考 </a:t>
            </a:r>
            <a:r>
              <a:rPr lang="en-US" altLang="zh-CN" dirty="0"/>
              <a:t>auditor-examples</a:t>
            </a:r>
            <a:r>
              <a:rPr lang="zh-CN" altLang="en-US" dirty="0"/>
              <a:t>模块下的</a:t>
            </a:r>
            <a:r>
              <a:rPr lang="en-US" altLang="zh-CN" dirty="0" err="1"/>
              <a:t>operation.yml</a:t>
            </a:r>
            <a:r>
              <a:rPr lang="zh-CN" altLang="en-US" dirty="0"/>
              <a:t>文件</a:t>
            </a:r>
          </a:p>
        </p:txBody>
      </p:sp>
    </p:spTree>
    <p:extLst>
      <p:ext uri="{BB962C8B-B14F-4D97-AF65-F5344CB8AC3E}">
        <p14:creationId xmlns:p14="http://schemas.microsoft.com/office/powerpoint/2010/main" val="326070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362</Words>
  <Application>Microsoft Office PowerPoint</Application>
  <PresentationFormat>宽屏</PresentationFormat>
  <Paragraphs>79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核心模型</vt:lpstr>
      <vt:lpstr>核心入口类：Auditor</vt:lpstr>
      <vt:lpstr>Auditor::startAudit执行流程</vt:lpstr>
      <vt:lpstr>OperationDefinition结构</vt:lpstr>
      <vt:lpstr>OperationDefinition构建方式</vt:lpstr>
      <vt:lpstr>ResourceDefinition 构建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fangjinuo</dc:creator>
  <cp:lastModifiedBy>fangjinuo</cp:lastModifiedBy>
  <cp:revision>123</cp:revision>
  <dcterms:created xsi:type="dcterms:W3CDTF">2020-11-24T06:55:51Z</dcterms:created>
  <dcterms:modified xsi:type="dcterms:W3CDTF">2020-11-24T09:33:44Z</dcterms:modified>
</cp:coreProperties>
</file>