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5" r:id="rId3"/>
    <p:sldMasterId id="2147483676" r:id="rId4"/>
    <p:sldMasterId id="2147483648" r:id="rId5"/>
  </p:sldMasterIdLst>
  <p:sldIdLst>
    <p:sldId id="265" r:id="rId6"/>
    <p:sldId id="264" r:id="rId7"/>
    <p:sldId id="262" r:id="rId8"/>
    <p:sldId id="263" r:id="rId9"/>
    <p:sldId id="261" r:id="rId10"/>
    <p:sldId id="266" r:id="rId11"/>
    <p:sldId id="268" r:id="rId12"/>
    <p:sldId id="267" r:id="rId13"/>
    <p:sldId id="271" r:id="rId14"/>
    <p:sldId id="260" r:id="rId15"/>
    <p:sldId id="269" r:id="rId16"/>
    <p:sldId id="270" r:id="rId1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8D5BE2-4952-46B8-AD61-01445AA6D3E2}" v="7132" dt="2022-04-09T10:40:52.724"/>
    <p1510:client id="{CAE999FA-7AD2-45BE-9ADA-0528E1FC8FFB}" v="4" dt="2022-04-09T08:32:09.6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5398-81E6-4CA3-955C-B2B48BEE53FA}"/>
              </a:ext>
            </a:extLst>
          </p:cNvPr>
          <p:cNvSpPr>
            <a:spLocks noGrp="1"/>
          </p:cNvSpPr>
          <p:nvPr>
            <p:ph type="title"/>
          </p:nvPr>
        </p:nvSpPr>
        <p:spPr>
          <a:xfrm>
            <a:off x="838200" y="483582"/>
            <a:ext cx="10515600" cy="618385"/>
          </a:xfrm>
          <a:prstGeom prst="rect">
            <a:avLst/>
          </a:prstGeom>
        </p:spPr>
        <p:txBody>
          <a:bodyPr>
            <a:normAutofit/>
          </a:bodyPr>
          <a:lstStyle>
            <a:lvl1pPr algn="ctr">
              <a:defRPr lang="en-US" sz="4000" kern="1200" dirty="0" smtClean="0">
                <a:solidFill>
                  <a:schemeClr val="tx1">
                    <a:lumMod val="65000"/>
                    <a:lumOff val="35000"/>
                  </a:schemeClr>
                </a:solidFill>
                <a:latin typeface="Montserrat SemiBold" panose="00000700000000000000" pitchFamily="50" charset="0"/>
                <a:ea typeface="+mn-ea"/>
                <a:cs typeface="+mn-cs"/>
              </a:defRPr>
            </a:lvl1pPr>
          </a:lstStyle>
          <a:p>
            <a:r>
              <a:rPr lang="en-US" dirty="0"/>
              <a:t>Click to edit Master title style</a:t>
            </a:r>
          </a:p>
        </p:txBody>
      </p:sp>
      <p:sp>
        <p:nvSpPr>
          <p:cNvPr id="3" name="Date Placeholder 2">
            <a:extLst>
              <a:ext uri="{FF2B5EF4-FFF2-40B4-BE49-F238E27FC236}">
                <a16:creationId xmlns:a16="http://schemas.microsoft.com/office/drawing/2014/main" id="{B9D468B6-BDA9-4E02-B3DC-5EA738356CE7}"/>
              </a:ext>
            </a:extLst>
          </p:cNvPr>
          <p:cNvSpPr>
            <a:spLocks noGrp="1"/>
          </p:cNvSpPr>
          <p:nvPr>
            <p:ph type="dt" sz="half" idx="10"/>
          </p:nvPr>
        </p:nvSpPr>
        <p:spPr>
          <a:xfrm>
            <a:off x="838200" y="6356350"/>
            <a:ext cx="2743200" cy="365125"/>
          </a:xfrm>
          <a:prstGeom prst="rect">
            <a:avLst/>
          </a:prstGeom>
        </p:spPr>
        <p:txBody>
          <a:bodyPr/>
          <a:lstStyle/>
          <a:p>
            <a:fld id="{BC28243C-6621-4D29-B267-657D71286430}" type="datetimeFigureOut">
              <a:rPr lang="en-US" smtClean="0"/>
              <a:t>4/9/2022</a:t>
            </a:fld>
            <a:endParaRPr lang="en-US"/>
          </a:p>
        </p:txBody>
      </p:sp>
      <p:sp>
        <p:nvSpPr>
          <p:cNvPr id="4" name="Footer Placeholder 3">
            <a:extLst>
              <a:ext uri="{FF2B5EF4-FFF2-40B4-BE49-F238E27FC236}">
                <a16:creationId xmlns:a16="http://schemas.microsoft.com/office/drawing/2014/main" id="{E10DE4ED-AA87-4719-A4DC-C188BEE4A2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51EC7619-D268-4F40-BA1D-826D3B42A364}"/>
              </a:ext>
            </a:extLst>
          </p:cNvPr>
          <p:cNvSpPr>
            <a:spLocks noGrp="1"/>
          </p:cNvSpPr>
          <p:nvPr>
            <p:ph type="sldNum" sz="quarter" idx="12"/>
          </p:nvPr>
        </p:nvSpPr>
        <p:spPr>
          <a:xfrm>
            <a:off x="8610600" y="6356350"/>
            <a:ext cx="2743200" cy="365125"/>
          </a:xfrm>
          <a:prstGeom prst="rect">
            <a:avLst/>
          </a:prstGeom>
        </p:spPr>
        <p:txBody>
          <a:bodyPr/>
          <a:lstStyle/>
          <a:p>
            <a:fld id="{BCFA9220-940B-4813-A195-894EEF29EEA6}" type="slidenum">
              <a:rPr lang="en-US" smtClean="0"/>
              <a:t>‹#›</a:t>
            </a:fld>
            <a:endParaRPr lang="en-US"/>
          </a:p>
        </p:txBody>
      </p:sp>
    </p:spTree>
    <p:extLst>
      <p:ext uri="{BB962C8B-B14F-4D97-AF65-F5344CB8AC3E}">
        <p14:creationId xmlns:p14="http://schemas.microsoft.com/office/powerpoint/2010/main" val="2141598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7057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C28D4-AE0B-4CFF-AEEC-7D9B8E2802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551335-FED5-447D-9A54-5BB7A8E7B6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76E564-D127-416C-B085-150FC44F75CF}"/>
              </a:ext>
            </a:extLst>
          </p:cNvPr>
          <p:cNvSpPr>
            <a:spLocks noGrp="1"/>
          </p:cNvSpPr>
          <p:nvPr>
            <p:ph type="dt" sz="half" idx="10"/>
          </p:nvPr>
        </p:nvSpPr>
        <p:spPr/>
        <p:txBody>
          <a:bodyPr/>
          <a:lstStyle/>
          <a:p>
            <a:fld id="{16F058EE-3DBE-4305-881A-913B9A6AAECB}" type="datetimeFigureOut">
              <a:rPr lang="en-US" smtClean="0"/>
              <a:t>4/9/2022</a:t>
            </a:fld>
            <a:endParaRPr lang="en-US"/>
          </a:p>
        </p:txBody>
      </p:sp>
      <p:sp>
        <p:nvSpPr>
          <p:cNvPr id="5" name="Footer Placeholder 4">
            <a:extLst>
              <a:ext uri="{FF2B5EF4-FFF2-40B4-BE49-F238E27FC236}">
                <a16:creationId xmlns:a16="http://schemas.microsoft.com/office/drawing/2014/main" id="{52F21D57-7EE2-4A7A-8FB2-194F02065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20CDC-11E5-48A8-AA7A-5A2F79F0EBAC}"/>
              </a:ext>
            </a:extLst>
          </p:cNvPr>
          <p:cNvSpPr>
            <a:spLocks noGrp="1"/>
          </p:cNvSpPr>
          <p:nvPr>
            <p:ph type="sldNum" sz="quarter" idx="12"/>
          </p:nvPr>
        </p:nvSpPr>
        <p:spPr/>
        <p:txBody>
          <a:bodyPr/>
          <a:lstStyle/>
          <a:p>
            <a:fld id="{E8834F25-66D6-47A5-A91B-82BC2750A2E9}" type="slidenum">
              <a:rPr lang="en-US" smtClean="0"/>
              <a:t>‹#›</a:t>
            </a:fld>
            <a:endParaRPr lang="en-US"/>
          </a:p>
        </p:txBody>
      </p:sp>
    </p:spTree>
    <p:extLst>
      <p:ext uri="{BB962C8B-B14F-4D97-AF65-F5344CB8AC3E}">
        <p14:creationId xmlns:p14="http://schemas.microsoft.com/office/powerpoint/2010/main" val="1930708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795A-6B8B-4192-BB66-AE0ED0770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EC0FB7-74EA-45AA-8B65-114C7A3086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7F4AC4-B2E5-4269-AB80-02D8A6AC0C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048CA1-1054-458B-8824-11F87145122A}"/>
              </a:ext>
            </a:extLst>
          </p:cNvPr>
          <p:cNvSpPr>
            <a:spLocks noGrp="1"/>
          </p:cNvSpPr>
          <p:nvPr>
            <p:ph type="dt" sz="half" idx="10"/>
          </p:nvPr>
        </p:nvSpPr>
        <p:spPr/>
        <p:txBody>
          <a:bodyPr/>
          <a:lstStyle/>
          <a:p>
            <a:fld id="{16F058EE-3DBE-4305-881A-913B9A6AAECB}" type="datetimeFigureOut">
              <a:rPr lang="en-US" smtClean="0"/>
              <a:t>4/9/2022</a:t>
            </a:fld>
            <a:endParaRPr lang="en-US"/>
          </a:p>
        </p:txBody>
      </p:sp>
      <p:sp>
        <p:nvSpPr>
          <p:cNvPr id="6" name="Footer Placeholder 5">
            <a:extLst>
              <a:ext uri="{FF2B5EF4-FFF2-40B4-BE49-F238E27FC236}">
                <a16:creationId xmlns:a16="http://schemas.microsoft.com/office/drawing/2014/main" id="{CB1B62F0-20EF-4D1E-BF5B-3BBD5593CC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E2DD74-EDBD-41AA-9A60-A8AAD7421E1D}"/>
              </a:ext>
            </a:extLst>
          </p:cNvPr>
          <p:cNvSpPr>
            <a:spLocks noGrp="1"/>
          </p:cNvSpPr>
          <p:nvPr>
            <p:ph type="sldNum" sz="quarter" idx="12"/>
          </p:nvPr>
        </p:nvSpPr>
        <p:spPr/>
        <p:txBody>
          <a:bodyPr/>
          <a:lstStyle/>
          <a:p>
            <a:fld id="{E8834F25-66D6-47A5-A91B-82BC2750A2E9}" type="slidenum">
              <a:rPr lang="en-US" smtClean="0"/>
              <a:t>‹#›</a:t>
            </a:fld>
            <a:endParaRPr lang="en-US"/>
          </a:p>
        </p:txBody>
      </p:sp>
    </p:spTree>
    <p:extLst>
      <p:ext uri="{BB962C8B-B14F-4D97-AF65-F5344CB8AC3E}">
        <p14:creationId xmlns:p14="http://schemas.microsoft.com/office/powerpoint/2010/main" val="2317719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BDFF8-1FED-4ED8-A13A-5A7B9E83D2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8F232F-8267-4929-81A5-45BF5C70E3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31CDF2-60DD-4DBD-8097-AE4AC0552D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ADE01E-682B-4731-B8BD-4DECF818E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57864C-4406-427B-93E5-581F151C2C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A2DA95-4AC2-404F-B8D4-9ECC6FF34332}"/>
              </a:ext>
            </a:extLst>
          </p:cNvPr>
          <p:cNvSpPr>
            <a:spLocks noGrp="1"/>
          </p:cNvSpPr>
          <p:nvPr>
            <p:ph type="dt" sz="half" idx="10"/>
          </p:nvPr>
        </p:nvSpPr>
        <p:spPr/>
        <p:txBody>
          <a:bodyPr/>
          <a:lstStyle/>
          <a:p>
            <a:fld id="{16F058EE-3DBE-4305-881A-913B9A6AAECB}" type="datetimeFigureOut">
              <a:rPr lang="en-US" smtClean="0"/>
              <a:t>4/9/2022</a:t>
            </a:fld>
            <a:endParaRPr lang="en-US"/>
          </a:p>
        </p:txBody>
      </p:sp>
      <p:sp>
        <p:nvSpPr>
          <p:cNvPr id="8" name="Footer Placeholder 7">
            <a:extLst>
              <a:ext uri="{FF2B5EF4-FFF2-40B4-BE49-F238E27FC236}">
                <a16:creationId xmlns:a16="http://schemas.microsoft.com/office/drawing/2014/main" id="{9F6F16C2-3B5C-4F2B-8202-FF4F9325FE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AF484F-FF7D-4609-8EED-3573F4BB6E41}"/>
              </a:ext>
            </a:extLst>
          </p:cNvPr>
          <p:cNvSpPr>
            <a:spLocks noGrp="1"/>
          </p:cNvSpPr>
          <p:nvPr>
            <p:ph type="sldNum" sz="quarter" idx="12"/>
          </p:nvPr>
        </p:nvSpPr>
        <p:spPr/>
        <p:txBody>
          <a:bodyPr/>
          <a:lstStyle/>
          <a:p>
            <a:fld id="{E8834F25-66D6-47A5-A91B-82BC2750A2E9}" type="slidenum">
              <a:rPr lang="en-US" smtClean="0"/>
              <a:t>‹#›</a:t>
            </a:fld>
            <a:endParaRPr lang="en-US"/>
          </a:p>
        </p:txBody>
      </p:sp>
    </p:spTree>
    <p:extLst>
      <p:ext uri="{BB962C8B-B14F-4D97-AF65-F5344CB8AC3E}">
        <p14:creationId xmlns:p14="http://schemas.microsoft.com/office/powerpoint/2010/main" val="2529609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A7199-BB8A-4D8E-BEC8-7C80F16D6F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AB2672-B735-4FB7-86CF-88B250DC73EC}"/>
              </a:ext>
            </a:extLst>
          </p:cNvPr>
          <p:cNvSpPr>
            <a:spLocks noGrp="1"/>
          </p:cNvSpPr>
          <p:nvPr>
            <p:ph type="dt" sz="half" idx="10"/>
          </p:nvPr>
        </p:nvSpPr>
        <p:spPr/>
        <p:txBody>
          <a:bodyPr/>
          <a:lstStyle/>
          <a:p>
            <a:fld id="{16F058EE-3DBE-4305-881A-913B9A6AAECB}" type="datetimeFigureOut">
              <a:rPr lang="en-US" smtClean="0"/>
              <a:t>4/9/2022</a:t>
            </a:fld>
            <a:endParaRPr lang="en-US"/>
          </a:p>
        </p:txBody>
      </p:sp>
      <p:sp>
        <p:nvSpPr>
          <p:cNvPr id="4" name="Footer Placeholder 3">
            <a:extLst>
              <a:ext uri="{FF2B5EF4-FFF2-40B4-BE49-F238E27FC236}">
                <a16:creationId xmlns:a16="http://schemas.microsoft.com/office/drawing/2014/main" id="{1597554F-6CBA-458F-9095-484C703AB1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A09545-CFE8-4881-83E7-1193F4D15867}"/>
              </a:ext>
            </a:extLst>
          </p:cNvPr>
          <p:cNvSpPr>
            <a:spLocks noGrp="1"/>
          </p:cNvSpPr>
          <p:nvPr>
            <p:ph type="sldNum" sz="quarter" idx="12"/>
          </p:nvPr>
        </p:nvSpPr>
        <p:spPr/>
        <p:txBody>
          <a:bodyPr/>
          <a:lstStyle/>
          <a:p>
            <a:fld id="{E8834F25-66D6-47A5-A91B-82BC2750A2E9}" type="slidenum">
              <a:rPr lang="en-US" smtClean="0"/>
              <a:t>‹#›</a:t>
            </a:fld>
            <a:endParaRPr lang="en-US"/>
          </a:p>
        </p:txBody>
      </p:sp>
    </p:spTree>
    <p:extLst>
      <p:ext uri="{BB962C8B-B14F-4D97-AF65-F5344CB8AC3E}">
        <p14:creationId xmlns:p14="http://schemas.microsoft.com/office/powerpoint/2010/main" val="32459360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4D99983-E1BF-4D31-8C3D-5713CED8EF03}"/>
              </a:ext>
            </a:extLst>
          </p:cNvPr>
          <p:cNvSpPr/>
          <p:nvPr userDrawn="1"/>
        </p:nvSpPr>
        <p:spPr>
          <a:xfrm>
            <a:off x="0" y="0"/>
            <a:ext cx="12192000" cy="6858000"/>
          </a:xfrm>
          <a:prstGeom prst="rect">
            <a:avLst/>
          </a:prstGeom>
          <a:gradFill flip="none" rotWithShape="1">
            <a:gsLst>
              <a:gs pos="100000">
                <a:srgbClr val="3D4B51"/>
              </a:gs>
              <a:gs pos="0">
                <a:srgbClr val="28353B"/>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070D566F-3142-4B64-910F-7C87ACA95F8F}"/>
              </a:ext>
            </a:extLst>
          </p:cNvPr>
          <p:cNvGrpSpPr/>
          <p:nvPr userDrawn="1"/>
        </p:nvGrpSpPr>
        <p:grpSpPr>
          <a:xfrm>
            <a:off x="0" y="6779219"/>
            <a:ext cx="12192000" cy="78781"/>
            <a:chOff x="-92465" y="6037309"/>
            <a:chExt cx="8540679" cy="114300"/>
          </a:xfrm>
        </p:grpSpPr>
        <p:sp>
          <p:nvSpPr>
            <p:cNvPr id="15" name="Rectangle 14">
              <a:extLst>
                <a:ext uri="{FF2B5EF4-FFF2-40B4-BE49-F238E27FC236}">
                  <a16:creationId xmlns:a16="http://schemas.microsoft.com/office/drawing/2014/main" id="{6A1E1951-D160-4808-A7FC-BD53A976312A}"/>
                </a:ext>
              </a:extLst>
            </p:cNvPr>
            <p:cNvSpPr/>
            <p:nvPr/>
          </p:nvSpPr>
          <p:spPr>
            <a:xfrm>
              <a:off x="-92465" y="6037309"/>
              <a:ext cx="1238040" cy="114300"/>
            </a:xfrm>
            <a:prstGeom prst="rect">
              <a:avLst/>
            </a:prstGeom>
            <a:solidFill>
              <a:srgbClr val="71AE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3F7308A-80F2-4DB1-9348-98EBD6C68216}"/>
                </a:ext>
              </a:extLst>
            </p:cNvPr>
            <p:cNvSpPr/>
            <p:nvPr/>
          </p:nvSpPr>
          <p:spPr>
            <a:xfrm>
              <a:off x="1145575" y="6037309"/>
              <a:ext cx="1238040" cy="114300"/>
            </a:xfrm>
            <a:prstGeom prst="rect">
              <a:avLst/>
            </a:prstGeom>
            <a:solidFill>
              <a:srgbClr val="0DC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0A00091-3EA1-4857-A616-C4953B1B3247}"/>
                </a:ext>
              </a:extLst>
            </p:cNvPr>
            <p:cNvSpPr/>
            <p:nvPr/>
          </p:nvSpPr>
          <p:spPr>
            <a:xfrm>
              <a:off x="2383614" y="6037309"/>
              <a:ext cx="1238040" cy="114300"/>
            </a:xfrm>
            <a:prstGeom prst="rect">
              <a:avLst/>
            </a:prstGeom>
            <a:solidFill>
              <a:srgbClr val="10D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351B67C-D90C-414D-834F-71C29C4ABF24}"/>
                </a:ext>
              </a:extLst>
            </p:cNvPr>
            <p:cNvSpPr/>
            <p:nvPr/>
          </p:nvSpPr>
          <p:spPr>
            <a:xfrm>
              <a:off x="3621654" y="6037309"/>
              <a:ext cx="1238040" cy="114300"/>
            </a:xfrm>
            <a:prstGeom prst="rect">
              <a:avLst/>
            </a:prstGeom>
            <a:solidFill>
              <a:srgbClr val="FDE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D4C851F-52F7-4D58-B939-E626B5660623}"/>
                </a:ext>
              </a:extLst>
            </p:cNvPr>
            <p:cNvSpPr/>
            <p:nvPr/>
          </p:nvSpPr>
          <p:spPr>
            <a:xfrm>
              <a:off x="4859694" y="6037309"/>
              <a:ext cx="1238040" cy="114300"/>
            </a:xfrm>
            <a:prstGeom prst="rect">
              <a:avLst/>
            </a:prstGeom>
            <a:solidFill>
              <a:srgbClr val="F9A1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92DCB3C-45A1-4FD6-9698-76FFAAC709FD}"/>
                </a:ext>
              </a:extLst>
            </p:cNvPr>
            <p:cNvSpPr/>
            <p:nvPr/>
          </p:nvSpPr>
          <p:spPr>
            <a:xfrm>
              <a:off x="6034934" y="6037309"/>
              <a:ext cx="1238040" cy="114300"/>
            </a:xfrm>
            <a:prstGeom prst="rect">
              <a:avLst/>
            </a:prstGeom>
            <a:solidFill>
              <a:srgbClr val="F86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67DEE56-D9E5-4283-8417-4F787E112A72}"/>
                </a:ext>
              </a:extLst>
            </p:cNvPr>
            <p:cNvSpPr/>
            <p:nvPr/>
          </p:nvSpPr>
          <p:spPr>
            <a:xfrm>
              <a:off x="7210174" y="6037309"/>
              <a:ext cx="1238040" cy="114300"/>
            </a:xfrm>
            <a:prstGeom prst="rect">
              <a:avLst/>
            </a:prstGeom>
            <a:solidFill>
              <a:srgbClr val="316E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290832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5152-66A1-460F-A388-53EA16C493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468CF6-E4FE-4AD8-8935-22B14DBCD2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AC2062-90DD-4B42-BBBC-0BD0F503A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AF952-D943-4655-B079-B62DF233E72E}"/>
              </a:ext>
            </a:extLst>
          </p:cNvPr>
          <p:cNvSpPr>
            <a:spLocks noGrp="1"/>
          </p:cNvSpPr>
          <p:nvPr>
            <p:ph type="dt" sz="half" idx="10"/>
          </p:nvPr>
        </p:nvSpPr>
        <p:spPr/>
        <p:txBody>
          <a:bodyPr/>
          <a:lstStyle/>
          <a:p>
            <a:fld id="{16F058EE-3DBE-4305-881A-913B9A6AAECB}" type="datetimeFigureOut">
              <a:rPr lang="en-US" smtClean="0"/>
              <a:t>4/9/2022</a:t>
            </a:fld>
            <a:endParaRPr lang="en-US"/>
          </a:p>
        </p:txBody>
      </p:sp>
      <p:sp>
        <p:nvSpPr>
          <p:cNvPr id="6" name="Footer Placeholder 5">
            <a:extLst>
              <a:ext uri="{FF2B5EF4-FFF2-40B4-BE49-F238E27FC236}">
                <a16:creationId xmlns:a16="http://schemas.microsoft.com/office/drawing/2014/main" id="{F1D6A378-12DD-4ABF-B19F-4515C6C1E5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1E319-69FA-441A-BFAF-0987361B0F73}"/>
              </a:ext>
            </a:extLst>
          </p:cNvPr>
          <p:cNvSpPr>
            <a:spLocks noGrp="1"/>
          </p:cNvSpPr>
          <p:nvPr>
            <p:ph type="sldNum" sz="quarter" idx="12"/>
          </p:nvPr>
        </p:nvSpPr>
        <p:spPr/>
        <p:txBody>
          <a:bodyPr/>
          <a:lstStyle/>
          <a:p>
            <a:fld id="{E8834F25-66D6-47A5-A91B-82BC2750A2E9}" type="slidenum">
              <a:rPr lang="en-US" smtClean="0"/>
              <a:t>‹#›</a:t>
            </a:fld>
            <a:endParaRPr lang="en-US"/>
          </a:p>
        </p:txBody>
      </p:sp>
    </p:spTree>
    <p:extLst>
      <p:ext uri="{BB962C8B-B14F-4D97-AF65-F5344CB8AC3E}">
        <p14:creationId xmlns:p14="http://schemas.microsoft.com/office/powerpoint/2010/main" val="829009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D0B2E-AEDF-456B-9C29-78B7104C46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32E868-5841-47F2-8BF3-E07C7A6640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121BDC-026A-4920-A0F1-408CE37388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53ADAC-6103-45DE-87C3-C74AAF106525}"/>
              </a:ext>
            </a:extLst>
          </p:cNvPr>
          <p:cNvSpPr>
            <a:spLocks noGrp="1"/>
          </p:cNvSpPr>
          <p:nvPr>
            <p:ph type="dt" sz="half" idx="10"/>
          </p:nvPr>
        </p:nvSpPr>
        <p:spPr/>
        <p:txBody>
          <a:bodyPr/>
          <a:lstStyle/>
          <a:p>
            <a:fld id="{16F058EE-3DBE-4305-881A-913B9A6AAECB}" type="datetimeFigureOut">
              <a:rPr lang="en-US" smtClean="0"/>
              <a:t>4/9/2022</a:t>
            </a:fld>
            <a:endParaRPr lang="en-US"/>
          </a:p>
        </p:txBody>
      </p:sp>
      <p:sp>
        <p:nvSpPr>
          <p:cNvPr id="6" name="Footer Placeholder 5">
            <a:extLst>
              <a:ext uri="{FF2B5EF4-FFF2-40B4-BE49-F238E27FC236}">
                <a16:creationId xmlns:a16="http://schemas.microsoft.com/office/drawing/2014/main" id="{A8B6D768-6AC8-4B67-B4F4-FB28FC8F2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5B2DB7-CDF1-4DAC-8AF6-3218D5E4A46D}"/>
              </a:ext>
            </a:extLst>
          </p:cNvPr>
          <p:cNvSpPr>
            <a:spLocks noGrp="1"/>
          </p:cNvSpPr>
          <p:nvPr>
            <p:ph type="sldNum" sz="quarter" idx="12"/>
          </p:nvPr>
        </p:nvSpPr>
        <p:spPr/>
        <p:txBody>
          <a:bodyPr/>
          <a:lstStyle/>
          <a:p>
            <a:fld id="{E8834F25-66D6-47A5-A91B-82BC2750A2E9}" type="slidenum">
              <a:rPr lang="en-US" smtClean="0"/>
              <a:t>‹#›</a:t>
            </a:fld>
            <a:endParaRPr lang="en-US"/>
          </a:p>
        </p:txBody>
      </p:sp>
    </p:spTree>
    <p:extLst>
      <p:ext uri="{BB962C8B-B14F-4D97-AF65-F5344CB8AC3E}">
        <p14:creationId xmlns:p14="http://schemas.microsoft.com/office/powerpoint/2010/main" val="17188601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2374-2DC8-4D6C-9E55-C8EBF65BB4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06DEDE-5E58-425B-8BA5-C1C4C934B2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A6147-3684-4E52-A6C6-FCB89E0B38F5}"/>
              </a:ext>
            </a:extLst>
          </p:cNvPr>
          <p:cNvSpPr>
            <a:spLocks noGrp="1"/>
          </p:cNvSpPr>
          <p:nvPr>
            <p:ph type="dt" sz="half" idx="10"/>
          </p:nvPr>
        </p:nvSpPr>
        <p:spPr/>
        <p:txBody>
          <a:bodyPr/>
          <a:lstStyle/>
          <a:p>
            <a:fld id="{16F058EE-3DBE-4305-881A-913B9A6AAECB}" type="datetimeFigureOut">
              <a:rPr lang="en-US" smtClean="0"/>
              <a:t>4/9/2022</a:t>
            </a:fld>
            <a:endParaRPr lang="en-US"/>
          </a:p>
        </p:txBody>
      </p:sp>
      <p:sp>
        <p:nvSpPr>
          <p:cNvPr id="5" name="Footer Placeholder 4">
            <a:extLst>
              <a:ext uri="{FF2B5EF4-FFF2-40B4-BE49-F238E27FC236}">
                <a16:creationId xmlns:a16="http://schemas.microsoft.com/office/drawing/2014/main" id="{BE1221B0-D806-4288-8EA7-64A0F545D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FA208-24AD-4FE9-837D-358624B20CD2}"/>
              </a:ext>
            </a:extLst>
          </p:cNvPr>
          <p:cNvSpPr>
            <a:spLocks noGrp="1"/>
          </p:cNvSpPr>
          <p:nvPr>
            <p:ph type="sldNum" sz="quarter" idx="12"/>
          </p:nvPr>
        </p:nvSpPr>
        <p:spPr/>
        <p:txBody>
          <a:bodyPr/>
          <a:lstStyle/>
          <a:p>
            <a:fld id="{E8834F25-66D6-47A5-A91B-82BC2750A2E9}" type="slidenum">
              <a:rPr lang="en-US" smtClean="0"/>
              <a:t>‹#›</a:t>
            </a:fld>
            <a:endParaRPr lang="en-US"/>
          </a:p>
        </p:txBody>
      </p:sp>
    </p:spTree>
    <p:extLst>
      <p:ext uri="{BB962C8B-B14F-4D97-AF65-F5344CB8AC3E}">
        <p14:creationId xmlns:p14="http://schemas.microsoft.com/office/powerpoint/2010/main" val="15811017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CE529F-49A6-4B99-A743-A99C86F61C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92D3DC-0FF8-4C8F-A35F-07C86881C3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BC340-19E1-468F-84EE-E80905D4FC33}"/>
              </a:ext>
            </a:extLst>
          </p:cNvPr>
          <p:cNvSpPr>
            <a:spLocks noGrp="1"/>
          </p:cNvSpPr>
          <p:nvPr>
            <p:ph type="dt" sz="half" idx="10"/>
          </p:nvPr>
        </p:nvSpPr>
        <p:spPr/>
        <p:txBody>
          <a:bodyPr/>
          <a:lstStyle/>
          <a:p>
            <a:fld id="{16F058EE-3DBE-4305-881A-913B9A6AAECB}" type="datetimeFigureOut">
              <a:rPr lang="en-US" smtClean="0"/>
              <a:t>4/9/2022</a:t>
            </a:fld>
            <a:endParaRPr lang="en-US"/>
          </a:p>
        </p:txBody>
      </p:sp>
      <p:sp>
        <p:nvSpPr>
          <p:cNvPr id="5" name="Footer Placeholder 4">
            <a:extLst>
              <a:ext uri="{FF2B5EF4-FFF2-40B4-BE49-F238E27FC236}">
                <a16:creationId xmlns:a16="http://schemas.microsoft.com/office/drawing/2014/main" id="{94B009F0-5983-41AE-B65B-4CCFD09BDA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FFA00B-CA27-4B6C-9238-C4DEF0F13E95}"/>
              </a:ext>
            </a:extLst>
          </p:cNvPr>
          <p:cNvSpPr>
            <a:spLocks noGrp="1"/>
          </p:cNvSpPr>
          <p:nvPr>
            <p:ph type="sldNum" sz="quarter" idx="12"/>
          </p:nvPr>
        </p:nvSpPr>
        <p:spPr/>
        <p:txBody>
          <a:bodyPr/>
          <a:lstStyle/>
          <a:p>
            <a:fld id="{E8834F25-66D6-47A5-A91B-82BC2750A2E9}" type="slidenum">
              <a:rPr lang="en-US" smtClean="0"/>
              <a:t>‹#›</a:t>
            </a:fld>
            <a:endParaRPr lang="en-US"/>
          </a:p>
        </p:txBody>
      </p:sp>
    </p:spTree>
    <p:extLst>
      <p:ext uri="{BB962C8B-B14F-4D97-AF65-F5344CB8AC3E}">
        <p14:creationId xmlns:p14="http://schemas.microsoft.com/office/powerpoint/2010/main" val="3842793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85046"/>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36714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8F2D-4277-4315-BCC4-F8598DBFDA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676CC9A-6DA0-4B87-BC15-986D38549E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12E39C-2103-4B91-9A36-912D75043B20}"/>
              </a:ext>
            </a:extLst>
          </p:cNvPr>
          <p:cNvSpPr>
            <a:spLocks noGrp="1"/>
          </p:cNvSpPr>
          <p:nvPr>
            <p:ph type="dt" sz="half" idx="10"/>
          </p:nvPr>
        </p:nvSpPr>
        <p:spPr/>
        <p:txBody>
          <a:bodyPr/>
          <a:lstStyle/>
          <a:p>
            <a:fld id="{880FD997-18D7-421F-BE61-DF85B3DC818F}" type="datetimeFigureOut">
              <a:rPr lang="en-IN" smtClean="0"/>
              <a:t>09-04-2022</a:t>
            </a:fld>
            <a:endParaRPr lang="en-IN"/>
          </a:p>
        </p:txBody>
      </p:sp>
      <p:sp>
        <p:nvSpPr>
          <p:cNvPr id="5" name="Footer Placeholder 4">
            <a:extLst>
              <a:ext uri="{FF2B5EF4-FFF2-40B4-BE49-F238E27FC236}">
                <a16:creationId xmlns:a16="http://schemas.microsoft.com/office/drawing/2014/main" id="{36D87460-7A64-43E5-90E8-BF42588F26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DAA334-B5B6-4025-8296-01AB11C9C16E}"/>
              </a:ext>
            </a:extLst>
          </p:cNvPr>
          <p:cNvSpPr>
            <a:spLocks noGrp="1"/>
          </p:cNvSpPr>
          <p:nvPr>
            <p:ph type="sldNum" sz="quarter" idx="12"/>
          </p:nvPr>
        </p:nvSpPr>
        <p:spPr/>
        <p:txBody>
          <a:bodyPr/>
          <a:lstStyle/>
          <a:p>
            <a:fld id="{AA7031D5-945F-4BC3-A2EE-91720B458EE6}" type="slidenum">
              <a:rPr lang="en-IN" smtClean="0"/>
              <a:t>‹#›</a:t>
            </a:fld>
            <a:endParaRPr lang="en-IN"/>
          </a:p>
        </p:txBody>
      </p:sp>
    </p:spTree>
    <p:extLst>
      <p:ext uri="{BB962C8B-B14F-4D97-AF65-F5344CB8AC3E}">
        <p14:creationId xmlns:p14="http://schemas.microsoft.com/office/powerpoint/2010/main" val="25381320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F8C7-3AD8-4C47-B34A-E17FA14417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C8ACAF-4FD4-4600-A248-F25F50C7F8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89BF19-28E0-4B00-A9A7-4750C4A7DC94}"/>
              </a:ext>
            </a:extLst>
          </p:cNvPr>
          <p:cNvSpPr>
            <a:spLocks noGrp="1"/>
          </p:cNvSpPr>
          <p:nvPr>
            <p:ph type="dt" sz="half" idx="10"/>
          </p:nvPr>
        </p:nvSpPr>
        <p:spPr/>
        <p:txBody>
          <a:bodyPr/>
          <a:lstStyle/>
          <a:p>
            <a:fld id="{880FD997-18D7-421F-BE61-DF85B3DC818F}" type="datetimeFigureOut">
              <a:rPr lang="en-IN" smtClean="0"/>
              <a:t>09-04-2022</a:t>
            </a:fld>
            <a:endParaRPr lang="en-IN"/>
          </a:p>
        </p:txBody>
      </p:sp>
      <p:sp>
        <p:nvSpPr>
          <p:cNvPr id="5" name="Footer Placeholder 4">
            <a:extLst>
              <a:ext uri="{FF2B5EF4-FFF2-40B4-BE49-F238E27FC236}">
                <a16:creationId xmlns:a16="http://schemas.microsoft.com/office/drawing/2014/main" id="{A42064BF-E05D-49EB-8A43-4A4128A534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348A82-DCBD-4F85-9074-2513A8D3624A}"/>
              </a:ext>
            </a:extLst>
          </p:cNvPr>
          <p:cNvSpPr>
            <a:spLocks noGrp="1"/>
          </p:cNvSpPr>
          <p:nvPr>
            <p:ph type="sldNum" sz="quarter" idx="12"/>
          </p:nvPr>
        </p:nvSpPr>
        <p:spPr/>
        <p:txBody>
          <a:bodyPr/>
          <a:lstStyle/>
          <a:p>
            <a:fld id="{AA7031D5-945F-4BC3-A2EE-91720B458EE6}" type="slidenum">
              <a:rPr lang="en-IN" smtClean="0"/>
              <a:t>‹#›</a:t>
            </a:fld>
            <a:endParaRPr lang="en-IN"/>
          </a:p>
        </p:txBody>
      </p:sp>
    </p:spTree>
    <p:extLst>
      <p:ext uri="{BB962C8B-B14F-4D97-AF65-F5344CB8AC3E}">
        <p14:creationId xmlns:p14="http://schemas.microsoft.com/office/powerpoint/2010/main" val="37595022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3E143-0213-45FA-B0D1-42E4E4728F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8B2CF8-0AA9-43B8-8C20-2F399A2F86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6D26D5-7538-460C-AF63-2523CCEF57BE}"/>
              </a:ext>
            </a:extLst>
          </p:cNvPr>
          <p:cNvSpPr>
            <a:spLocks noGrp="1"/>
          </p:cNvSpPr>
          <p:nvPr>
            <p:ph type="dt" sz="half" idx="10"/>
          </p:nvPr>
        </p:nvSpPr>
        <p:spPr/>
        <p:txBody>
          <a:bodyPr/>
          <a:lstStyle/>
          <a:p>
            <a:fld id="{880FD997-18D7-421F-BE61-DF85B3DC818F}" type="datetimeFigureOut">
              <a:rPr lang="en-IN" smtClean="0"/>
              <a:t>09-04-2022</a:t>
            </a:fld>
            <a:endParaRPr lang="en-IN"/>
          </a:p>
        </p:txBody>
      </p:sp>
      <p:sp>
        <p:nvSpPr>
          <p:cNvPr id="5" name="Footer Placeholder 4">
            <a:extLst>
              <a:ext uri="{FF2B5EF4-FFF2-40B4-BE49-F238E27FC236}">
                <a16:creationId xmlns:a16="http://schemas.microsoft.com/office/drawing/2014/main" id="{9DAD0178-1CB7-469D-9F2E-9C86F81167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FDFB27-7C16-4778-8177-7F5AD238C8AE}"/>
              </a:ext>
            </a:extLst>
          </p:cNvPr>
          <p:cNvSpPr>
            <a:spLocks noGrp="1"/>
          </p:cNvSpPr>
          <p:nvPr>
            <p:ph type="sldNum" sz="quarter" idx="12"/>
          </p:nvPr>
        </p:nvSpPr>
        <p:spPr/>
        <p:txBody>
          <a:bodyPr/>
          <a:lstStyle/>
          <a:p>
            <a:fld id="{AA7031D5-945F-4BC3-A2EE-91720B458EE6}" type="slidenum">
              <a:rPr lang="en-IN" smtClean="0"/>
              <a:t>‹#›</a:t>
            </a:fld>
            <a:endParaRPr lang="en-IN"/>
          </a:p>
        </p:txBody>
      </p:sp>
    </p:spTree>
    <p:extLst>
      <p:ext uri="{BB962C8B-B14F-4D97-AF65-F5344CB8AC3E}">
        <p14:creationId xmlns:p14="http://schemas.microsoft.com/office/powerpoint/2010/main" val="33552379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AF1AE-41E3-4C94-A038-80A4357721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FF68FB-C7BE-4CCC-B7A7-56C7557268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1C0007-E978-4F3B-8707-1B05E59B4B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0FF282-4454-471B-BA67-6C7D6AB1B72A}"/>
              </a:ext>
            </a:extLst>
          </p:cNvPr>
          <p:cNvSpPr>
            <a:spLocks noGrp="1"/>
          </p:cNvSpPr>
          <p:nvPr>
            <p:ph type="dt" sz="half" idx="10"/>
          </p:nvPr>
        </p:nvSpPr>
        <p:spPr/>
        <p:txBody>
          <a:bodyPr/>
          <a:lstStyle/>
          <a:p>
            <a:fld id="{880FD997-18D7-421F-BE61-DF85B3DC818F}" type="datetimeFigureOut">
              <a:rPr lang="en-IN" smtClean="0"/>
              <a:t>09-04-2022</a:t>
            </a:fld>
            <a:endParaRPr lang="en-IN"/>
          </a:p>
        </p:txBody>
      </p:sp>
      <p:sp>
        <p:nvSpPr>
          <p:cNvPr id="6" name="Footer Placeholder 5">
            <a:extLst>
              <a:ext uri="{FF2B5EF4-FFF2-40B4-BE49-F238E27FC236}">
                <a16:creationId xmlns:a16="http://schemas.microsoft.com/office/drawing/2014/main" id="{1F3E6E42-CC2E-4D6F-8C25-3271B900B6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1A561C-58C7-49E5-B2FA-8A6D5A4473E3}"/>
              </a:ext>
            </a:extLst>
          </p:cNvPr>
          <p:cNvSpPr>
            <a:spLocks noGrp="1"/>
          </p:cNvSpPr>
          <p:nvPr>
            <p:ph type="sldNum" sz="quarter" idx="12"/>
          </p:nvPr>
        </p:nvSpPr>
        <p:spPr/>
        <p:txBody>
          <a:bodyPr/>
          <a:lstStyle/>
          <a:p>
            <a:fld id="{AA7031D5-945F-4BC3-A2EE-91720B458EE6}" type="slidenum">
              <a:rPr lang="en-IN" smtClean="0"/>
              <a:t>‹#›</a:t>
            </a:fld>
            <a:endParaRPr lang="en-IN"/>
          </a:p>
        </p:txBody>
      </p:sp>
    </p:spTree>
    <p:extLst>
      <p:ext uri="{BB962C8B-B14F-4D97-AF65-F5344CB8AC3E}">
        <p14:creationId xmlns:p14="http://schemas.microsoft.com/office/powerpoint/2010/main" val="10481404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D31F4-ECEC-458F-A1BE-EA812EA1E9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E93C93-B32D-4978-8B18-1E5EC7CDE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D729F3-0A87-42BD-86DD-81891EA41F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910192-934E-4078-B972-9499D30E71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82919B-6EC0-4E4C-9F08-A5ECCE7A3A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9D7FDF-A4DA-4AEA-B062-A33A828E4A6C}"/>
              </a:ext>
            </a:extLst>
          </p:cNvPr>
          <p:cNvSpPr>
            <a:spLocks noGrp="1"/>
          </p:cNvSpPr>
          <p:nvPr>
            <p:ph type="dt" sz="half" idx="10"/>
          </p:nvPr>
        </p:nvSpPr>
        <p:spPr/>
        <p:txBody>
          <a:bodyPr/>
          <a:lstStyle/>
          <a:p>
            <a:fld id="{880FD997-18D7-421F-BE61-DF85B3DC818F}" type="datetimeFigureOut">
              <a:rPr lang="en-IN" smtClean="0"/>
              <a:t>09-04-2022</a:t>
            </a:fld>
            <a:endParaRPr lang="en-IN"/>
          </a:p>
        </p:txBody>
      </p:sp>
      <p:sp>
        <p:nvSpPr>
          <p:cNvPr id="8" name="Footer Placeholder 7">
            <a:extLst>
              <a:ext uri="{FF2B5EF4-FFF2-40B4-BE49-F238E27FC236}">
                <a16:creationId xmlns:a16="http://schemas.microsoft.com/office/drawing/2014/main" id="{7E3B0849-0114-44D2-A891-A563FA8E08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6A4984-688D-4225-90DC-753262642FE0}"/>
              </a:ext>
            </a:extLst>
          </p:cNvPr>
          <p:cNvSpPr>
            <a:spLocks noGrp="1"/>
          </p:cNvSpPr>
          <p:nvPr>
            <p:ph type="sldNum" sz="quarter" idx="12"/>
          </p:nvPr>
        </p:nvSpPr>
        <p:spPr/>
        <p:txBody>
          <a:bodyPr/>
          <a:lstStyle/>
          <a:p>
            <a:fld id="{AA7031D5-945F-4BC3-A2EE-91720B458EE6}" type="slidenum">
              <a:rPr lang="en-IN" smtClean="0"/>
              <a:t>‹#›</a:t>
            </a:fld>
            <a:endParaRPr lang="en-IN"/>
          </a:p>
        </p:txBody>
      </p:sp>
    </p:spTree>
    <p:extLst>
      <p:ext uri="{BB962C8B-B14F-4D97-AF65-F5344CB8AC3E}">
        <p14:creationId xmlns:p14="http://schemas.microsoft.com/office/powerpoint/2010/main" val="26458413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D4D48-CF29-478D-9C93-B9FD5ECA7D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32E45F-B7B0-4FCC-964D-5DC13930EBF1}"/>
              </a:ext>
            </a:extLst>
          </p:cNvPr>
          <p:cNvSpPr>
            <a:spLocks noGrp="1"/>
          </p:cNvSpPr>
          <p:nvPr>
            <p:ph type="dt" sz="half" idx="10"/>
          </p:nvPr>
        </p:nvSpPr>
        <p:spPr/>
        <p:txBody>
          <a:bodyPr/>
          <a:lstStyle/>
          <a:p>
            <a:fld id="{880FD997-18D7-421F-BE61-DF85B3DC818F}" type="datetimeFigureOut">
              <a:rPr lang="en-IN" smtClean="0"/>
              <a:t>09-04-2022</a:t>
            </a:fld>
            <a:endParaRPr lang="en-IN"/>
          </a:p>
        </p:txBody>
      </p:sp>
      <p:sp>
        <p:nvSpPr>
          <p:cNvPr id="4" name="Footer Placeholder 3">
            <a:extLst>
              <a:ext uri="{FF2B5EF4-FFF2-40B4-BE49-F238E27FC236}">
                <a16:creationId xmlns:a16="http://schemas.microsoft.com/office/drawing/2014/main" id="{99BAA58C-0CAA-472A-8AB0-53299F1E8D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AC5A95-A40D-4281-9B29-95A66137E25D}"/>
              </a:ext>
            </a:extLst>
          </p:cNvPr>
          <p:cNvSpPr>
            <a:spLocks noGrp="1"/>
          </p:cNvSpPr>
          <p:nvPr>
            <p:ph type="sldNum" sz="quarter" idx="12"/>
          </p:nvPr>
        </p:nvSpPr>
        <p:spPr/>
        <p:txBody>
          <a:bodyPr/>
          <a:lstStyle/>
          <a:p>
            <a:fld id="{AA7031D5-945F-4BC3-A2EE-91720B458EE6}" type="slidenum">
              <a:rPr lang="en-IN" smtClean="0"/>
              <a:t>‹#›</a:t>
            </a:fld>
            <a:endParaRPr lang="en-IN"/>
          </a:p>
        </p:txBody>
      </p:sp>
    </p:spTree>
    <p:extLst>
      <p:ext uri="{BB962C8B-B14F-4D97-AF65-F5344CB8AC3E}">
        <p14:creationId xmlns:p14="http://schemas.microsoft.com/office/powerpoint/2010/main" val="4047006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09/04/2022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26FAF-E119-4815-BBEF-3A665384DCD6}"/>
              </a:ext>
            </a:extLst>
          </p:cNvPr>
          <p:cNvSpPr>
            <a:spLocks noGrp="1"/>
          </p:cNvSpPr>
          <p:nvPr>
            <p:ph type="dt" sz="half" idx="10"/>
          </p:nvPr>
        </p:nvSpPr>
        <p:spPr/>
        <p:txBody>
          <a:bodyPr/>
          <a:lstStyle/>
          <a:p>
            <a:fld id="{880FD997-18D7-421F-BE61-DF85B3DC818F}" type="datetimeFigureOut">
              <a:rPr lang="en-IN" smtClean="0"/>
              <a:t>09-04-2022</a:t>
            </a:fld>
            <a:endParaRPr lang="en-IN"/>
          </a:p>
        </p:txBody>
      </p:sp>
      <p:sp>
        <p:nvSpPr>
          <p:cNvPr id="3" name="Footer Placeholder 2">
            <a:extLst>
              <a:ext uri="{FF2B5EF4-FFF2-40B4-BE49-F238E27FC236}">
                <a16:creationId xmlns:a16="http://schemas.microsoft.com/office/drawing/2014/main" id="{B7BCB354-C5CD-4340-9704-ECA810332E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B2146C-5AA0-40FB-BA3E-8248D6614018}"/>
              </a:ext>
            </a:extLst>
          </p:cNvPr>
          <p:cNvSpPr>
            <a:spLocks noGrp="1"/>
          </p:cNvSpPr>
          <p:nvPr>
            <p:ph type="sldNum" sz="quarter" idx="12"/>
          </p:nvPr>
        </p:nvSpPr>
        <p:spPr/>
        <p:txBody>
          <a:bodyPr/>
          <a:lstStyle/>
          <a:p>
            <a:fld id="{AA7031D5-945F-4BC3-A2EE-91720B458EE6}" type="slidenum">
              <a:rPr lang="en-IN" smtClean="0"/>
              <a:t>‹#›</a:t>
            </a:fld>
            <a:endParaRPr lang="en-IN"/>
          </a:p>
        </p:txBody>
      </p:sp>
    </p:spTree>
    <p:extLst>
      <p:ext uri="{BB962C8B-B14F-4D97-AF65-F5344CB8AC3E}">
        <p14:creationId xmlns:p14="http://schemas.microsoft.com/office/powerpoint/2010/main" val="13593401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F3DC-8F0E-48CE-BD3E-4F2E5121B5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96D881-DCB7-4C83-BCB0-15F00A55F8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F3B5F8-BC89-492F-862E-80D365DFC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560E4-9C7D-4991-9CF1-268D813842D3}"/>
              </a:ext>
            </a:extLst>
          </p:cNvPr>
          <p:cNvSpPr>
            <a:spLocks noGrp="1"/>
          </p:cNvSpPr>
          <p:nvPr>
            <p:ph type="dt" sz="half" idx="10"/>
          </p:nvPr>
        </p:nvSpPr>
        <p:spPr/>
        <p:txBody>
          <a:bodyPr/>
          <a:lstStyle/>
          <a:p>
            <a:fld id="{880FD997-18D7-421F-BE61-DF85B3DC818F}" type="datetimeFigureOut">
              <a:rPr lang="en-IN" smtClean="0"/>
              <a:t>09-04-2022</a:t>
            </a:fld>
            <a:endParaRPr lang="en-IN"/>
          </a:p>
        </p:txBody>
      </p:sp>
      <p:sp>
        <p:nvSpPr>
          <p:cNvPr id="6" name="Footer Placeholder 5">
            <a:extLst>
              <a:ext uri="{FF2B5EF4-FFF2-40B4-BE49-F238E27FC236}">
                <a16:creationId xmlns:a16="http://schemas.microsoft.com/office/drawing/2014/main" id="{B54E72E4-82B1-4A17-8559-67F96BF9DD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4E1B46-4221-4C0D-8497-C9E80981AFCF}"/>
              </a:ext>
            </a:extLst>
          </p:cNvPr>
          <p:cNvSpPr>
            <a:spLocks noGrp="1"/>
          </p:cNvSpPr>
          <p:nvPr>
            <p:ph type="sldNum" sz="quarter" idx="12"/>
          </p:nvPr>
        </p:nvSpPr>
        <p:spPr/>
        <p:txBody>
          <a:bodyPr/>
          <a:lstStyle/>
          <a:p>
            <a:fld id="{AA7031D5-945F-4BC3-A2EE-91720B458EE6}" type="slidenum">
              <a:rPr lang="en-IN" smtClean="0"/>
              <a:t>‹#›</a:t>
            </a:fld>
            <a:endParaRPr lang="en-IN"/>
          </a:p>
        </p:txBody>
      </p:sp>
    </p:spTree>
    <p:extLst>
      <p:ext uri="{BB962C8B-B14F-4D97-AF65-F5344CB8AC3E}">
        <p14:creationId xmlns:p14="http://schemas.microsoft.com/office/powerpoint/2010/main" val="29883913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ACD2-4B88-4E9D-8672-5AC7DDA576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D94394-D15D-4724-9CDD-721A808D98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D3221F-3634-4BA3-AF17-28A3DEA382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5610B7-BE8F-4BB8-9BB2-77927EB62D96}"/>
              </a:ext>
            </a:extLst>
          </p:cNvPr>
          <p:cNvSpPr>
            <a:spLocks noGrp="1"/>
          </p:cNvSpPr>
          <p:nvPr>
            <p:ph type="dt" sz="half" idx="10"/>
          </p:nvPr>
        </p:nvSpPr>
        <p:spPr/>
        <p:txBody>
          <a:bodyPr/>
          <a:lstStyle/>
          <a:p>
            <a:fld id="{880FD997-18D7-421F-BE61-DF85B3DC818F}" type="datetimeFigureOut">
              <a:rPr lang="en-IN" smtClean="0"/>
              <a:t>09-04-2022</a:t>
            </a:fld>
            <a:endParaRPr lang="en-IN"/>
          </a:p>
        </p:txBody>
      </p:sp>
      <p:sp>
        <p:nvSpPr>
          <p:cNvPr id="6" name="Footer Placeholder 5">
            <a:extLst>
              <a:ext uri="{FF2B5EF4-FFF2-40B4-BE49-F238E27FC236}">
                <a16:creationId xmlns:a16="http://schemas.microsoft.com/office/drawing/2014/main" id="{F8779696-5EC6-4301-8F96-D28EF837F3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2C9A26-382E-47D9-B638-88724754263D}"/>
              </a:ext>
            </a:extLst>
          </p:cNvPr>
          <p:cNvSpPr>
            <a:spLocks noGrp="1"/>
          </p:cNvSpPr>
          <p:nvPr>
            <p:ph type="sldNum" sz="quarter" idx="12"/>
          </p:nvPr>
        </p:nvSpPr>
        <p:spPr/>
        <p:txBody>
          <a:bodyPr/>
          <a:lstStyle/>
          <a:p>
            <a:fld id="{AA7031D5-945F-4BC3-A2EE-91720B458EE6}" type="slidenum">
              <a:rPr lang="en-IN" smtClean="0"/>
              <a:t>‹#›</a:t>
            </a:fld>
            <a:endParaRPr lang="en-IN"/>
          </a:p>
        </p:txBody>
      </p:sp>
    </p:spTree>
    <p:extLst>
      <p:ext uri="{BB962C8B-B14F-4D97-AF65-F5344CB8AC3E}">
        <p14:creationId xmlns:p14="http://schemas.microsoft.com/office/powerpoint/2010/main" val="1057089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E4E52-B83F-4DB7-A88D-F97B485F42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E4D734-9B58-4990-9934-B3050AD521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FC37C7-00C8-4802-BC1D-B908B1CDECC4}"/>
              </a:ext>
            </a:extLst>
          </p:cNvPr>
          <p:cNvSpPr>
            <a:spLocks noGrp="1"/>
          </p:cNvSpPr>
          <p:nvPr>
            <p:ph type="dt" sz="half" idx="10"/>
          </p:nvPr>
        </p:nvSpPr>
        <p:spPr/>
        <p:txBody>
          <a:bodyPr/>
          <a:lstStyle/>
          <a:p>
            <a:fld id="{880FD997-18D7-421F-BE61-DF85B3DC818F}" type="datetimeFigureOut">
              <a:rPr lang="en-IN" smtClean="0"/>
              <a:t>09-04-2022</a:t>
            </a:fld>
            <a:endParaRPr lang="en-IN"/>
          </a:p>
        </p:txBody>
      </p:sp>
      <p:sp>
        <p:nvSpPr>
          <p:cNvPr id="5" name="Footer Placeholder 4">
            <a:extLst>
              <a:ext uri="{FF2B5EF4-FFF2-40B4-BE49-F238E27FC236}">
                <a16:creationId xmlns:a16="http://schemas.microsoft.com/office/drawing/2014/main" id="{7D4CB981-B025-4C65-86CF-BF2D97C7A0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935188-6F99-4AF4-8784-42FAD18E405F}"/>
              </a:ext>
            </a:extLst>
          </p:cNvPr>
          <p:cNvSpPr>
            <a:spLocks noGrp="1"/>
          </p:cNvSpPr>
          <p:nvPr>
            <p:ph type="sldNum" sz="quarter" idx="12"/>
          </p:nvPr>
        </p:nvSpPr>
        <p:spPr/>
        <p:txBody>
          <a:bodyPr/>
          <a:lstStyle/>
          <a:p>
            <a:fld id="{AA7031D5-945F-4BC3-A2EE-91720B458EE6}" type="slidenum">
              <a:rPr lang="en-IN" smtClean="0"/>
              <a:t>‹#›</a:t>
            </a:fld>
            <a:endParaRPr lang="en-IN"/>
          </a:p>
        </p:txBody>
      </p:sp>
    </p:spTree>
    <p:extLst>
      <p:ext uri="{BB962C8B-B14F-4D97-AF65-F5344CB8AC3E}">
        <p14:creationId xmlns:p14="http://schemas.microsoft.com/office/powerpoint/2010/main" val="26006339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D7F984-BA6F-4836-874E-F991E3850A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E51AF2-E8D0-4DB1-8F37-F2E747972A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0D608B-3B61-4504-8DB7-7059A5E75C13}"/>
              </a:ext>
            </a:extLst>
          </p:cNvPr>
          <p:cNvSpPr>
            <a:spLocks noGrp="1"/>
          </p:cNvSpPr>
          <p:nvPr>
            <p:ph type="dt" sz="half" idx="10"/>
          </p:nvPr>
        </p:nvSpPr>
        <p:spPr/>
        <p:txBody>
          <a:bodyPr/>
          <a:lstStyle/>
          <a:p>
            <a:fld id="{880FD997-18D7-421F-BE61-DF85B3DC818F}" type="datetimeFigureOut">
              <a:rPr lang="en-IN" smtClean="0"/>
              <a:t>09-04-2022</a:t>
            </a:fld>
            <a:endParaRPr lang="en-IN"/>
          </a:p>
        </p:txBody>
      </p:sp>
      <p:sp>
        <p:nvSpPr>
          <p:cNvPr id="5" name="Footer Placeholder 4">
            <a:extLst>
              <a:ext uri="{FF2B5EF4-FFF2-40B4-BE49-F238E27FC236}">
                <a16:creationId xmlns:a16="http://schemas.microsoft.com/office/drawing/2014/main" id="{C349D658-6360-4453-9690-904178A382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2586F3-98BB-43A2-96C4-9B0014545397}"/>
              </a:ext>
            </a:extLst>
          </p:cNvPr>
          <p:cNvSpPr>
            <a:spLocks noGrp="1"/>
          </p:cNvSpPr>
          <p:nvPr>
            <p:ph type="sldNum" sz="quarter" idx="12"/>
          </p:nvPr>
        </p:nvSpPr>
        <p:spPr/>
        <p:txBody>
          <a:bodyPr/>
          <a:lstStyle/>
          <a:p>
            <a:fld id="{AA7031D5-945F-4BC3-A2EE-91720B458EE6}" type="slidenum">
              <a:rPr lang="en-IN" smtClean="0"/>
              <a:t>‹#›</a:t>
            </a:fld>
            <a:endParaRPr lang="en-IN"/>
          </a:p>
        </p:txBody>
      </p:sp>
    </p:spTree>
    <p:extLst>
      <p:ext uri="{BB962C8B-B14F-4D97-AF65-F5344CB8AC3E}">
        <p14:creationId xmlns:p14="http://schemas.microsoft.com/office/powerpoint/2010/main" val="870975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09/04/2022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09/04/2022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09/04/2022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09/04/2022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09/04/2022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830904"/>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A26F3F-9937-41CF-87A7-E3869E9CB6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B8ECE9-FCE5-41EC-B76D-F070478537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5F3E0B-78A9-40BA-9397-E6BC0038A7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058EE-3DBE-4305-881A-913B9A6AAECB}" type="datetimeFigureOut">
              <a:rPr lang="en-US" smtClean="0"/>
              <a:t>4/9/2022</a:t>
            </a:fld>
            <a:endParaRPr lang="en-US"/>
          </a:p>
        </p:txBody>
      </p:sp>
      <p:sp>
        <p:nvSpPr>
          <p:cNvPr id="5" name="Footer Placeholder 4">
            <a:extLst>
              <a:ext uri="{FF2B5EF4-FFF2-40B4-BE49-F238E27FC236}">
                <a16:creationId xmlns:a16="http://schemas.microsoft.com/office/drawing/2014/main" id="{E83F7C6F-99FF-44EB-A0A1-0E645BAB0C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497B3E-18E1-4022-B2D2-E6EB9C04F0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34F25-66D6-47A5-A91B-82BC2750A2E9}" type="slidenum">
              <a:rPr lang="en-US" smtClean="0"/>
              <a:t>‹#›</a:t>
            </a:fld>
            <a:endParaRPr lang="en-US"/>
          </a:p>
        </p:txBody>
      </p:sp>
    </p:spTree>
    <p:extLst>
      <p:ext uri="{BB962C8B-B14F-4D97-AF65-F5344CB8AC3E}">
        <p14:creationId xmlns:p14="http://schemas.microsoft.com/office/powerpoint/2010/main" val="21226997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00B643-5F65-45A8-964A-3B198DB4D593}" type="datetimeFigureOut">
              <a:rPr lang="en-US" smtClean="0"/>
              <a:t>4/9/2022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B2BF9-17BF-4CC4-A07C-D50B00928ECF}" type="slidenum">
              <a:rPr lang="en-US" smtClean="0"/>
              <a:t>‹#›</a:t>
            </a:fld>
            <a:endParaRPr lang="en-US"/>
          </a:p>
        </p:txBody>
      </p:sp>
    </p:spTree>
    <p:extLst>
      <p:ext uri="{BB962C8B-B14F-4D97-AF65-F5344CB8AC3E}">
        <p14:creationId xmlns:p14="http://schemas.microsoft.com/office/powerpoint/2010/main" val="1588270759"/>
      </p:ext>
    </p:extLst>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5CBB5B-0AF2-46D1-AB4B-315DE9F210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F973C4-493B-447D-A579-044E9DD9FA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37E3BD-71A9-427B-838C-ACC5C36EEC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FD997-18D7-421F-BE61-DF85B3DC818F}" type="datetimeFigureOut">
              <a:rPr lang="en-IN" smtClean="0"/>
              <a:t>09-04-2022</a:t>
            </a:fld>
            <a:endParaRPr lang="en-IN"/>
          </a:p>
        </p:txBody>
      </p:sp>
      <p:sp>
        <p:nvSpPr>
          <p:cNvPr id="5" name="Footer Placeholder 4">
            <a:extLst>
              <a:ext uri="{FF2B5EF4-FFF2-40B4-BE49-F238E27FC236}">
                <a16:creationId xmlns:a16="http://schemas.microsoft.com/office/drawing/2014/main" id="{4092F850-7FB9-473A-B4B0-D813C6E19E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B941A4-FA52-422D-AB95-97B1376DD6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031D5-945F-4BC3-A2EE-91720B458EE6}" type="slidenum">
              <a:rPr lang="en-IN" smtClean="0"/>
              <a:t>‹#›</a:t>
            </a:fld>
            <a:endParaRPr lang="en-IN"/>
          </a:p>
        </p:txBody>
      </p:sp>
    </p:spTree>
    <p:extLst>
      <p:ext uri="{BB962C8B-B14F-4D97-AF65-F5344CB8AC3E}">
        <p14:creationId xmlns:p14="http://schemas.microsoft.com/office/powerpoint/2010/main" val="947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pn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image" Target="../media/image5.jpg"/><Relationship Id="rId16" Type="http://schemas.openxmlformats.org/officeDocument/2006/relationships/image" Target="../media/image19.png"/><Relationship Id="rId1" Type="http://schemas.openxmlformats.org/officeDocument/2006/relationships/slideLayout" Target="../slideLayouts/slideLayout24.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EAA2C8-2668-095C-5DEC-3E45562E7C6F}"/>
              </a:ext>
            </a:extLst>
          </p:cNvPr>
          <p:cNvSpPr txBox="1"/>
          <p:nvPr/>
        </p:nvSpPr>
        <p:spPr>
          <a:xfrm>
            <a:off x="3421662" y="2921000"/>
            <a:ext cx="5347185" cy="1015663"/>
          </a:xfrm>
          <a:prstGeom prst="rect">
            <a:avLst/>
          </a:prstGeom>
          <a:noFill/>
        </p:spPr>
        <p:txBody>
          <a:bodyPr wrap="square" lIns="91440" tIns="45720" rIns="91440" bIns="45720" rtlCol="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0" dirty="0">
                <a:solidFill>
                  <a:srgbClr val="03A1A4"/>
                </a:solidFill>
                <a:latin typeface="Tw Cen MT"/>
              </a:rPr>
              <a:t>Team-Ground 0</a:t>
            </a:r>
            <a:endParaRPr lang="en-US" sz="6000" dirty="0">
              <a:solidFill>
                <a:srgbClr val="03A1A4"/>
              </a:solidFill>
              <a:latin typeface="Tw Cen MT" panose="020B0602020104020603" pitchFamily="34" charset="0"/>
            </a:endParaRPr>
          </a:p>
        </p:txBody>
      </p:sp>
    </p:spTree>
    <p:extLst>
      <p:ext uri="{BB962C8B-B14F-4D97-AF65-F5344CB8AC3E}">
        <p14:creationId xmlns:p14="http://schemas.microsoft.com/office/powerpoint/2010/main" val="36133150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86" name="Rectangle 185">
            <a:extLst>
              <a:ext uri="{FF2B5EF4-FFF2-40B4-BE49-F238E27FC236}">
                <a16:creationId xmlns:a16="http://schemas.microsoft.com/office/drawing/2014/main" id="{8F8076B4-AA82-488F-885E-B9DFE8EC5BEF}"/>
              </a:ext>
            </a:extLst>
          </p:cNvPr>
          <p:cNvSpPr/>
          <p:nvPr/>
        </p:nvSpPr>
        <p:spPr>
          <a:xfrm>
            <a:off x="0" y="0"/>
            <a:ext cx="12192000" cy="6858000"/>
          </a:xfrm>
          <a:prstGeom prst="rect">
            <a:avLst/>
          </a:prstGeom>
          <a:gradFill>
            <a:gsLst>
              <a:gs pos="65000">
                <a:srgbClr val="0F1523">
                  <a:alpha val="92000"/>
                </a:srgbClr>
              </a:gs>
              <a:gs pos="14000">
                <a:srgbClr val="263555">
                  <a:alpha val="5800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 name="Circle: Hollow 186">
            <a:extLst>
              <a:ext uri="{FF2B5EF4-FFF2-40B4-BE49-F238E27FC236}">
                <a16:creationId xmlns:a16="http://schemas.microsoft.com/office/drawing/2014/main" id="{A879F4AE-9700-4922-B621-DD5BA4CA6905}"/>
              </a:ext>
            </a:extLst>
          </p:cNvPr>
          <p:cNvSpPr/>
          <p:nvPr/>
        </p:nvSpPr>
        <p:spPr>
          <a:xfrm>
            <a:off x="3378200" y="711200"/>
            <a:ext cx="5435600" cy="5435600"/>
          </a:xfrm>
          <a:prstGeom prst="donut">
            <a:avLst>
              <a:gd name="adj" fmla="val 10615"/>
            </a:avLst>
          </a:pr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1" name="Oval 170">
            <a:extLst>
              <a:ext uri="{FF2B5EF4-FFF2-40B4-BE49-F238E27FC236}">
                <a16:creationId xmlns:a16="http://schemas.microsoft.com/office/drawing/2014/main" id="{0382CE1A-5441-4A2C-96CC-7457A9A17C34}"/>
              </a:ext>
            </a:extLst>
          </p:cNvPr>
          <p:cNvSpPr/>
          <p:nvPr/>
        </p:nvSpPr>
        <p:spPr>
          <a:xfrm>
            <a:off x="4397829" y="1730829"/>
            <a:ext cx="3396342" cy="3396342"/>
          </a:xfrm>
          <a:prstGeom prst="ellipse">
            <a:avLst/>
          </a:prstGeom>
          <a:gradFill flip="none" rotWithShape="1">
            <a:gsLst>
              <a:gs pos="65000">
                <a:srgbClr val="384D7C"/>
              </a:gs>
              <a:gs pos="46000">
                <a:srgbClr val="6B84BD"/>
              </a:gs>
            </a:gsLst>
            <a:path path="circle">
              <a:fillToRect l="50000" t="50000" r="50000" b="50000"/>
            </a:path>
            <a:tileRect/>
          </a:gradFill>
          <a:ln>
            <a:noFill/>
          </a:ln>
          <a:effectLst>
            <a:innerShdw blurRad="2159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B49BB60-3735-4FF2-86B2-F54DAF6C40F3}"/>
              </a:ext>
            </a:extLst>
          </p:cNvPr>
          <p:cNvPicPr>
            <a:picLocks noChangeAspect="1"/>
          </p:cNvPicPr>
          <p:nvPr/>
        </p:nvPicPr>
        <p:blipFill>
          <a:blip r:embed="rId3"/>
          <a:stretch>
            <a:fillRect/>
          </a:stretch>
        </p:blipFill>
        <p:spPr>
          <a:xfrm>
            <a:off x="208441" y="-684794"/>
            <a:ext cx="12192000" cy="271707"/>
          </a:xfrm>
          <a:prstGeom prst="rect">
            <a:avLst/>
          </a:prstGeom>
        </p:spPr>
      </p:pic>
      <p:grpSp>
        <p:nvGrpSpPr>
          <p:cNvPr id="79" name="Group 78">
            <a:extLst>
              <a:ext uri="{FF2B5EF4-FFF2-40B4-BE49-F238E27FC236}">
                <a16:creationId xmlns:a16="http://schemas.microsoft.com/office/drawing/2014/main" id="{1A8F45C0-528D-4CF4-B08D-F1D4BA1D3CA8}"/>
              </a:ext>
            </a:extLst>
          </p:cNvPr>
          <p:cNvGrpSpPr/>
          <p:nvPr/>
        </p:nvGrpSpPr>
        <p:grpSpPr>
          <a:xfrm>
            <a:off x="5265220" y="725986"/>
            <a:ext cx="1661561" cy="1661561"/>
            <a:chOff x="5218464" y="1230758"/>
            <a:chExt cx="2052000" cy="2052000"/>
          </a:xfrm>
        </p:grpSpPr>
        <p:sp>
          <p:nvSpPr>
            <p:cNvPr id="76" name="Partial Circle 75">
              <a:extLst>
                <a:ext uri="{FF2B5EF4-FFF2-40B4-BE49-F238E27FC236}">
                  <a16:creationId xmlns:a16="http://schemas.microsoft.com/office/drawing/2014/main" id="{D59BB43F-0C76-490A-A127-8921828C62B7}"/>
                </a:ext>
              </a:extLst>
            </p:cNvPr>
            <p:cNvSpPr/>
            <p:nvPr/>
          </p:nvSpPr>
          <p:spPr>
            <a:xfrm>
              <a:off x="5236464" y="1248758"/>
              <a:ext cx="2016000" cy="2016000"/>
            </a:xfrm>
            <a:prstGeom prst="pie">
              <a:avLst>
                <a:gd name="adj1" fmla="val 720067"/>
                <a:gd name="adj2" fmla="val 10097918"/>
              </a:avLst>
            </a:prstGeom>
            <a:solidFill>
              <a:srgbClr val="FFB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8" name="Circle: Hollow 77">
              <a:extLst>
                <a:ext uri="{FF2B5EF4-FFF2-40B4-BE49-F238E27FC236}">
                  <a16:creationId xmlns:a16="http://schemas.microsoft.com/office/drawing/2014/main" id="{6491A270-831F-40BB-9370-1A2841B69B67}"/>
                </a:ext>
              </a:extLst>
            </p:cNvPr>
            <p:cNvSpPr/>
            <p:nvPr/>
          </p:nvSpPr>
          <p:spPr>
            <a:xfrm>
              <a:off x="5218464" y="1230758"/>
              <a:ext cx="2052000" cy="2052000"/>
            </a:xfrm>
            <a:prstGeom prst="donut">
              <a:avLst>
                <a:gd name="adj" fmla="val 2160"/>
              </a:avLst>
            </a:prstGeom>
            <a:solidFill>
              <a:srgbClr val="607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80" name="Circle: Hollow 79">
            <a:extLst>
              <a:ext uri="{FF2B5EF4-FFF2-40B4-BE49-F238E27FC236}">
                <a16:creationId xmlns:a16="http://schemas.microsoft.com/office/drawing/2014/main" id="{C8E29EA3-5092-4807-A7F7-D3FEA3EA6554}"/>
              </a:ext>
            </a:extLst>
          </p:cNvPr>
          <p:cNvSpPr/>
          <p:nvPr/>
        </p:nvSpPr>
        <p:spPr>
          <a:xfrm>
            <a:off x="5250645" y="711411"/>
            <a:ext cx="1690711" cy="1690711"/>
          </a:xfrm>
          <a:prstGeom prst="donut">
            <a:avLst>
              <a:gd name="adj" fmla="val 5832"/>
            </a:avLst>
          </a:prstGeom>
          <a:gradFill>
            <a:gsLst>
              <a:gs pos="0">
                <a:srgbClr val="384D7C"/>
              </a:gs>
              <a:gs pos="100000">
                <a:srgbClr val="6B84BD"/>
              </a:gs>
            </a:gsLst>
            <a:lin ang="5400000" scaled="1"/>
          </a:gradFill>
          <a:ln>
            <a:noFill/>
          </a:ln>
          <a:effectLst>
            <a:outerShdw blurRad="50800" dist="508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1" name="Oval 80">
            <a:extLst>
              <a:ext uri="{FF2B5EF4-FFF2-40B4-BE49-F238E27FC236}">
                <a16:creationId xmlns:a16="http://schemas.microsoft.com/office/drawing/2014/main" id="{6EC2468C-F129-43E8-AFA7-CB31AE16C9C4}"/>
              </a:ext>
            </a:extLst>
          </p:cNvPr>
          <p:cNvSpPr/>
          <p:nvPr/>
        </p:nvSpPr>
        <p:spPr>
          <a:xfrm>
            <a:off x="5778680" y="1239446"/>
            <a:ext cx="634641" cy="634641"/>
          </a:xfrm>
          <a:prstGeom prst="ellipse">
            <a:avLst/>
          </a:prstGeom>
          <a:gradFill flip="none" rotWithShape="1">
            <a:gsLst>
              <a:gs pos="100000">
                <a:srgbClr val="384D7C"/>
              </a:gs>
              <a:gs pos="48000">
                <a:srgbClr val="4864A2"/>
              </a:gs>
            </a:gsLst>
            <a:path path="circle">
              <a:fillToRect l="50000" t="50000" r="50000" b="50000"/>
            </a:path>
            <a:tileRect/>
          </a:gradFill>
          <a:ln>
            <a:noFill/>
          </a:ln>
          <a:effectLst>
            <a:outerShdw blurRad="1397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4" name="Group 83">
            <a:extLst>
              <a:ext uri="{FF2B5EF4-FFF2-40B4-BE49-F238E27FC236}">
                <a16:creationId xmlns:a16="http://schemas.microsoft.com/office/drawing/2014/main" id="{DF540914-4C06-4B46-B964-ECA45F6689BE}"/>
              </a:ext>
            </a:extLst>
          </p:cNvPr>
          <p:cNvGrpSpPr/>
          <p:nvPr/>
        </p:nvGrpSpPr>
        <p:grpSpPr>
          <a:xfrm flipV="1">
            <a:off x="5265220" y="4470453"/>
            <a:ext cx="1661561" cy="1661561"/>
            <a:chOff x="5218464" y="1230758"/>
            <a:chExt cx="2052000" cy="2052000"/>
          </a:xfrm>
        </p:grpSpPr>
        <p:sp>
          <p:nvSpPr>
            <p:cNvPr id="87" name="Partial Circle 86">
              <a:extLst>
                <a:ext uri="{FF2B5EF4-FFF2-40B4-BE49-F238E27FC236}">
                  <a16:creationId xmlns:a16="http://schemas.microsoft.com/office/drawing/2014/main" id="{79B5C0BB-1DFB-4C6D-9184-5FC151F92860}"/>
                </a:ext>
              </a:extLst>
            </p:cNvPr>
            <p:cNvSpPr/>
            <p:nvPr/>
          </p:nvSpPr>
          <p:spPr>
            <a:xfrm>
              <a:off x="5236464" y="1248758"/>
              <a:ext cx="2016000" cy="2016000"/>
            </a:xfrm>
            <a:prstGeom prst="pie">
              <a:avLst>
                <a:gd name="adj1" fmla="val 720067"/>
                <a:gd name="adj2" fmla="val 10097918"/>
              </a:avLst>
            </a:prstGeom>
            <a:solidFill>
              <a:srgbClr val="FB3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8" name="Circle: Hollow 87">
              <a:extLst>
                <a:ext uri="{FF2B5EF4-FFF2-40B4-BE49-F238E27FC236}">
                  <a16:creationId xmlns:a16="http://schemas.microsoft.com/office/drawing/2014/main" id="{FF97C520-110C-4E35-A26B-08911DBADE49}"/>
                </a:ext>
              </a:extLst>
            </p:cNvPr>
            <p:cNvSpPr/>
            <p:nvPr/>
          </p:nvSpPr>
          <p:spPr>
            <a:xfrm>
              <a:off x="5218464" y="1230758"/>
              <a:ext cx="2052000" cy="2052000"/>
            </a:xfrm>
            <a:prstGeom prst="donut">
              <a:avLst>
                <a:gd name="adj" fmla="val 2160"/>
              </a:avLst>
            </a:prstGeom>
            <a:solidFill>
              <a:srgbClr val="607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85" name="Circle: Hollow 84">
            <a:extLst>
              <a:ext uri="{FF2B5EF4-FFF2-40B4-BE49-F238E27FC236}">
                <a16:creationId xmlns:a16="http://schemas.microsoft.com/office/drawing/2014/main" id="{52933A6D-9A22-4EFA-92FD-938FD31803FD}"/>
              </a:ext>
            </a:extLst>
          </p:cNvPr>
          <p:cNvSpPr/>
          <p:nvPr/>
        </p:nvSpPr>
        <p:spPr>
          <a:xfrm flipV="1">
            <a:off x="5250645" y="4455878"/>
            <a:ext cx="1690711" cy="1690711"/>
          </a:xfrm>
          <a:prstGeom prst="donut">
            <a:avLst>
              <a:gd name="adj" fmla="val 5832"/>
            </a:avLst>
          </a:prstGeom>
          <a:gradFill>
            <a:gsLst>
              <a:gs pos="0">
                <a:srgbClr val="384D7C"/>
              </a:gs>
              <a:gs pos="100000">
                <a:srgbClr val="6B84BD"/>
              </a:gs>
            </a:gsLst>
            <a:lin ang="5400000" scaled="1"/>
          </a:gradFill>
          <a:ln>
            <a:noFill/>
          </a:ln>
          <a:effectLst>
            <a:outerShdw blurRad="50800" dist="508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6" name="Oval 85">
            <a:extLst>
              <a:ext uri="{FF2B5EF4-FFF2-40B4-BE49-F238E27FC236}">
                <a16:creationId xmlns:a16="http://schemas.microsoft.com/office/drawing/2014/main" id="{E816BDB4-E82D-4C3E-8212-7BD8F88BA02D}"/>
              </a:ext>
            </a:extLst>
          </p:cNvPr>
          <p:cNvSpPr/>
          <p:nvPr/>
        </p:nvSpPr>
        <p:spPr>
          <a:xfrm flipV="1">
            <a:off x="5778680" y="4983913"/>
            <a:ext cx="634641" cy="634641"/>
          </a:xfrm>
          <a:prstGeom prst="ellipse">
            <a:avLst/>
          </a:prstGeom>
          <a:gradFill flip="none" rotWithShape="1">
            <a:gsLst>
              <a:gs pos="100000">
                <a:srgbClr val="384D7C"/>
              </a:gs>
              <a:gs pos="48000">
                <a:srgbClr val="4864A2"/>
              </a:gs>
            </a:gsLst>
            <a:path path="circle">
              <a:fillToRect l="50000" t="50000" r="50000" b="50000"/>
            </a:path>
            <a:tileRect/>
          </a:gradFill>
          <a:ln>
            <a:noFill/>
          </a:ln>
          <a:effectLst>
            <a:outerShdw blurRad="1397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6" name="Group 125">
            <a:extLst>
              <a:ext uri="{FF2B5EF4-FFF2-40B4-BE49-F238E27FC236}">
                <a16:creationId xmlns:a16="http://schemas.microsoft.com/office/drawing/2014/main" id="{B948898A-CBE8-45B6-82D7-B30C2A9F2DF0}"/>
              </a:ext>
            </a:extLst>
          </p:cNvPr>
          <p:cNvGrpSpPr/>
          <p:nvPr/>
        </p:nvGrpSpPr>
        <p:grpSpPr>
          <a:xfrm rot="7200000">
            <a:off x="6886622" y="3534336"/>
            <a:ext cx="1661561" cy="1661561"/>
            <a:chOff x="5218464" y="1230758"/>
            <a:chExt cx="2052000" cy="2052000"/>
          </a:xfrm>
        </p:grpSpPr>
        <p:sp>
          <p:nvSpPr>
            <p:cNvPr id="129" name="Partial Circle 128">
              <a:extLst>
                <a:ext uri="{FF2B5EF4-FFF2-40B4-BE49-F238E27FC236}">
                  <a16:creationId xmlns:a16="http://schemas.microsoft.com/office/drawing/2014/main" id="{AB41B8F0-E9CD-4464-A37C-C3A4730031AF}"/>
                </a:ext>
              </a:extLst>
            </p:cNvPr>
            <p:cNvSpPr/>
            <p:nvPr/>
          </p:nvSpPr>
          <p:spPr>
            <a:xfrm>
              <a:off x="5236464" y="1248758"/>
              <a:ext cx="2016000" cy="2016000"/>
            </a:xfrm>
            <a:prstGeom prst="pie">
              <a:avLst>
                <a:gd name="adj1" fmla="val 720067"/>
                <a:gd name="adj2" fmla="val 10097918"/>
              </a:avLst>
            </a:prstGeom>
            <a:solidFill>
              <a:srgbClr val="4DFF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0" name="Circle: Hollow 129">
              <a:extLst>
                <a:ext uri="{FF2B5EF4-FFF2-40B4-BE49-F238E27FC236}">
                  <a16:creationId xmlns:a16="http://schemas.microsoft.com/office/drawing/2014/main" id="{988FACD9-7851-4684-A7BC-CC8280D8E162}"/>
                </a:ext>
              </a:extLst>
            </p:cNvPr>
            <p:cNvSpPr/>
            <p:nvPr/>
          </p:nvSpPr>
          <p:spPr>
            <a:xfrm>
              <a:off x="5218464" y="1230758"/>
              <a:ext cx="2052000" cy="2052000"/>
            </a:xfrm>
            <a:prstGeom prst="donut">
              <a:avLst>
                <a:gd name="adj" fmla="val 2160"/>
              </a:avLst>
            </a:prstGeom>
            <a:solidFill>
              <a:srgbClr val="607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127" name="Circle: Hollow 126">
            <a:extLst>
              <a:ext uri="{FF2B5EF4-FFF2-40B4-BE49-F238E27FC236}">
                <a16:creationId xmlns:a16="http://schemas.microsoft.com/office/drawing/2014/main" id="{88A098FB-5FE4-47F1-8740-781F83D0EC06}"/>
              </a:ext>
            </a:extLst>
          </p:cNvPr>
          <p:cNvSpPr/>
          <p:nvPr/>
        </p:nvSpPr>
        <p:spPr>
          <a:xfrm rot="7200000">
            <a:off x="6872047" y="3519761"/>
            <a:ext cx="1690711" cy="1690711"/>
          </a:xfrm>
          <a:prstGeom prst="donut">
            <a:avLst>
              <a:gd name="adj" fmla="val 5832"/>
            </a:avLst>
          </a:prstGeom>
          <a:gradFill>
            <a:gsLst>
              <a:gs pos="0">
                <a:srgbClr val="384D7C"/>
              </a:gs>
              <a:gs pos="100000">
                <a:srgbClr val="6B84BD"/>
              </a:gs>
            </a:gsLst>
            <a:lin ang="5400000" scaled="1"/>
          </a:gradFill>
          <a:ln>
            <a:noFill/>
          </a:ln>
          <a:effectLst>
            <a:outerShdw blurRad="50800" dist="508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8" name="Oval 127">
            <a:extLst>
              <a:ext uri="{FF2B5EF4-FFF2-40B4-BE49-F238E27FC236}">
                <a16:creationId xmlns:a16="http://schemas.microsoft.com/office/drawing/2014/main" id="{4BE18FA0-AD06-4CD0-93A2-39B19008EB02}"/>
              </a:ext>
            </a:extLst>
          </p:cNvPr>
          <p:cNvSpPr/>
          <p:nvPr/>
        </p:nvSpPr>
        <p:spPr>
          <a:xfrm rot="7200000">
            <a:off x="7400083" y="4047796"/>
            <a:ext cx="634641" cy="634641"/>
          </a:xfrm>
          <a:prstGeom prst="ellipse">
            <a:avLst/>
          </a:prstGeom>
          <a:gradFill flip="none" rotWithShape="1">
            <a:gsLst>
              <a:gs pos="100000">
                <a:srgbClr val="384D7C"/>
              </a:gs>
              <a:gs pos="48000">
                <a:srgbClr val="4864A2"/>
              </a:gs>
            </a:gsLst>
            <a:path path="circle">
              <a:fillToRect l="50000" t="50000" r="50000" b="50000"/>
            </a:path>
            <a:tileRect/>
          </a:gradFill>
          <a:ln>
            <a:noFill/>
          </a:ln>
          <a:effectLst>
            <a:outerShdw blurRad="1397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1" name="Group 120">
            <a:extLst>
              <a:ext uri="{FF2B5EF4-FFF2-40B4-BE49-F238E27FC236}">
                <a16:creationId xmlns:a16="http://schemas.microsoft.com/office/drawing/2014/main" id="{ED13A5E9-F5A3-4FEE-BD69-3253A7C88B5D}"/>
              </a:ext>
            </a:extLst>
          </p:cNvPr>
          <p:cNvGrpSpPr/>
          <p:nvPr/>
        </p:nvGrpSpPr>
        <p:grpSpPr>
          <a:xfrm rot="7200000" flipV="1">
            <a:off x="3643818" y="1662103"/>
            <a:ext cx="1661561" cy="1661561"/>
            <a:chOff x="5218464" y="1230758"/>
            <a:chExt cx="2052000" cy="2052000"/>
          </a:xfrm>
        </p:grpSpPr>
        <p:sp>
          <p:nvSpPr>
            <p:cNvPr id="124" name="Partial Circle 123">
              <a:extLst>
                <a:ext uri="{FF2B5EF4-FFF2-40B4-BE49-F238E27FC236}">
                  <a16:creationId xmlns:a16="http://schemas.microsoft.com/office/drawing/2014/main" id="{0DD7DA49-66CA-4FF5-A382-4DE81AAD6D49}"/>
                </a:ext>
              </a:extLst>
            </p:cNvPr>
            <p:cNvSpPr/>
            <p:nvPr/>
          </p:nvSpPr>
          <p:spPr>
            <a:xfrm>
              <a:off x="5236464" y="1248758"/>
              <a:ext cx="2016000" cy="2016000"/>
            </a:xfrm>
            <a:prstGeom prst="pie">
              <a:avLst>
                <a:gd name="adj1" fmla="val 720067"/>
                <a:gd name="adj2" fmla="val 10097918"/>
              </a:avLst>
            </a:prstGeom>
            <a:solidFill>
              <a:srgbClr val="F89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5" name="Circle: Hollow 124">
              <a:extLst>
                <a:ext uri="{FF2B5EF4-FFF2-40B4-BE49-F238E27FC236}">
                  <a16:creationId xmlns:a16="http://schemas.microsoft.com/office/drawing/2014/main" id="{2CD53B3D-7A29-453F-92C6-5FFF86EF1903}"/>
                </a:ext>
              </a:extLst>
            </p:cNvPr>
            <p:cNvSpPr/>
            <p:nvPr/>
          </p:nvSpPr>
          <p:spPr>
            <a:xfrm>
              <a:off x="5218464" y="1230758"/>
              <a:ext cx="2052000" cy="2052000"/>
            </a:xfrm>
            <a:prstGeom prst="donut">
              <a:avLst>
                <a:gd name="adj" fmla="val 2160"/>
              </a:avLst>
            </a:prstGeom>
            <a:solidFill>
              <a:srgbClr val="607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122" name="Circle: Hollow 121">
            <a:extLst>
              <a:ext uri="{FF2B5EF4-FFF2-40B4-BE49-F238E27FC236}">
                <a16:creationId xmlns:a16="http://schemas.microsoft.com/office/drawing/2014/main" id="{EFD68A96-2496-4A98-A541-8E84B9EE2AA2}"/>
              </a:ext>
            </a:extLst>
          </p:cNvPr>
          <p:cNvSpPr/>
          <p:nvPr/>
        </p:nvSpPr>
        <p:spPr>
          <a:xfrm rot="7200000" flipV="1">
            <a:off x="3629243" y="1647528"/>
            <a:ext cx="1690711" cy="1690711"/>
          </a:xfrm>
          <a:prstGeom prst="donut">
            <a:avLst>
              <a:gd name="adj" fmla="val 5832"/>
            </a:avLst>
          </a:prstGeom>
          <a:gradFill>
            <a:gsLst>
              <a:gs pos="0">
                <a:srgbClr val="384D7C"/>
              </a:gs>
              <a:gs pos="100000">
                <a:srgbClr val="6B84BD"/>
              </a:gs>
            </a:gsLst>
            <a:lin ang="5400000" scaled="1"/>
          </a:gradFill>
          <a:ln>
            <a:noFill/>
          </a:ln>
          <a:effectLst>
            <a:outerShdw blurRad="50800" dist="508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3" name="Oval 122">
            <a:extLst>
              <a:ext uri="{FF2B5EF4-FFF2-40B4-BE49-F238E27FC236}">
                <a16:creationId xmlns:a16="http://schemas.microsoft.com/office/drawing/2014/main" id="{AA5BDB31-FB78-44DD-9B82-BFD34CB115C1}"/>
              </a:ext>
            </a:extLst>
          </p:cNvPr>
          <p:cNvSpPr/>
          <p:nvPr/>
        </p:nvSpPr>
        <p:spPr>
          <a:xfrm rot="7200000" flipV="1">
            <a:off x="4157278" y="2175562"/>
            <a:ext cx="634641" cy="634641"/>
          </a:xfrm>
          <a:prstGeom prst="ellipse">
            <a:avLst/>
          </a:prstGeom>
          <a:gradFill flip="none" rotWithShape="1">
            <a:gsLst>
              <a:gs pos="100000">
                <a:srgbClr val="384D7C"/>
              </a:gs>
              <a:gs pos="48000">
                <a:srgbClr val="4864A2"/>
              </a:gs>
            </a:gsLst>
            <a:path path="circle">
              <a:fillToRect l="50000" t="50000" r="50000" b="50000"/>
            </a:path>
            <a:tileRect/>
          </a:gradFill>
          <a:ln>
            <a:noFill/>
          </a:ln>
          <a:effectLst>
            <a:outerShdw blurRad="1397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5" name="Group 164">
            <a:extLst>
              <a:ext uri="{FF2B5EF4-FFF2-40B4-BE49-F238E27FC236}">
                <a16:creationId xmlns:a16="http://schemas.microsoft.com/office/drawing/2014/main" id="{7A72C333-9F47-425C-B61B-66834F4BAC8F}"/>
              </a:ext>
            </a:extLst>
          </p:cNvPr>
          <p:cNvGrpSpPr/>
          <p:nvPr/>
        </p:nvGrpSpPr>
        <p:grpSpPr>
          <a:xfrm rot="3600000">
            <a:off x="6886622" y="1662103"/>
            <a:ext cx="1661561" cy="1661561"/>
            <a:chOff x="5218464" y="1230758"/>
            <a:chExt cx="2052000" cy="2052000"/>
          </a:xfrm>
        </p:grpSpPr>
        <p:sp>
          <p:nvSpPr>
            <p:cNvPr id="168" name="Partial Circle 167">
              <a:extLst>
                <a:ext uri="{FF2B5EF4-FFF2-40B4-BE49-F238E27FC236}">
                  <a16:creationId xmlns:a16="http://schemas.microsoft.com/office/drawing/2014/main" id="{2A9B3769-4E41-462F-A237-68E34B27D302}"/>
                </a:ext>
              </a:extLst>
            </p:cNvPr>
            <p:cNvSpPr/>
            <p:nvPr/>
          </p:nvSpPr>
          <p:spPr>
            <a:xfrm>
              <a:off x="5236464" y="1248758"/>
              <a:ext cx="2016000" cy="2016000"/>
            </a:xfrm>
            <a:prstGeom prst="pie">
              <a:avLst>
                <a:gd name="adj1" fmla="val 720067"/>
                <a:gd name="adj2" fmla="val 10097918"/>
              </a:avLst>
            </a:prstGeom>
            <a:solidFill>
              <a:srgbClr val="CBF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9" name="Circle: Hollow 168">
              <a:extLst>
                <a:ext uri="{FF2B5EF4-FFF2-40B4-BE49-F238E27FC236}">
                  <a16:creationId xmlns:a16="http://schemas.microsoft.com/office/drawing/2014/main" id="{A49CA4B1-B954-4D57-A25D-1B43FD3B73D5}"/>
                </a:ext>
              </a:extLst>
            </p:cNvPr>
            <p:cNvSpPr/>
            <p:nvPr/>
          </p:nvSpPr>
          <p:spPr>
            <a:xfrm>
              <a:off x="5218464" y="1230758"/>
              <a:ext cx="2052000" cy="2052000"/>
            </a:xfrm>
            <a:prstGeom prst="donut">
              <a:avLst>
                <a:gd name="adj" fmla="val 2160"/>
              </a:avLst>
            </a:prstGeom>
            <a:solidFill>
              <a:srgbClr val="607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166" name="Circle: Hollow 165">
            <a:extLst>
              <a:ext uri="{FF2B5EF4-FFF2-40B4-BE49-F238E27FC236}">
                <a16:creationId xmlns:a16="http://schemas.microsoft.com/office/drawing/2014/main" id="{CDC998AE-9131-444A-9DAC-361DE2010BA9}"/>
              </a:ext>
            </a:extLst>
          </p:cNvPr>
          <p:cNvSpPr/>
          <p:nvPr/>
        </p:nvSpPr>
        <p:spPr>
          <a:xfrm rot="3600000">
            <a:off x="6872047" y="1647528"/>
            <a:ext cx="1690711" cy="1690711"/>
          </a:xfrm>
          <a:prstGeom prst="donut">
            <a:avLst>
              <a:gd name="adj" fmla="val 5832"/>
            </a:avLst>
          </a:prstGeom>
          <a:gradFill>
            <a:gsLst>
              <a:gs pos="0">
                <a:srgbClr val="384D7C"/>
              </a:gs>
              <a:gs pos="100000">
                <a:srgbClr val="6B84BD"/>
              </a:gs>
            </a:gsLst>
            <a:lin ang="5400000" scaled="1"/>
          </a:gradFill>
          <a:ln>
            <a:noFill/>
          </a:ln>
          <a:effectLst>
            <a:outerShdw blurRad="50800" dist="508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7" name="Oval 166">
            <a:extLst>
              <a:ext uri="{FF2B5EF4-FFF2-40B4-BE49-F238E27FC236}">
                <a16:creationId xmlns:a16="http://schemas.microsoft.com/office/drawing/2014/main" id="{DDB97291-5301-4DF0-B842-7633400790FB}"/>
              </a:ext>
            </a:extLst>
          </p:cNvPr>
          <p:cNvSpPr/>
          <p:nvPr/>
        </p:nvSpPr>
        <p:spPr>
          <a:xfrm rot="3600000">
            <a:off x="7400082" y="2175562"/>
            <a:ext cx="634641" cy="634641"/>
          </a:xfrm>
          <a:prstGeom prst="ellipse">
            <a:avLst/>
          </a:prstGeom>
          <a:gradFill flip="none" rotWithShape="1">
            <a:gsLst>
              <a:gs pos="100000">
                <a:srgbClr val="384D7C"/>
              </a:gs>
              <a:gs pos="48000">
                <a:srgbClr val="4864A2"/>
              </a:gs>
            </a:gsLst>
            <a:path path="circle">
              <a:fillToRect l="50000" t="50000" r="50000" b="50000"/>
            </a:path>
            <a:tileRect/>
          </a:gradFill>
          <a:ln>
            <a:noFill/>
          </a:ln>
          <a:effectLst>
            <a:outerShdw blurRad="1397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0" name="Group 159">
            <a:extLst>
              <a:ext uri="{FF2B5EF4-FFF2-40B4-BE49-F238E27FC236}">
                <a16:creationId xmlns:a16="http://schemas.microsoft.com/office/drawing/2014/main" id="{19D1A865-BDA6-4884-A446-FA7219DBA982}"/>
              </a:ext>
            </a:extLst>
          </p:cNvPr>
          <p:cNvGrpSpPr/>
          <p:nvPr/>
        </p:nvGrpSpPr>
        <p:grpSpPr>
          <a:xfrm rot="3600000" flipV="1">
            <a:off x="3643818" y="3534336"/>
            <a:ext cx="1661561" cy="1661561"/>
            <a:chOff x="5218464" y="1230758"/>
            <a:chExt cx="2052000" cy="2052000"/>
          </a:xfrm>
        </p:grpSpPr>
        <p:sp>
          <p:nvSpPr>
            <p:cNvPr id="163" name="Partial Circle 162">
              <a:extLst>
                <a:ext uri="{FF2B5EF4-FFF2-40B4-BE49-F238E27FC236}">
                  <a16:creationId xmlns:a16="http://schemas.microsoft.com/office/drawing/2014/main" id="{34AF73F7-207C-45E5-AC75-6CBEA4A05E8A}"/>
                </a:ext>
              </a:extLst>
            </p:cNvPr>
            <p:cNvSpPr/>
            <p:nvPr/>
          </p:nvSpPr>
          <p:spPr>
            <a:xfrm>
              <a:off x="5236464" y="1248758"/>
              <a:ext cx="2016000" cy="2016000"/>
            </a:xfrm>
            <a:prstGeom prst="pie">
              <a:avLst>
                <a:gd name="adj1" fmla="val 720067"/>
                <a:gd name="adj2" fmla="val 10097918"/>
              </a:avLst>
            </a:prstGeom>
            <a:solidFill>
              <a:srgbClr val="FF4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4" name="Circle: Hollow 163">
              <a:extLst>
                <a:ext uri="{FF2B5EF4-FFF2-40B4-BE49-F238E27FC236}">
                  <a16:creationId xmlns:a16="http://schemas.microsoft.com/office/drawing/2014/main" id="{41D4594E-A2CB-4753-BA87-168E4B15D326}"/>
                </a:ext>
              </a:extLst>
            </p:cNvPr>
            <p:cNvSpPr/>
            <p:nvPr/>
          </p:nvSpPr>
          <p:spPr>
            <a:xfrm>
              <a:off x="5218464" y="1230758"/>
              <a:ext cx="2052000" cy="2052000"/>
            </a:xfrm>
            <a:prstGeom prst="donut">
              <a:avLst>
                <a:gd name="adj" fmla="val 2160"/>
              </a:avLst>
            </a:prstGeom>
            <a:solidFill>
              <a:srgbClr val="607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161" name="Circle: Hollow 160">
            <a:extLst>
              <a:ext uri="{FF2B5EF4-FFF2-40B4-BE49-F238E27FC236}">
                <a16:creationId xmlns:a16="http://schemas.microsoft.com/office/drawing/2014/main" id="{322F2628-DF7D-4197-8730-7EF56699867D}"/>
              </a:ext>
            </a:extLst>
          </p:cNvPr>
          <p:cNvSpPr/>
          <p:nvPr/>
        </p:nvSpPr>
        <p:spPr>
          <a:xfrm rot="3600000" flipV="1">
            <a:off x="3629243" y="3519761"/>
            <a:ext cx="1690711" cy="1690711"/>
          </a:xfrm>
          <a:prstGeom prst="donut">
            <a:avLst>
              <a:gd name="adj" fmla="val 5832"/>
            </a:avLst>
          </a:prstGeom>
          <a:gradFill>
            <a:gsLst>
              <a:gs pos="0">
                <a:srgbClr val="384D7C"/>
              </a:gs>
              <a:gs pos="100000">
                <a:srgbClr val="6B84BD"/>
              </a:gs>
            </a:gsLst>
            <a:lin ang="5400000" scaled="1"/>
          </a:gradFill>
          <a:ln>
            <a:noFill/>
          </a:ln>
          <a:effectLst>
            <a:outerShdw blurRad="50800" dist="508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2" name="Oval 161">
            <a:extLst>
              <a:ext uri="{FF2B5EF4-FFF2-40B4-BE49-F238E27FC236}">
                <a16:creationId xmlns:a16="http://schemas.microsoft.com/office/drawing/2014/main" id="{9FE36362-4ADE-4663-92E3-127BF1FA7C17}"/>
              </a:ext>
            </a:extLst>
          </p:cNvPr>
          <p:cNvSpPr/>
          <p:nvPr/>
        </p:nvSpPr>
        <p:spPr>
          <a:xfrm rot="3600000" flipV="1">
            <a:off x="4157277" y="4047796"/>
            <a:ext cx="634641" cy="634641"/>
          </a:xfrm>
          <a:prstGeom prst="ellipse">
            <a:avLst/>
          </a:prstGeom>
          <a:gradFill flip="none" rotWithShape="1">
            <a:gsLst>
              <a:gs pos="100000">
                <a:srgbClr val="384D7C"/>
              </a:gs>
              <a:gs pos="48000">
                <a:srgbClr val="4864A2"/>
              </a:gs>
            </a:gsLst>
            <a:path path="circle">
              <a:fillToRect l="50000" t="50000" r="50000" b="50000"/>
            </a:path>
            <a:tileRect/>
          </a:gradFill>
          <a:ln>
            <a:noFill/>
          </a:ln>
          <a:effectLst>
            <a:outerShdw blurRad="1397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3" name="Graphic 172" descr="Chinese Knot outline">
            <a:extLst>
              <a:ext uri="{FF2B5EF4-FFF2-40B4-BE49-F238E27FC236}">
                <a16:creationId xmlns:a16="http://schemas.microsoft.com/office/drawing/2014/main" id="{D653A764-B96C-4AE6-94E8-8E49EB03AC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62946" y="4171416"/>
            <a:ext cx="432000" cy="432000"/>
          </a:xfrm>
          <a:prstGeom prst="rect">
            <a:avLst/>
          </a:prstGeom>
        </p:spPr>
      </p:pic>
      <p:pic>
        <p:nvPicPr>
          <p:cNvPr id="175" name="Graphic 174" descr="Circus Tent outline">
            <a:extLst>
              <a:ext uri="{FF2B5EF4-FFF2-40B4-BE49-F238E27FC236}">
                <a16:creationId xmlns:a16="http://schemas.microsoft.com/office/drawing/2014/main" id="{DC6D45BE-3517-4988-B8DE-079CA514276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41606" y="2239981"/>
            <a:ext cx="432000" cy="432000"/>
          </a:xfrm>
          <a:prstGeom prst="rect">
            <a:avLst/>
          </a:prstGeom>
        </p:spPr>
      </p:pic>
      <p:pic>
        <p:nvPicPr>
          <p:cNvPr id="177" name="Graphic 176" descr="Film reel outline">
            <a:extLst>
              <a:ext uri="{FF2B5EF4-FFF2-40B4-BE49-F238E27FC236}">
                <a16:creationId xmlns:a16="http://schemas.microsoft.com/office/drawing/2014/main" id="{7E96C0CE-7F90-47F4-BA74-FDC02DE63F4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82407" y="1313751"/>
            <a:ext cx="432000" cy="432000"/>
          </a:xfrm>
          <a:prstGeom prst="rect">
            <a:avLst/>
          </a:prstGeom>
        </p:spPr>
      </p:pic>
      <p:pic>
        <p:nvPicPr>
          <p:cNvPr id="179" name="Graphic 178" descr="Music notation outline">
            <a:extLst>
              <a:ext uri="{FF2B5EF4-FFF2-40B4-BE49-F238E27FC236}">
                <a16:creationId xmlns:a16="http://schemas.microsoft.com/office/drawing/2014/main" id="{F4C35F56-6600-4A1B-A130-633E27871C2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500470" y="2239981"/>
            <a:ext cx="432000" cy="432000"/>
          </a:xfrm>
          <a:prstGeom prst="rect">
            <a:avLst/>
          </a:prstGeom>
        </p:spPr>
      </p:pic>
      <p:pic>
        <p:nvPicPr>
          <p:cNvPr id="181" name="Graphic 180" descr="Saxophone outline">
            <a:extLst>
              <a:ext uri="{FF2B5EF4-FFF2-40B4-BE49-F238E27FC236}">
                <a16:creationId xmlns:a16="http://schemas.microsoft.com/office/drawing/2014/main" id="{C74F6CBC-9D68-4F40-B2B9-56356B818D6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540290" y="4171416"/>
            <a:ext cx="432000" cy="432000"/>
          </a:xfrm>
          <a:prstGeom prst="rect">
            <a:avLst/>
          </a:prstGeom>
        </p:spPr>
      </p:pic>
      <p:pic>
        <p:nvPicPr>
          <p:cNvPr id="183" name="Graphic 182" descr="Video camera outline">
            <a:extLst>
              <a:ext uri="{FF2B5EF4-FFF2-40B4-BE49-F238E27FC236}">
                <a16:creationId xmlns:a16="http://schemas.microsoft.com/office/drawing/2014/main" id="{0531ED1F-DB87-449F-81C2-84C3E95A9A9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831243" y="2579225"/>
            <a:ext cx="694251" cy="694251"/>
          </a:xfrm>
          <a:prstGeom prst="rect">
            <a:avLst/>
          </a:prstGeom>
        </p:spPr>
      </p:pic>
      <p:pic>
        <p:nvPicPr>
          <p:cNvPr id="185" name="Graphic 184" descr="Xylophone outline">
            <a:extLst>
              <a:ext uri="{FF2B5EF4-FFF2-40B4-BE49-F238E27FC236}">
                <a16:creationId xmlns:a16="http://schemas.microsoft.com/office/drawing/2014/main" id="{2B54E496-186E-444E-AB78-5033C5D6FC2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872441" y="5107533"/>
            <a:ext cx="432000" cy="432000"/>
          </a:xfrm>
          <a:prstGeom prst="rect">
            <a:avLst/>
          </a:prstGeom>
        </p:spPr>
      </p:pic>
      <p:sp>
        <p:nvSpPr>
          <p:cNvPr id="188" name="Circle: Hollow 187">
            <a:extLst>
              <a:ext uri="{FF2B5EF4-FFF2-40B4-BE49-F238E27FC236}">
                <a16:creationId xmlns:a16="http://schemas.microsoft.com/office/drawing/2014/main" id="{BDDCF19A-E11A-4C7A-994E-01ECE9A69306}"/>
              </a:ext>
            </a:extLst>
          </p:cNvPr>
          <p:cNvSpPr/>
          <p:nvPr/>
        </p:nvSpPr>
        <p:spPr>
          <a:xfrm>
            <a:off x="3124200" y="457200"/>
            <a:ext cx="5943600" cy="5943600"/>
          </a:xfrm>
          <a:prstGeom prst="donut">
            <a:avLst>
              <a:gd name="adj" fmla="val 2067"/>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9" name="TextBox 188">
            <a:extLst>
              <a:ext uri="{FF2B5EF4-FFF2-40B4-BE49-F238E27FC236}">
                <a16:creationId xmlns:a16="http://schemas.microsoft.com/office/drawing/2014/main" id="{83B95B1C-4155-4A92-86A8-7472FFF93BE4}"/>
              </a:ext>
            </a:extLst>
          </p:cNvPr>
          <p:cNvSpPr txBox="1"/>
          <p:nvPr/>
        </p:nvSpPr>
        <p:spPr>
          <a:xfrm>
            <a:off x="5272507" y="3335478"/>
            <a:ext cx="1646986" cy="646331"/>
          </a:xfrm>
          <a:prstGeom prst="rect">
            <a:avLst/>
          </a:prstGeom>
          <a:noFill/>
        </p:spPr>
        <p:txBody>
          <a:bodyPr wrap="square" rtlCol="0">
            <a:spAutoFit/>
          </a:bodyPr>
          <a:lstStyle/>
          <a:p>
            <a:pPr algn="ctr"/>
            <a:r>
              <a:rPr lang="en-IN" dirty="0">
                <a:solidFill>
                  <a:srgbClr val="384D7C"/>
                </a:solidFill>
                <a:latin typeface="Montserrat Black" panose="00000A00000000000000" pitchFamily="2" charset="0"/>
              </a:rPr>
              <a:t>CREATIVE VENUS</a:t>
            </a:r>
          </a:p>
        </p:txBody>
      </p:sp>
      <p:sp>
        <p:nvSpPr>
          <p:cNvPr id="211" name="TextBox 210">
            <a:extLst>
              <a:ext uri="{FF2B5EF4-FFF2-40B4-BE49-F238E27FC236}">
                <a16:creationId xmlns:a16="http://schemas.microsoft.com/office/drawing/2014/main" id="{ABA215AD-2714-4F13-A6AE-6A625335D5B5}"/>
              </a:ext>
            </a:extLst>
          </p:cNvPr>
          <p:cNvSpPr txBox="1"/>
          <p:nvPr/>
        </p:nvSpPr>
        <p:spPr>
          <a:xfrm>
            <a:off x="2700453" y="6557185"/>
            <a:ext cx="6791093" cy="261610"/>
          </a:xfrm>
          <a:prstGeom prst="rect">
            <a:avLst/>
          </a:prstGeom>
          <a:noFill/>
        </p:spPr>
        <p:txBody>
          <a:bodyPr wrap="square" lIns="91440" tIns="45720" rIns="91440" bIns="45720" rtlCol="0" anchor="t">
            <a:spAutoFit/>
          </a:bodyPr>
          <a:lstStyle/>
          <a:p>
            <a:pPr algn="ctr"/>
            <a:r>
              <a:rPr lang="en-IN" sz="1050" spc="600" dirty="0">
                <a:solidFill>
                  <a:schemeClr val="accent1">
                    <a:lumMod val="20000"/>
                    <a:lumOff val="80000"/>
                  </a:schemeClr>
                </a:solidFill>
                <a:latin typeface="Montserrat"/>
              </a:rPr>
              <a:t>To solve</a:t>
            </a:r>
          </a:p>
        </p:txBody>
      </p:sp>
      <p:sp>
        <p:nvSpPr>
          <p:cNvPr id="212" name="TextBox 211">
            <a:extLst>
              <a:ext uri="{FF2B5EF4-FFF2-40B4-BE49-F238E27FC236}">
                <a16:creationId xmlns:a16="http://schemas.microsoft.com/office/drawing/2014/main" id="{F7F298EE-2075-4294-B4FA-7E814CB82B83}"/>
              </a:ext>
            </a:extLst>
          </p:cNvPr>
          <p:cNvSpPr txBox="1"/>
          <p:nvPr/>
        </p:nvSpPr>
        <p:spPr>
          <a:xfrm>
            <a:off x="2560804" y="140380"/>
            <a:ext cx="6791093" cy="261610"/>
          </a:xfrm>
          <a:prstGeom prst="rect">
            <a:avLst/>
          </a:prstGeom>
          <a:noFill/>
        </p:spPr>
        <p:txBody>
          <a:bodyPr wrap="square" lIns="91440" tIns="45720" rIns="91440" bIns="45720" rtlCol="0" anchor="t">
            <a:spAutoFit/>
          </a:bodyPr>
          <a:lstStyle/>
          <a:p>
            <a:pPr algn="ctr"/>
            <a:r>
              <a:rPr lang="en-IN" sz="1100" spc="600" dirty="0">
                <a:solidFill>
                  <a:schemeClr val="accent1">
                    <a:lumMod val="20000"/>
                    <a:lumOff val="80000"/>
                  </a:schemeClr>
                </a:solidFill>
                <a:latin typeface="Montserrat"/>
              </a:rPr>
              <a:t>Team Zero</a:t>
            </a:r>
            <a:endParaRPr lang="en-IN" sz="1100" spc="600" dirty="0">
              <a:solidFill>
                <a:schemeClr val="accent1">
                  <a:lumMod val="20000"/>
                  <a:lumOff val="80000"/>
                </a:schemeClr>
              </a:solidFill>
              <a:latin typeface="Montserrat" panose="00000500000000000000" pitchFamily="2" charset="0"/>
            </a:endParaRPr>
          </a:p>
        </p:txBody>
      </p:sp>
      <p:sp>
        <p:nvSpPr>
          <p:cNvPr id="215" name="Freeform: Shape 214">
            <a:extLst>
              <a:ext uri="{FF2B5EF4-FFF2-40B4-BE49-F238E27FC236}">
                <a16:creationId xmlns:a16="http://schemas.microsoft.com/office/drawing/2014/main" id="{892071BC-E194-40A1-9B53-7E7EF26C2852}"/>
              </a:ext>
            </a:extLst>
          </p:cNvPr>
          <p:cNvSpPr/>
          <p:nvPr/>
        </p:nvSpPr>
        <p:spPr>
          <a:xfrm>
            <a:off x="3506368" y="-95249"/>
            <a:ext cx="7558507" cy="6858000"/>
          </a:xfrm>
          <a:custGeom>
            <a:avLst/>
            <a:gdLst>
              <a:gd name="connsiteX0" fmla="*/ 0 w 7558507"/>
              <a:gd name="connsiteY0" fmla="*/ 0 h 6858000"/>
              <a:gd name="connsiteX1" fmla="*/ 7558507 w 7558507"/>
              <a:gd name="connsiteY1" fmla="*/ 0 h 6858000"/>
              <a:gd name="connsiteX2" fmla="*/ 7558507 w 7558507"/>
              <a:gd name="connsiteY2" fmla="*/ 6858000 h 6858000"/>
              <a:gd name="connsiteX3" fmla="*/ 4704907 w 755850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558507" h="6858000">
                <a:moveTo>
                  <a:pt x="0" y="0"/>
                </a:moveTo>
                <a:lnTo>
                  <a:pt x="7558507" y="0"/>
                </a:lnTo>
                <a:lnTo>
                  <a:pt x="7558507" y="6858000"/>
                </a:lnTo>
                <a:lnTo>
                  <a:pt x="4704907" y="6858000"/>
                </a:lnTo>
                <a:close/>
              </a:path>
            </a:pathLst>
          </a:custGeom>
          <a:gradFill flip="none" rotWithShape="1">
            <a:gsLst>
              <a:gs pos="60000">
                <a:schemeClr val="bg1">
                  <a:alpha val="0"/>
                </a:schemeClr>
              </a:gs>
              <a:gs pos="14000">
                <a:schemeClr val="bg1">
                  <a:alpha val="28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 name="TextBox 2">
            <a:extLst>
              <a:ext uri="{FF2B5EF4-FFF2-40B4-BE49-F238E27FC236}">
                <a16:creationId xmlns:a16="http://schemas.microsoft.com/office/drawing/2014/main" id="{CEF816C5-A691-457C-7B06-4520E48CE09A}"/>
              </a:ext>
            </a:extLst>
          </p:cNvPr>
          <p:cNvSpPr txBox="1"/>
          <p:nvPr/>
        </p:nvSpPr>
        <p:spPr>
          <a:xfrm>
            <a:off x="305858" y="1798109"/>
            <a:ext cx="2743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chemeClr val="bg1"/>
                </a:solidFill>
                <a:cs typeface="Calibri"/>
              </a:rPr>
              <a:t>Not exactly, Same business exists but we have e-commerce business like amazon and flipkart. The problem with them is the large delivery times and low support to local shop owners. While our idea is about a tailored business to our own local needs.</a:t>
            </a:r>
          </a:p>
        </p:txBody>
      </p:sp>
      <p:sp>
        <p:nvSpPr>
          <p:cNvPr id="4" name="Trapezium 3">
            <a:extLst>
              <a:ext uri="{FF2B5EF4-FFF2-40B4-BE49-F238E27FC236}">
                <a16:creationId xmlns:a16="http://schemas.microsoft.com/office/drawing/2014/main" id="{72A299A2-1E54-3FF1-3C29-6F0C298013B3}"/>
              </a:ext>
            </a:extLst>
          </p:cNvPr>
          <p:cNvSpPr/>
          <p:nvPr/>
        </p:nvSpPr>
        <p:spPr>
          <a:xfrm rot="-10800000" flipV="1">
            <a:off x="5330511" y="3274634"/>
            <a:ext cx="1704318" cy="831801"/>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cs typeface="Calibri"/>
              </a:rPr>
              <a:t>HURDLES</a:t>
            </a:r>
          </a:p>
        </p:txBody>
      </p:sp>
    </p:spTree>
    <p:extLst>
      <p:ext uri="{BB962C8B-B14F-4D97-AF65-F5344CB8AC3E}">
        <p14:creationId xmlns:p14="http://schemas.microsoft.com/office/powerpoint/2010/main" val="158654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6250" fill="hold"/>
                                        <p:tgtEl>
                                          <p:spTgt spid="165"/>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5500" fill="hold"/>
                                        <p:tgtEl>
                                          <p:spTgt spid="126"/>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6500" fill="hold"/>
                                        <p:tgtEl>
                                          <p:spTgt spid="84"/>
                                        </p:tgtEl>
                                        <p:attrNameLst>
                                          <p:attrName>r</p:attrName>
                                        </p:attrNameLst>
                                      </p:cBhvr>
                                    </p:animRot>
                                  </p:childTnLst>
                                </p:cTn>
                              </p:par>
                              <p:par>
                                <p:cTn id="11" presetID="8" presetClass="emph" presetSubtype="0" repeatCount="indefinite" fill="hold" nodeType="withEffect">
                                  <p:stCondLst>
                                    <p:cond delay="0"/>
                                  </p:stCondLst>
                                  <p:childTnLst>
                                    <p:animRot by="-21600000">
                                      <p:cBhvr>
                                        <p:cTn id="12" dur="8750" fill="hold"/>
                                        <p:tgtEl>
                                          <p:spTgt spid="160"/>
                                        </p:tgtEl>
                                        <p:attrNameLst>
                                          <p:attrName>r</p:attrName>
                                        </p:attrNameLst>
                                      </p:cBhvr>
                                    </p:animRot>
                                  </p:childTnLst>
                                </p:cTn>
                              </p:par>
                              <p:par>
                                <p:cTn id="13" presetID="8" presetClass="emph" presetSubtype="0" repeatCount="indefinite" fill="hold" nodeType="withEffect">
                                  <p:stCondLst>
                                    <p:cond delay="0"/>
                                  </p:stCondLst>
                                  <p:childTnLst>
                                    <p:animRot by="21600000">
                                      <p:cBhvr>
                                        <p:cTn id="14" dur="3000" fill="hold"/>
                                        <p:tgtEl>
                                          <p:spTgt spid="121"/>
                                        </p:tgtEl>
                                        <p:attrNameLst>
                                          <p:attrName>r</p:attrName>
                                        </p:attrNameLst>
                                      </p:cBhvr>
                                    </p:animRot>
                                  </p:childTnLst>
                                </p:cTn>
                              </p:par>
                              <p:par>
                                <p:cTn id="15" presetID="8" presetClass="emph" presetSubtype="0" repeatCount="indefinite" fill="hold" nodeType="withEffect">
                                  <p:stCondLst>
                                    <p:cond delay="0"/>
                                  </p:stCondLst>
                                  <p:childTnLst>
                                    <p:animRot by="-21600000">
                                      <p:cBhvr>
                                        <p:cTn id="16" dur="2750" fill="hold"/>
                                        <p:tgtEl>
                                          <p:spTgt spid="7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B16AB-E452-EE2A-CA91-A250EBB9EDA1}"/>
              </a:ext>
            </a:extLst>
          </p:cNvPr>
          <p:cNvSpPr txBox="1"/>
          <p:nvPr/>
        </p:nvSpPr>
        <p:spPr>
          <a:xfrm>
            <a:off x="1268416" y="1387096"/>
            <a:ext cx="531283"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solidFill>
                  <a:srgbClr val="7030A0"/>
                </a:solidFill>
                <a:latin typeface="Times New Roman"/>
                <a:cs typeface="Calibri"/>
              </a:rPr>
              <a:t>UNIQUENESS</a:t>
            </a:r>
            <a:endParaRPr lang="en-US">
              <a:solidFill>
                <a:srgbClr val="7030A0"/>
              </a:solidFill>
              <a:cs typeface="Calibri"/>
            </a:endParaRPr>
          </a:p>
        </p:txBody>
      </p:sp>
      <p:sp>
        <p:nvSpPr>
          <p:cNvPr id="3" name="TextBox 2">
            <a:extLst>
              <a:ext uri="{FF2B5EF4-FFF2-40B4-BE49-F238E27FC236}">
                <a16:creationId xmlns:a16="http://schemas.microsoft.com/office/drawing/2014/main" id="{CA3C96F2-545B-4B4B-62DE-2FC7251912E9}"/>
              </a:ext>
            </a:extLst>
          </p:cNvPr>
          <p:cNvSpPr txBox="1"/>
          <p:nvPr/>
        </p:nvSpPr>
        <p:spPr>
          <a:xfrm>
            <a:off x="2111367" y="1385641"/>
            <a:ext cx="892386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chemeClr val="bg1"/>
                </a:solidFill>
                <a:latin typeface="Times New Roman"/>
                <a:cs typeface="Calibri"/>
              </a:rPr>
              <a:t>- We aim at Promoting VOCAL FOR LOCAL</a:t>
            </a:r>
          </a:p>
          <a:p>
            <a:r>
              <a:rPr lang="en-GB" dirty="0">
                <a:solidFill>
                  <a:schemeClr val="bg1"/>
                </a:solidFill>
                <a:latin typeface="Times New Roman"/>
                <a:cs typeface="Calibri"/>
              </a:rPr>
              <a:t>- This idea is self- scalable as the shopkeeper themselves creates their profile and uploads their goods to be sold. We are providing him a medium</a:t>
            </a:r>
          </a:p>
          <a:p>
            <a:r>
              <a:rPr lang="en-GB" dirty="0">
                <a:solidFill>
                  <a:schemeClr val="bg1"/>
                </a:solidFill>
                <a:latin typeface="Times New Roman"/>
                <a:cs typeface="Calibri"/>
              </a:rPr>
              <a:t>- The above makes our profile user friendly</a:t>
            </a:r>
          </a:p>
          <a:p>
            <a:r>
              <a:rPr lang="en-GB" dirty="0">
                <a:solidFill>
                  <a:schemeClr val="bg1"/>
                </a:solidFill>
                <a:latin typeface="Times New Roman"/>
                <a:cs typeface="Calibri"/>
              </a:rPr>
              <a:t>- The promotion of our website will be done just by printing our QR and displaying it for scans</a:t>
            </a:r>
          </a:p>
          <a:p>
            <a:r>
              <a:rPr lang="en-GB" dirty="0">
                <a:solidFill>
                  <a:schemeClr val="bg1"/>
                </a:solidFill>
                <a:latin typeface="Times New Roman"/>
                <a:cs typeface="Calibri"/>
              </a:rPr>
              <a:t>- For the delivery the shopkeeper has the option to either deliver it themselves or to use services like Zomato Genie etc</a:t>
            </a:r>
          </a:p>
          <a:p>
            <a:r>
              <a:rPr lang="en-GB" dirty="0">
                <a:solidFill>
                  <a:schemeClr val="bg1"/>
                </a:solidFill>
                <a:latin typeface="Times New Roman"/>
                <a:cs typeface="Calibri"/>
              </a:rPr>
              <a:t>- The best part is we are assuring the customers of available product and shopkeeper are able to display what they sell because in business world- JO DIKHTA HAI WO BIQTA HAI</a:t>
            </a:r>
          </a:p>
          <a:p>
            <a:endParaRPr lang="en-GB" dirty="0">
              <a:solidFill>
                <a:schemeClr val="bg1"/>
              </a:solidFill>
              <a:latin typeface="Times New Roman"/>
              <a:cs typeface="Calibri"/>
            </a:endParaRPr>
          </a:p>
          <a:p>
            <a:r>
              <a:rPr lang="en-GB" dirty="0">
                <a:solidFill>
                  <a:schemeClr val="bg1"/>
                </a:solidFill>
                <a:latin typeface="Times New Roman"/>
                <a:cs typeface="Calibri"/>
              </a:rPr>
              <a:t>- Time saving because the products are coming from nearby</a:t>
            </a:r>
          </a:p>
          <a:p>
            <a:r>
              <a:rPr lang="en-GB" dirty="0">
                <a:solidFill>
                  <a:schemeClr val="bg1"/>
                </a:solidFill>
                <a:latin typeface="Times New Roman"/>
                <a:cs typeface="Calibri"/>
              </a:rPr>
              <a:t>- Competitive pricing</a:t>
            </a:r>
          </a:p>
          <a:p>
            <a:r>
              <a:rPr lang="en-GB" dirty="0">
                <a:solidFill>
                  <a:schemeClr val="bg1"/>
                </a:solidFill>
                <a:latin typeface="Times New Roman"/>
                <a:cs typeface="Calibri"/>
              </a:rPr>
              <a:t>- Availability at fingertips and assurance of faster delivery.</a:t>
            </a:r>
          </a:p>
          <a:p>
            <a:br>
              <a:rPr lang="en-GB" dirty="0">
                <a:solidFill>
                  <a:schemeClr val="bg1"/>
                </a:solidFill>
                <a:latin typeface="Times New Roman"/>
                <a:cs typeface="Calibri"/>
              </a:rPr>
            </a:br>
            <a:r>
              <a:rPr lang="en-GB" dirty="0">
                <a:solidFill>
                  <a:schemeClr val="bg1"/>
                </a:solidFill>
                <a:latin typeface="Times New Roman"/>
                <a:cs typeface="Calibri"/>
              </a:rPr>
              <a:t>We are just the medium for them to thrive</a:t>
            </a:r>
          </a:p>
          <a:p>
            <a:endParaRPr lang="en-GB" dirty="0">
              <a:solidFill>
                <a:schemeClr val="bg1"/>
              </a:solidFill>
              <a:latin typeface="Times New Roman"/>
              <a:cs typeface="Calibri"/>
            </a:endParaRPr>
          </a:p>
        </p:txBody>
      </p:sp>
      <p:sp>
        <p:nvSpPr>
          <p:cNvPr id="4" name="TextBox 3">
            <a:extLst>
              <a:ext uri="{FF2B5EF4-FFF2-40B4-BE49-F238E27FC236}">
                <a16:creationId xmlns:a16="http://schemas.microsoft.com/office/drawing/2014/main" id="{FEE52BF7-CAE0-AF63-624F-5C342826ABC8}"/>
              </a:ext>
            </a:extLst>
          </p:cNvPr>
          <p:cNvSpPr txBox="1"/>
          <p:nvPr/>
        </p:nvSpPr>
        <p:spPr>
          <a:xfrm>
            <a:off x="739087" y="526210"/>
            <a:ext cx="531283"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solidFill>
                  <a:srgbClr val="00B0F0"/>
                </a:solidFill>
                <a:latin typeface="Times New Roman"/>
                <a:cs typeface="Calibri"/>
              </a:rPr>
              <a:t>SOCIAL</a:t>
            </a:r>
            <a:endParaRPr lang="en-US" dirty="0">
              <a:solidFill>
                <a:srgbClr val="000000"/>
              </a:solidFill>
              <a:latin typeface="Calibri" panose="020F0502020204030204"/>
              <a:cs typeface="Calibri"/>
            </a:endParaRPr>
          </a:p>
          <a:p>
            <a:r>
              <a:rPr lang="en-GB" sz="2800" dirty="0">
                <a:solidFill>
                  <a:srgbClr val="00B0F0"/>
                </a:solidFill>
                <a:latin typeface="Times New Roman"/>
                <a:cs typeface="Calibri"/>
              </a:rPr>
              <a:t>IMPACT</a:t>
            </a:r>
            <a:endParaRPr lang="en-US" dirty="0">
              <a:cs typeface="Calibri"/>
            </a:endParaRPr>
          </a:p>
        </p:txBody>
      </p:sp>
    </p:spTree>
    <p:extLst>
      <p:ext uri="{BB962C8B-B14F-4D97-AF65-F5344CB8AC3E}">
        <p14:creationId xmlns:p14="http://schemas.microsoft.com/office/powerpoint/2010/main" val="153147973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B16AB-E452-EE2A-CA91-A250EBB9EDA1}"/>
              </a:ext>
            </a:extLst>
          </p:cNvPr>
          <p:cNvSpPr txBox="1"/>
          <p:nvPr/>
        </p:nvSpPr>
        <p:spPr>
          <a:xfrm>
            <a:off x="1274233" y="1433630"/>
            <a:ext cx="531283"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solidFill>
                  <a:srgbClr val="FF0000"/>
                </a:solidFill>
                <a:latin typeface="Times New Roman"/>
                <a:cs typeface="Calibri"/>
              </a:rPr>
              <a:t>CHALLANGES</a:t>
            </a:r>
          </a:p>
        </p:txBody>
      </p:sp>
      <p:sp>
        <p:nvSpPr>
          <p:cNvPr id="3" name="TextBox 2">
            <a:extLst>
              <a:ext uri="{FF2B5EF4-FFF2-40B4-BE49-F238E27FC236}">
                <a16:creationId xmlns:a16="http://schemas.microsoft.com/office/drawing/2014/main" id="{CA3C96F2-545B-4B4B-62DE-2FC7251912E9}"/>
              </a:ext>
            </a:extLst>
          </p:cNvPr>
          <p:cNvSpPr txBox="1"/>
          <p:nvPr/>
        </p:nvSpPr>
        <p:spPr>
          <a:xfrm>
            <a:off x="2483642" y="1775366"/>
            <a:ext cx="7900111" cy="33085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900" dirty="0">
                <a:solidFill>
                  <a:schemeClr val="bg1"/>
                </a:solidFill>
                <a:latin typeface="Times New Roman"/>
                <a:cs typeface="Calibri"/>
              </a:rPr>
              <a:t>- </a:t>
            </a:r>
            <a:r>
              <a:rPr lang="en-GB" sz="1900" dirty="0">
                <a:solidFill>
                  <a:schemeClr val="bg1"/>
                </a:solidFill>
                <a:latin typeface="Times New Roman"/>
                <a:cs typeface="Times New Roman"/>
              </a:rPr>
              <a:t>Database performance bottlenecks in the inventory system.</a:t>
            </a:r>
          </a:p>
          <a:p>
            <a:r>
              <a:rPr lang="en-GB" sz="1900" dirty="0">
                <a:solidFill>
                  <a:schemeClr val="bg1"/>
                </a:solidFill>
                <a:latin typeface="Times New Roman"/>
                <a:ea typeface="+mn-lt"/>
                <a:cs typeface="+mn-lt"/>
              </a:rPr>
              <a:t>If the database isn’t functioning properly and these calls are not delivered at the speed of the requests, orders could get mixed up. Your web application could sell the same item of inventory multiple times. </a:t>
            </a:r>
            <a:endParaRPr lang="en-GB" sz="1900" dirty="0">
              <a:solidFill>
                <a:schemeClr val="bg1"/>
              </a:solidFill>
              <a:latin typeface="Times New Roman"/>
              <a:cs typeface="Calibri"/>
            </a:endParaRPr>
          </a:p>
          <a:p>
            <a:r>
              <a:rPr lang="en-GB" sz="1900" dirty="0">
                <a:solidFill>
                  <a:schemeClr val="bg1"/>
                </a:solidFill>
                <a:latin typeface="Times New Roman"/>
                <a:ea typeface="+mn-lt"/>
                <a:cs typeface="+mn-lt"/>
              </a:rPr>
              <a:t>Controlling the website traffic and throughput based on the locking mechanism’s operating speed is the only way to safeguard against the massive influx of customers attempting to reserve inventory of limited or deep-discount items.</a:t>
            </a:r>
            <a:endParaRPr lang="en-GB" sz="1900" dirty="0">
              <a:solidFill>
                <a:schemeClr val="bg1"/>
              </a:solidFill>
              <a:latin typeface="Times New Roman"/>
              <a:cs typeface="Calibri"/>
            </a:endParaRPr>
          </a:p>
          <a:p>
            <a:endParaRPr lang="en-GB" sz="1900" dirty="0">
              <a:solidFill>
                <a:schemeClr val="bg1"/>
              </a:solidFill>
              <a:latin typeface="Times New Roman"/>
              <a:cs typeface="Calibri"/>
            </a:endParaRPr>
          </a:p>
          <a:p>
            <a:r>
              <a:rPr lang="en-GB" sz="1900" dirty="0">
                <a:solidFill>
                  <a:schemeClr val="bg1"/>
                </a:solidFill>
                <a:latin typeface="Times New Roman"/>
                <a:cs typeface="Calibri"/>
              </a:rPr>
              <a:t>- </a:t>
            </a:r>
            <a:r>
              <a:rPr lang="en-GB" sz="1900" dirty="0">
                <a:solidFill>
                  <a:schemeClr val="bg1"/>
                </a:solidFill>
                <a:latin typeface="Times New Roman"/>
                <a:cs typeface="Times New Roman"/>
              </a:rPr>
              <a:t>Payment gateways overheat from the sharp increase in transactions</a:t>
            </a:r>
          </a:p>
          <a:p>
            <a:endParaRPr lang="en-GB" sz="1900" dirty="0">
              <a:solidFill>
                <a:schemeClr val="bg1"/>
              </a:solidFill>
              <a:latin typeface="Times New Roman"/>
              <a:cs typeface="Calibri"/>
            </a:endParaRPr>
          </a:p>
        </p:txBody>
      </p:sp>
    </p:spTree>
    <p:extLst>
      <p:ext uri="{BB962C8B-B14F-4D97-AF65-F5344CB8AC3E}">
        <p14:creationId xmlns:p14="http://schemas.microsoft.com/office/powerpoint/2010/main" val="3682883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385DBBB-60E0-557C-DE62-438739F0EF20}"/>
              </a:ext>
            </a:extLst>
          </p:cNvPr>
          <p:cNvGrpSpPr/>
          <p:nvPr/>
        </p:nvGrpSpPr>
        <p:grpSpPr>
          <a:xfrm>
            <a:off x="2701396" y="1276718"/>
            <a:ext cx="6791601" cy="3398405"/>
            <a:chOff x="2699451" y="1276718"/>
            <a:chExt cx="6791601" cy="3398405"/>
          </a:xfrm>
        </p:grpSpPr>
        <p:pic>
          <p:nvPicPr>
            <p:cNvPr id="2" name="Picture 1">
              <a:extLst>
                <a:ext uri="{FF2B5EF4-FFF2-40B4-BE49-F238E27FC236}">
                  <a16:creationId xmlns:a16="http://schemas.microsoft.com/office/drawing/2014/main" id="{B6C9033F-B41C-81FA-AB1A-362E269ADAC0}"/>
                </a:ext>
              </a:extLst>
            </p:cNvPr>
            <p:cNvPicPr>
              <a:picLocks noChangeAspect="1"/>
            </p:cNvPicPr>
            <p:nvPr/>
          </p:nvPicPr>
          <p:blipFill rotWithShape="1">
            <a:blip r:embed="rId3"/>
            <a:srcRect t="11129" b="11129"/>
            <a:stretch/>
          </p:blipFill>
          <p:spPr>
            <a:xfrm>
              <a:off x="4972222" y="1276718"/>
              <a:ext cx="2248016" cy="2248014"/>
            </a:xfrm>
            <a:prstGeom prst="ellipse">
              <a:avLst/>
            </a:prstGeom>
          </p:spPr>
        </p:pic>
        <p:grpSp>
          <p:nvGrpSpPr>
            <p:cNvPr id="3" name="Group 2">
              <a:extLst>
                <a:ext uri="{FF2B5EF4-FFF2-40B4-BE49-F238E27FC236}">
                  <a16:creationId xmlns:a16="http://schemas.microsoft.com/office/drawing/2014/main" id="{CB863136-CAA5-5C0A-82C7-37DBCD2C2A31}"/>
                </a:ext>
              </a:extLst>
            </p:cNvPr>
            <p:cNvGrpSpPr/>
            <p:nvPr/>
          </p:nvGrpSpPr>
          <p:grpSpPr>
            <a:xfrm>
              <a:off x="2699451" y="3640666"/>
              <a:ext cx="6791601" cy="1034457"/>
              <a:chOff x="3641368" y="3428999"/>
              <a:chExt cx="6791601" cy="1034457"/>
            </a:xfrm>
          </p:grpSpPr>
          <p:sp>
            <p:nvSpPr>
              <p:cNvPr id="4" name="TextBox 3">
                <a:extLst>
                  <a:ext uri="{FF2B5EF4-FFF2-40B4-BE49-F238E27FC236}">
                    <a16:creationId xmlns:a16="http://schemas.microsoft.com/office/drawing/2014/main" id="{0CEAA2C8-2668-095C-5DEC-3E45562E7C6F}"/>
                  </a:ext>
                </a:extLst>
              </p:cNvPr>
              <p:cNvSpPr txBox="1"/>
              <p:nvPr/>
            </p:nvSpPr>
            <p:spPr>
              <a:xfrm>
                <a:off x="5014453" y="3428999"/>
                <a:ext cx="4489935" cy="584775"/>
              </a:xfrm>
              <a:prstGeom prst="rect">
                <a:avLst/>
              </a:prstGeom>
              <a:noFill/>
            </p:spPr>
            <p:txBody>
              <a:bodyPr wrap="square" lIns="91440" tIns="45720" rIns="91440" bIns="45720" rtlCol="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solidFill>
                      <a:srgbClr val="03A1A4"/>
                    </a:solidFill>
                    <a:latin typeface="Tw Cen MT"/>
                  </a:rPr>
                  <a:t>MD INZAMAMUL HAQUE</a:t>
                </a:r>
                <a:endParaRPr lang="en-US" sz="3200" dirty="0">
                  <a:solidFill>
                    <a:srgbClr val="03A1A4"/>
                  </a:solidFill>
                  <a:latin typeface="Tw Cen MT" panose="020B0602020104020603" pitchFamily="34" charset="0"/>
                </a:endParaRPr>
              </a:p>
            </p:txBody>
          </p:sp>
          <p:sp>
            <p:nvSpPr>
              <p:cNvPr id="7" name="TextBox 6">
                <a:extLst>
                  <a:ext uri="{FF2B5EF4-FFF2-40B4-BE49-F238E27FC236}">
                    <a16:creationId xmlns:a16="http://schemas.microsoft.com/office/drawing/2014/main" id="{F13D57FD-0014-B08C-66C9-E17C76D7EF9E}"/>
                  </a:ext>
                </a:extLst>
              </p:cNvPr>
              <p:cNvSpPr txBox="1"/>
              <p:nvPr/>
            </p:nvSpPr>
            <p:spPr>
              <a:xfrm>
                <a:off x="3641368" y="4094124"/>
                <a:ext cx="6791601" cy="369332"/>
              </a:xfrm>
              <a:prstGeom prst="rect">
                <a:avLst/>
              </a:prstGeom>
              <a:noFill/>
            </p:spPr>
            <p:txBody>
              <a:bodyPr wrap="square" lIns="91440" tIns="45720" rIns="91440" bIns="45720" rtlCol="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lumMod val="65000"/>
                      </a:schemeClr>
                    </a:solidFill>
                    <a:latin typeface="Tw Cen MT"/>
                  </a:rPr>
                  <a:t>It's the little things that matters!</a:t>
                </a:r>
                <a:endParaRPr lang="en-US" dirty="0">
                  <a:solidFill>
                    <a:schemeClr val="bg1">
                      <a:lumMod val="65000"/>
                    </a:schemeClr>
                  </a:solidFill>
                  <a:latin typeface="Tw Cen MT" panose="020B0602020104020603" pitchFamily="34" charset="0"/>
                </a:endParaRPr>
              </a:p>
            </p:txBody>
          </p:sp>
        </p:grpSp>
      </p:grpSp>
    </p:spTree>
    <p:extLst>
      <p:ext uri="{BB962C8B-B14F-4D97-AF65-F5344CB8AC3E}">
        <p14:creationId xmlns:p14="http://schemas.microsoft.com/office/powerpoint/2010/main" val="13663400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2B553A2-12AE-C19E-FA08-4E2B01FBF3F3}"/>
              </a:ext>
            </a:extLst>
          </p:cNvPr>
          <p:cNvGrpSpPr/>
          <p:nvPr/>
        </p:nvGrpSpPr>
        <p:grpSpPr>
          <a:xfrm>
            <a:off x="2698750" y="1382551"/>
            <a:ext cx="6791601" cy="4229402"/>
            <a:chOff x="2688868" y="1382551"/>
            <a:chExt cx="6791601" cy="4229402"/>
          </a:xfrm>
        </p:grpSpPr>
        <p:pic>
          <p:nvPicPr>
            <p:cNvPr id="2" name="Picture 1">
              <a:extLst>
                <a:ext uri="{FF2B5EF4-FFF2-40B4-BE49-F238E27FC236}">
                  <a16:creationId xmlns:a16="http://schemas.microsoft.com/office/drawing/2014/main" id="{B6C9033F-B41C-81FA-AB1A-362E269ADAC0}"/>
                </a:ext>
              </a:extLst>
            </p:cNvPr>
            <p:cNvPicPr>
              <a:picLocks noChangeAspect="1"/>
            </p:cNvPicPr>
            <p:nvPr/>
          </p:nvPicPr>
          <p:blipFill rotWithShape="1">
            <a:blip r:embed="rId3"/>
            <a:srcRect t="26211" b="26211"/>
            <a:stretch/>
          </p:blipFill>
          <p:spPr>
            <a:xfrm>
              <a:off x="4960663" y="1382551"/>
              <a:ext cx="2248016" cy="2248014"/>
            </a:xfrm>
            <a:prstGeom prst="ellipse">
              <a:avLst/>
            </a:prstGeom>
          </p:spPr>
        </p:pic>
        <p:grpSp>
          <p:nvGrpSpPr>
            <p:cNvPr id="3" name="Group 2">
              <a:extLst>
                <a:ext uri="{FF2B5EF4-FFF2-40B4-BE49-F238E27FC236}">
                  <a16:creationId xmlns:a16="http://schemas.microsoft.com/office/drawing/2014/main" id="{CB863136-CAA5-5C0A-82C7-37DBCD2C2A31}"/>
                </a:ext>
              </a:extLst>
            </p:cNvPr>
            <p:cNvGrpSpPr/>
            <p:nvPr/>
          </p:nvGrpSpPr>
          <p:grpSpPr>
            <a:xfrm>
              <a:off x="2688868" y="3746499"/>
              <a:ext cx="6791601" cy="1865454"/>
              <a:chOff x="3641368" y="3428999"/>
              <a:chExt cx="6791601" cy="1865454"/>
            </a:xfrm>
          </p:grpSpPr>
          <p:sp>
            <p:nvSpPr>
              <p:cNvPr id="4" name="TextBox 3">
                <a:extLst>
                  <a:ext uri="{FF2B5EF4-FFF2-40B4-BE49-F238E27FC236}">
                    <a16:creationId xmlns:a16="http://schemas.microsoft.com/office/drawing/2014/main" id="{0CEAA2C8-2668-095C-5DEC-3E45562E7C6F}"/>
                  </a:ext>
                </a:extLst>
              </p:cNvPr>
              <p:cNvSpPr txBox="1"/>
              <p:nvPr/>
            </p:nvSpPr>
            <p:spPr>
              <a:xfrm>
                <a:off x="5014453" y="3428999"/>
                <a:ext cx="4489935" cy="584775"/>
              </a:xfrm>
              <a:prstGeom prst="rect">
                <a:avLst/>
              </a:prstGeom>
              <a:noFill/>
            </p:spPr>
            <p:txBody>
              <a:bodyPr wrap="square" lIns="91440" tIns="45720" rIns="91440" bIns="45720" rtlCol="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solidFill>
                      <a:srgbClr val="03A1A4"/>
                    </a:solidFill>
                    <a:latin typeface="Tw Cen MT"/>
                  </a:rPr>
                  <a:t>Darshil </a:t>
                </a:r>
                <a:r>
                  <a:rPr lang="en-US" sz="3200" dirty="0" err="1">
                    <a:solidFill>
                      <a:srgbClr val="03A1A4"/>
                    </a:solidFill>
                    <a:latin typeface="Tw Cen MT"/>
                  </a:rPr>
                  <a:t>Kantariya</a:t>
                </a:r>
                <a:endParaRPr lang="en-US" dirty="0" err="1"/>
              </a:p>
            </p:txBody>
          </p:sp>
          <p:sp>
            <p:nvSpPr>
              <p:cNvPr id="7" name="TextBox 6">
                <a:extLst>
                  <a:ext uri="{FF2B5EF4-FFF2-40B4-BE49-F238E27FC236}">
                    <a16:creationId xmlns:a16="http://schemas.microsoft.com/office/drawing/2014/main" id="{F13D57FD-0014-B08C-66C9-E17C76D7EF9E}"/>
                  </a:ext>
                </a:extLst>
              </p:cNvPr>
              <p:cNvSpPr txBox="1"/>
              <p:nvPr/>
            </p:nvSpPr>
            <p:spPr>
              <a:xfrm>
                <a:off x="3641368" y="4094124"/>
                <a:ext cx="6791601" cy="1200329"/>
              </a:xfrm>
              <a:prstGeom prst="rect">
                <a:avLst/>
              </a:prstGeom>
              <a:noFill/>
            </p:spPr>
            <p:txBody>
              <a:bodyPr wrap="square" lIns="91440" tIns="45720" rIns="91440" bIns="45720" rtlCol="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lumMod val="65000"/>
                      </a:schemeClr>
                    </a:solidFill>
                    <a:ea typeface="+mn-lt"/>
                    <a:cs typeface="+mn-lt"/>
                  </a:rPr>
                  <a:t>I stand for social causes and believe in making small efforts that matters</a:t>
                </a:r>
              </a:p>
              <a:p>
                <a:pPr algn="ctr"/>
                <a:endParaRPr lang="en-US" dirty="0">
                  <a:solidFill>
                    <a:schemeClr val="bg1">
                      <a:lumMod val="65000"/>
                    </a:schemeClr>
                  </a:solidFill>
                  <a:cs typeface="Calibri"/>
                </a:endParaRPr>
              </a:p>
              <a:p>
                <a:pPr algn="ctr"/>
                <a:endParaRPr lang="en-US" dirty="0">
                  <a:solidFill>
                    <a:schemeClr val="bg1">
                      <a:lumMod val="65000"/>
                    </a:schemeClr>
                  </a:solidFill>
                  <a:cs typeface="Calibri"/>
                </a:endParaRPr>
              </a:p>
            </p:txBody>
          </p:sp>
        </p:grpSp>
      </p:grpSp>
    </p:spTree>
    <p:extLst>
      <p:ext uri="{BB962C8B-B14F-4D97-AF65-F5344CB8AC3E}">
        <p14:creationId xmlns:p14="http://schemas.microsoft.com/office/powerpoint/2010/main" val="16897218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3E94228-233F-7585-5736-7B1770D45948}"/>
              </a:ext>
            </a:extLst>
          </p:cNvPr>
          <p:cNvGrpSpPr/>
          <p:nvPr/>
        </p:nvGrpSpPr>
        <p:grpSpPr>
          <a:xfrm>
            <a:off x="2698750" y="1467218"/>
            <a:ext cx="6791601" cy="3398405"/>
            <a:chOff x="2720618" y="1467218"/>
            <a:chExt cx="6791601" cy="3398405"/>
          </a:xfrm>
        </p:grpSpPr>
        <p:pic>
          <p:nvPicPr>
            <p:cNvPr id="2" name="Picture 1">
              <a:extLst>
                <a:ext uri="{FF2B5EF4-FFF2-40B4-BE49-F238E27FC236}">
                  <a16:creationId xmlns:a16="http://schemas.microsoft.com/office/drawing/2014/main" id="{B6C9033F-B41C-81FA-AB1A-362E269ADAC0}"/>
                </a:ext>
              </a:extLst>
            </p:cNvPr>
            <p:cNvPicPr>
              <a:picLocks noChangeAspect="1"/>
            </p:cNvPicPr>
            <p:nvPr/>
          </p:nvPicPr>
          <p:blipFill rotWithShape="1">
            <a:blip r:embed="rId3"/>
            <a:srcRect t="21875" b="21875"/>
            <a:stretch/>
          </p:blipFill>
          <p:spPr>
            <a:xfrm>
              <a:off x="4992413" y="1467218"/>
              <a:ext cx="2248016" cy="2248014"/>
            </a:xfrm>
            <a:prstGeom prst="ellipse">
              <a:avLst/>
            </a:prstGeom>
          </p:spPr>
        </p:pic>
        <p:grpSp>
          <p:nvGrpSpPr>
            <p:cNvPr id="3" name="Group 2">
              <a:extLst>
                <a:ext uri="{FF2B5EF4-FFF2-40B4-BE49-F238E27FC236}">
                  <a16:creationId xmlns:a16="http://schemas.microsoft.com/office/drawing/2014/main" id="{CB863136-CAA5-5C0A-82C7-37DBCD2C2A31}"/>
                </a:ext>
              </a:extLst>
            </p:cNvPr>
            <p:cNvGrpSpPr/>
            <p:nvPr/>
          </p:nvGrpSpPr>
          <p:grpSpPr>
            <a:xfrm>
              <a:off x="2720618" y="3831166"/>
              <a:ext cx="6791601" cy="1034457"/>
              <a:chOff x="3641368" y="3428999"/>
              <a:chExt cx="6791601" cy="1034457"/>
            </a:xfrm>
          </p:grpSpPr>
          <p:sp>
            <p:nvSpPr>
              <p:cNvPr id="4" name="TextBox 3">
                <a:extLst>
                  <a:ext uri="{FF2B5EF4-FFF2-40B4-BE49-F238E27FC236}">
                    <a16:creationId xmlns:a16="http://schemas.microsoft.com/office/drawing/2014/main" id="{0CEAA2C8-2668-095C-5DEC-3E45562E7C6F}"/>
                  </a:ext>
                </a:extLst>
              </p:cNvPr>
              <p:cNvSpPr txBox="1"/>
              <p:nvPr/>
            </p:nvSpPr>
            <p:spPr>
              <a:xfrm>
                <a:off x="5014453" y="3428999"/>
                <a:ext cx="4489935" cy="584775"/>
              </a:xfrm>
              <a:prstGeom prst="rect">
                <a:avLst/>
              </a:prstGeom>
              <a:noFill/>
            </p:spPr>
            <p:txBody>
              <a:bodyPr wrap="square" lIns="91440" tIns="45720" rIns="91440" bIns="45720" rtlCol="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solidFill>
                      <a:srgbClr val="03A1A4"/>
                    </a:solidFill>
                    <a:latin typeface="Tw Cen MT"/>
                  </a:rPr>
                  <a:t>Yuvraj Devnani</a:t>
                </a:r>
                <a:endParaRPr lang="en-US" dirty="0"/>
              </a:p>
            </p:txBody>
          </p:sp>
          <p:sp>
            <p:nvSpPr>
              <p:cNvPr id="7" name="TextBox 6">
                <a:extLst>
                  <a:ext uri="{FF2B5EF4-FFF2-40B4-BE49-F238E27FC236}">
                    <a16:creationId xmlns:a16="http://schemas.microsoft.com/office/drawing/2014/main" id="{F13D57FD-0014-B08C-66C9-E17C76D7EF9E}"/>
                  </a:ext>
                </a:extLst>
              </p:cNvPr>
              <p:cNvSpPr txBox="1"/>
              <p:nvPr/>
            </p:nvSpPr>
            <p:spPr>
              <a:xfrm>
                <a:off x="3641368" y="4094124"/>
                <a:ext cx="6791601" cy="369332"/>
              </a:xfrm>
              <a:prstGeom prst="rect">
                <a:avLst/>
              </a:prstGeom>
              <a:noFill/>
            </p:spPr>
            <p:txBody>
              <a:bodyPr wrap="square" lIns="91440" tIns="45720" rIns="91440" bIns="45720" rtlCol="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lumMod val="65000"/>
                      </a:schemeClr>
                    </a:solidFill>
                    <a:ea typeface="+mn-lt"/>
                    <a:cs typeface="+mn-lt"/>
                  </a:rPr>
                  <a:t>Let's make life easy for people around us!</a:t>
                </a:r>
                <a:endParaRPr lang="en-US" dirty="0">
                  <a:solidFill>
                    <a:schemeClr val="bg1">
                      <a:lumMod val="65000"/>
                    </a:schemeClr>
                  </a:solidFill>
                </a:endParaRPr>
              </a:p>
            </p:txBody>
          </p:sp>
        </p:grpSp>
      </p:grpSp>
    </p:spTree>
    <p:extLst>
      <p:ext uri="{BB962C8B-B14F-4D97-AF65-F5344CB8AC3E}">
        <p14:creationId xmlns:p14="http://schemas.microsoft.com/office/powerpoint/2010/main" val="25972019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E8A68B2-F47E-6A56-71F3-270740868C14}"/>
              </a:ext>
            </a:extLst>
          </p:cNvPr>
          <p:cNvSpPr txBox="1"/>
          <p:nvPr/>
        </p:nvSpPr>
        <p:spPr>
          <a:xfrm>
            <a:off x="3137958" y="2767541"/>
            <a:ext cx="5918685" cy="1323439"/>
          </a:xfrm>
          <a:prstGeom prst="rect">
            <a:avLst/>
          </a:prstGeom>
          <a:noFill/>
        </p:spPr>
        <p:txBody>
          <a:bodyPr wrap="square" lIns="91440" tIns="45720" rIns="91440" bIns="45720" rtlCol="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a:solidFill>
                  <a:srgbClr val="03A1A4"/>
                </a:solidFill>
                <a:latin typeface="Tw Cen MT"/>
              </a:rPr>
              <a:t>Our project in Open innovations</a:t>
            </a:r>
          </a:p>
        </p:txBody>
      </p:sp>
    </p:spTree>
    <p:extLst>
      <p:ext uri="{BB962C8B-B14F-4D97-AF65-F5344CB8AC3E}">
        <p14:creationId xmlns:p14="http://schemas.microsoft.com/office/powerpoint/2010/main" val="40218331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E8A68B2-F47E-6A56-71F3-270740868C14}"/>
              </a:ext>
            </a:extLst>
          </p:cNvPr>
          <p:cNvSpPr txBox="1"/>
          <p:nvPr/>
        </p:nvSpPr>
        <p:spPr>
          <a:xfrm>
            <a:off x="2320994" y="1777999"/>
            <a:ext cx="8247019" cy="4770537"/>
          </a:xfrm>
          <a:prstGeom prst="rect">
            <a:avLst/>
          </a:prstGeom>
          <a:noFill/>
        </p:spPr>
        <p:txBody>
          <a:bodyPr wrap="square" lIns="91440" tIns="45720" rIns="91440" bIns="45720" rtlCol="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chemeClr val="bg1"/>
                </a:solidFill>
                <a:latin typeface="Times New Roman"/>
                <a:cs typeface="Times New Roman"/>
              </a:rPr>
              <a:t>To help the Local business to grow and thrive as they used to be before the days of Amazon and flipkart.</a:t>
            </a:r>
          </a:p>
          <a:p>
            <a:pPr algn="ctr"/>
            <a:endParaRPr lang="en-US" sz="2000" dirty="0">
              <a:solidFill>
                <a:schemeClr val="bg1"/>
              </a:solidFill>
              <a:latin typeface="Times New Roman"/>
              <a:cs typeface="Times New Roman"/>
            </a:endParaRPr>
          </a:p>
          <a:p>
            <a:pPr algn="ctr"/>
            <a:r>
              <a:rPr lang="en-US" sz="2000" dirty="0">
                <a:solidFill>
                  <a:schemeClr val="bg1"/>
                </a:solidFill>
                <a:latin typeface="Times New Roman"/>
                <a:cs typeface="Times New Roman"/>
              </a:rPr>
              <a:t>We want to support VOCAL FOR LOCAL campaign of Made In India and therefore we want to help our local businessmen to scale up online. We want to provide them website which is user friendly and easy to use. </a:t>
            </a:r>
            <a:br>
              <a:rPr lang="en-US" sz="2000" dirty="0">
                <a:solidFill>
                  <a:schemeClr val="bg1"/>
                </a:solidFill>
                <a:latin typeface="Times New Roman"/>
                <a:cs typeface="Times New Roman"/>
              </a:rPr>
            </a:br>
            <a:r>
              <a:rPr lang="en-US" sz="2000" dirty="0">
                <a:solidFill>
                  <a:schemeClr val="bg1"/>
                </a:solidFill>
                <a:latin typeface="Times New Roman"/>
                <a:cs typeface="Times New Roman"/>
              </a:rPr>
              <a:t>Just create your profile, upload your goods and wait for your orders.</a:t>
            </a:r>
            <a:br>
              <a:rPr lang="en-US" sz="2000" dirty="0">
                <a:solidFill>
                  <a:schemeClr val="bg1"/>
                </a:solidFill>
                <a:latin typeface="Times New Roman"/>
                <a:cs typeface="Times New Roman"/>
              </a:rPr>
            </a:br>
            <a:br>
              <a:rPr lang="en-US" sz="2000" dirty="0">
                <a:solidFill>
                  <a:schemeClr val="bg1"/>
                </a:solidFill>
                <a:latin typeface="Times New Roman"/>
                <a:cs typeface="Times New Roman"/>
              </a:rPr>
            </a:br>
            <a:r>
              <a:rPr lang="en-US" sz="2000" dirty="0">
                <a:solidFill>
                  <a:schemeClr val="bg1"/>
                </a:solidFill>
                <a:latin typeface="Times New Roman"/>
                <a:cs typeface="Times New Roman"/>
              </a:rPr>
              <a:t>Ah! Website link is tough to remember , no issues print the QR and share it.</a:t>
            </a:r>
          </a:p>
          <a:p>
            <a:pPr algn="ctr"/>
            <a:endParaRPr lang="en-US" sz="2000" dirty="0">
              <a:solidFill>
                <a:schemeClr val="bg1"/>
              </a:solidFill>
              <a:latin typeface="Times New Roman"/>
              <a:cs typeface="Times New Roman"/>
            </a:endParaRPr>
          </a:p>
          <a:p>
            <a:pPr algn="ctr"/>
            <a:r>
              <a:rPr lang="en-US" dirty="0">
                <a:solidFill>
                  <a:schemeClr val="bg1"/>
                </a:solidFill>
                <a:latin typeface="Times New Roman"/>
                <a:cs typeface="Times New Roman"/>
              </a:rPr>
              <a:t>We strongly believe that they still hold the same value.</a:t>
            </a:r>
          </a:p>
          <a:p>
            <a:pPr algn="ctr"/>
            <a:r>
              <a:rPr lang="en-US" dirty="0">
                <a:solidFill>
                  <a:schemeClr val="bg1"/>
                </a:solidFill>
                <a:latin typeface="Times New Roman"/>
                <a:ea typeface="+mn-lt"/>
                <a:cs typeface="+mn-lt"/>
              </a:rPr>
              <a:t>For online retailers, promotion for the event is only half of the story. Without a solid technical foundation allowing the website to handle peak traffic spikes, promotion efforts go to waste.</a:t>
            </a:r>
            <a:endParaRPr lang="en-US">
              <a:solidFill>
                <a:schemeClr val="bg1"/>
              </a:solidFill>
              <a:latin typeface="Times New Roman"/>
              <a:cs typeface="Calibri"/>
            </a:endParaRPr>
          </a:p>
          <a:p>
            <a:pPr algn="ctr"/>
            <a:br>
              <a:rPr lang="en-US" dirty="0"/>
            </a:br>
            <a:endParaRPr lang="en-US" sz="1400">
              <a:solidFill>
                <a:schemeClr val="bg1"/>
              </a:solidFill>
              <a:cs typeface="Calibri"/>
            </a:endParaRPr>
          </a:p>
        </p:txBody>
      </p:sp>
      <p:sp>
        <p:nvSpPr>
          <p:cNvPr id="2" name="TextBox 1">
            <a:extLst>
              <a:ext uri="{FF2B5EF4-FFF2-40B4-BE49-F238E27FC236}">
                <a16:creationId xmlns:a16="http://schemas.microsoft.com/office/drawing/2014/main" id="{08BB16AB-E452-EE2A-CA91-A250EBB9EDA1}"/>
              </a:ext>
            </a:extLst>
          </p:cNvPr>
          <p:cNvSpPr txBox="1"/>
          <p:nvPr/>
        </p:nvSpPr>
        <p:spPr>
          <a:xfrm>
            <a:off x="1274233" y="914400"/>
            <a:ext cx="531283"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solidFill>
                  <a:srgbClr val="00B0F0"/>
                </a:solidFill>
                <a:latin typeface="Times New Roman"/>
                <a:cs typeface="Calibri"/>
              </a:rPr>
              <a:t>P</a:t>
            </a:r>
            <a:endParaRPr lang="en-US">
              <a:solidFill>
                <a:srgbClr val="00B0F0"/>
              </a:solidFill>
              <a:cs typeface="Calibri"/>
            </a:endParaRPr>
          </a:p>
          <a:p>
            <a:r>
              <a:rPr lang="en-GB" sz="2800" dirty="0">
                <a:solidFill>
                  <a:srgbClr val="00B0F0"/>
                </a:solidFill>
                <a:latin typeface="Times New Roman"/>
                <a:cs typeface="Calibri"/>
              </a:rPr>
              <a:t>R</a:t>
            </a:r>
          </a:p>
          <a:p>
            <a:r>
              <a:rPr lang="en-GB" sz="2800" dirty="0">
                <a:solidFill>
                  <a:srgbClr val="00B0F0"/>
                </a:solidFill>
                <a:latin typeface="Times New Roman"/>
                <a:cs typeface="Calibri"/>
              </a:rPr>
              <a:t>O</a:t>
            </a:r>
          </a:p>
          <a:p>
            <a:r>
              <a:rPr lang="en-GB" sz="2800" dirty="0">
                <a:solidFill>
                  <a:srgbClr val="00B0F0"/>
                </a:solidFill>
                <a:latin typeface="Times New Roman"/>
                <a:cs typeface="Calibri"/>
              </a:rPr>
              <a:t>J</a:t>
            </a:r>
          </a:p>
          <a:p>
            <a:r>
              <a:rPr lang="en-GB" sz="2800" dirty="0">
                <a:solidFill>
                  <a:srgbClr val="00B0F0"/>
                </a:solidFill>
                <a:latin typeface="Times New Roman"/>
                <a:cs typeface="Calibri"/>
              </a:rPr>
              <a:t>E</a:t>
            </a:r>
          </a:p>
          <a:p>
            <a:r>
              <a:rPr lang="en-GB" sz="2800" dirty="0">
                <a:solidFill>
                  <a:srgbClr val="00B0F0"/>
                </a:solidFill>
                <a:latin typeface="Times New Roman"/>
                <a:cs typeface="Calibri"/>
              </a:rPr>
              <a:t>C</a:t>
            </a:r>
          </a:p>
          <a:p>
            <a:r>
              <a:rPr lang="en-GB" sz="2800" dirty="0">
                <a:solidFill>
                  <a:srgbClr val="00B0F0"/>
                </a:solidFill>
                <a:latin typeface="Times New Roman"/>
                <a:cs typeface="Calibri"/>
              </a:rPr>
              <a:t>T</a:t>
            </a:r>
          </a:p>
          <a:p>
            <a:endParaRPr lang="en-GB" sz="2800" dirty="0">
              <a:solidFill>
                <a:srgbClr val="00B0F0"/>
              </a:solidFill>
              <a:latin typeface="Times New Roman"/>
              <a:cs typeface="Calibri"/>
            </a:endParaRPr>
          </a:p>
          <a:p>
            <a:r>
              <a:rPr lang="en-GB" sz="2800" dirty="0">
                <a:solidFill>
                  <a:srgbClr val="00B0F0"/>
                </a:solidFill>
                <a:latin typeface="Times New Roman"/>
                <a:cs typeface="Calibri"/>
              </a:rPr>
              <a:t>I</a:t>
            </a:r>
          </a:p>
          <a:p>
            <a:r>
              <a:rPr lang="en-GB" sz="2800" dirty="0">
                <a:solidFill>
                  <a:srgbClr val="00B0F0"/>
                </a:solidFill>
                <a:latin typeface="Times New Roman"/>
                <a:cs typeface="Calibri"/>
              </a:rPr>
              <a:t>D</a:t>
            </a:r>
          </a:p>
          <a:p>
            <a:r>
              <a:rPr lang="en-GB" sz="2800" dirty="0">
                <a:solidFill>
                  <a:srgbClr val="00B0F0"/>
                </a:solidFill>
                <a:latin typeface="Times New Roman"/>
                <a:cs typeface="Calibri"/>
              </a:rPr>
              <a:t>E</a:t>
            </a:r>
          </a:p>
          <a:p>
            <a:r>
              <a:rPr lang="en-GB" sz="2800" dirty="0">
                <a:solidFill>
                  <a:srgbClr val="00B0F0"/>
                </a:solidFill>
                <a:latin typeface="Times New Roman"/>
                <a:cs typeface="Calibri"/>
              </a:rPr>
              <a:t>A</a:t>
            </a:r>
          </a:p>
          <a:p>
            <a:endParaRPr lang="en-GB" sz="2800" dirty="0">
              <a:solidFill>
                <a:srgbClr val="00B0F0"/>
              </a:solidFill>
              <a:latin typeface="Times New Roman"/>
              <a:cs typeface="Calibri"/>
            </a:endParaRPr>
          </a:p>
        </p:txBody>
      </p:sp>
    </p:spTree>
    <p:extLst>
      <p:ext uri="{BB962C8B-B14F-4D97-AF65-F5344CB8AC3E}">
        <p14:creationId xmlns:p14="http://schemas.microsoft.com/office/powerpoint/2010/main" val="24100548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B16AB-E452-EE2A-CA91-A250EBB9EDA1}"/>
              </a:ext>
            </a:extLst>
          </p:cNvPr>
          <p:cNvSpPr txBox="1"/>
          <p:nvPr/>
        </p:nvSpPr>
        <p:spPr>
          <a:xfrm>
            <a:off x="1274233" y="1602317"/>
            <a:ext cx="53128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solidFill>
                  <a:srgbClr val="00B0F0"/>
                </a:solidFill>
                <a:latin typeface="Times New Roman"/>
                <a:cs typeface="Calibri"/>
              </a:rPr>
              <a:t>BACKSTORY</a:t>
            </a:r>
            <a:endParaRPr lang="en-US" dirty="0">
              <a:solidFill>
                <a:srgbClr val="00B0F0"/>
              </a:solidFill>
            </a:endParaRPr>
          </a:p>
        </p:txBody>
      </p:sp>
      <p:sp>
        <p:nvSpPr>
          <p:cNvPr id="3" name="TextBox 2">
            <a:extLst>
              <a:ext uri="{FF2B5EF4-FFF2-40B4-BE49-F238E27FC236}">
                <a16:creationId xmlns:a16="http://schemas.microsoft.com/office/drawing/2014/main" id="{CA3C96F2-545B-4B4B-62DE-2FC7251912E9}"/>
              </a:ext>
            </a:extLst>
          </p:cNvPr>
          <p:cNvSpPr txBox="1"/>
          <p:nvPr/>
        </p:nvSpPr>
        <p:spPr>
          <a:xfrm>
            <a:off x="2099733" y="1030817"/>
            <a:ext cx="8923866"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chemeClr val="bg1"/>
                </a:solidFill>
                <a:latin typeface="Times New Roman"/>
                <a:cs typeface="Calibri"/>
              </a:rPr>
              <a:t>Today the ecommerce has scaled to great heights thanks to websites like Amazon and flipkart.</a:t>
            </a:r>
          </a:p>
          <a:p>
            <a:r>
              <a:rPr lang="en-GB" dirty="0">
                <a:solidFill>
                  <a:schemeClr val="bg1"/>
                </a:solidFill>
                <a:latin typeface="Times New Roman"/>
                <a:cs typeface="Calibri"/>
              </a:rPr>
              <a:t>But this has affected the local business a lot. I am a son of a shopkeeper and during this covid times when the sales were at its lowest I saw the worries of it reflected on my father's face.</a:t>
            </a:r>
            <a:br>
              <a:rPr lang="en-GB" dirty="0">
                <a:solidFill>
                  <a:schemeClr val="bg1"/>
                </a:solidFill>
                <a:latin typeface="Times New Roman"/>
                <a:cs typeface="Calibri"/>
              </a:rPr>
            </a:br>
            <a:br>
              <a:rPr lang="en-GB" dirty="0">
                <a:solidFill>
                  <a:schemeClr val="bg1"/>
                </a:solidFill>
                <a:latin typeface="Times New Roman"/>
                <a:cs typeface="Calibri"/>
              </a:rPr>
            </a:br>
            <a:r>
              <a:rPr lang="en-GB" dirty="0">
                <a:solidFill>
                  <a:schemeClr val="bg1"/>
                </a:solidFill>
                <a:latin typeface="Times New Roman"/>
                <a:cs typeface="Calibri"/>
              </a:rPr>
              <a:t>I knew we sold FMCG's which can never be an undesirable item but still our sales were affected. We could deliver it at much less time than online businesses. Then I had this idea that since people want to buy things at the comfort of their home why not build a website for this?</a:t>
            </a:r>
            <a:br>
              <a:rPr lang="en-GB" dirty="0">
                <a:solidFill>
                  <a:schemeClr val="bg1"/>
                </a:solidFill>
                <a:latin typeface="Times New Roman"/>
                <a:cs typeface="Calibri"/>
              </a:rPr>
            </a:br>
            <a:br>
              <a:rPr lang="en-GB" dirty="0">
                <a:solidFill>
                  <a:schemeClr val="bg1"/>
                </a:solidFill>
                <a:latin typeface="Times New Roman"/>
                <a:cs typeface="Calibri"/>
              </a:rPr>
            </a:br>
            <a:r>
              <a:rPr lang="en-GB" dirty="0">
                <a:solidFill>
                  <a:schemeClr val="bg1"/>
                </a:solidFill>
                <a:latin typeface="Times New Roman"/>
                <a:cs typeface="Calibri"/>
              </a:rPr>
              <a:t>But same is the case with so many others, so the question is how we can solve it? </a:t>
            </a:r>
          </a:p>
          <a:p>
            <a:r>
              <a:rPr lang="en-GB" dirty="0">
                <a:solidFill>
                  <a:schemeClr val="bg1"/>
                </a:solidFill>
                <a:latin typeface="Times New Roman"/>
                <a:cs typeface="Calibri"/>
              </a:rPr>
              <a:t>So we came up with this idea of a website where the customers can go and look for the closest shop near them or may be their favourite shops and buy their stuff from there.</a:t>
            </a:r>
          </a:p>
          <a:p>
            <a:endParaRPr lang="en-GB" dirty="0">
              <a:solidFill>
                <a:schemeClr val="bg1"/>
              </a:solidFill>
              <a:latin typeface="Times New Roman"/>
              <a:cs typeface="Calibri"/>
            </a:endParaRPr>
          </a:p>
          <a:p>
            <a:r>
              <a:rPr lang="en-GB" dirty="0">
                <a:solidFill>
                  <a:schemeClr val="bg1"/>
                </a:solidFill>
                <a:latin typeface="Times New Roman"/>
                <a:cs typeface="Calibri"/>
              </a:rPr>
              <a:t>The other way is also possible that if they are looking for a product they can simply get the list of all the shops that have the same product and they can buy the cheapest ones.</a:t>
            </a:r>
          </a:p>
          <a:p>
            <a:endParaRPr lang="en-GB" dirty="0">
              <a:solidFill>
                <a:schemeClr val="bg1"/>
              </a:solidFill>
              <a:latin typeface="Times New Roman"/>
              <a:cs typeface="Calibri"/>
            </a:endParaRPr>
          </a:p>
          <a:p>
            <a:r>
              <a:rPr lang="en-GB" dirty="0">
                <a:solidFill>
                  <a:schemeClr val="bg1"/>
                </a:solidFill>
                <a:latin typeface="Times New Roman"/>
                <a:cs typeface="Calibri"/>
              </a:rPr>
              <a:t>Now we see that foods are easily delivered which also requires preparation time then why not these goods which does not need any processing time?</a:t>
            </a:r>
          </a:p>
        </p:txBody>
      </p:sp>
    </p:spTree>
    <p:extLst>
      <p:ext uri="{BB962C8B-B14F-4D97-AF65-F5344CB8AC3E}">
        <p14:creationId xmlns:p14="http://schemas.microsoft.com/office/powerpoint/2010/main" val="787926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E8A68B2-F47E-6A56-71F3-270740868C14}"/>
              </a:ext>
            </a:extLst>
          </p:cNvPr>
          <p:cNvSpPr txBox="1"/>
          <p:nvPr/>
        </p:nvSpPr>
        <p:spPr>
          <a:xfrm>
            <a:off x="3135911" y="2841624"/>
            <a:ext cx="5918685" cy="584775"/>
          </a:xfrm>
          <a:prstGeom prst="rect">
            <a:avLst/>
          </a:prstGeom>
          <a:noFill/>
        </p:spPr>
        <p:txBody>
          <a:bodyPr wrap="square" lIns="91440" tIns="45720" rIns="91440" bIns="45720" rtlCol="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3200" dirty="0">
              <a:solidFill>
                <a:srgbClr val="03A1A4"/>
              </a:solidFill>
              <a:latin typeface="Tw Cen MT"/>
            </a:endParaRPr>
          </a:p>
        </p:txBody>
      </p:sp>
      <p:sp>
        <p:nvSpPr>
          <p:cNvPr id="2" name="TextBox 1">
            <a:extLst>
              <a:ext uri="{FF2B5EF4-FFF2-40B4-BE49-F238E27FC236}">
                <a16:creationId xmlns:a16="http://schemas.microsoft.com/office/drawing/2014/main" id="{08BB16AB-E452-EE2A-CA91-A250EBB9EDA1}"/>
              </a:ext>
            </a:extLst>
          </p:cNvPr>
          <p:cNvSpPr txBox="1"/>
          <p:nvPr/>
        </p:nvSpPr>
        <p:spPr>
          <a:xfrm>
            <a:off x="2512483" y="2676525"/>
            <a:ext cx="892386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chemeClr val="bg1"/>
                </a:solidFill>
                <a:latin typeface="Times New Roman"/>
                <a:cs typeface="Calibri"/>
              </a:rPr>
              <a:t>-We will be using HTML, CSS and JavaScript to build our website.</a:t>
            </a:r>
          </a:p>
          <a:p>
            <a:endParaRPr lang="en-GB" dirty="0">
              <a:solidFill>
                <a:schemeClr val="bg1"/>
              </a:solidFill>
              <a:latin typeface="Times New Roman"/>
              <a:cs typeface="Calibri"/>
            </a:endParaRPr>
          </a:p>
          <a:p>
            <a:r>
              <a:rPr lang="en-GB" dirty="0">
                <a:solidFill>
                  <a:schemeClr val="bg1"/>
                </a:solidFill>
                <a:latin typeface="Times New Roman"/>
                <a:cs typeface="Calibri"/>
              </a:rPr>
              <a:t>-We will also integrate payment gateways preferably </a:t>
            </a:r>
            <a:r>
              <a:rPr lang="en-GB" dirty="0" err="1">
                <a:solidFill>
                  <a:schemeClr val="bg1"/>
                </a:solidFill>
                <a:latin typeface="Times New Roman"/>
                <a:cs typeface="Calibri"/>
              </a:rPr>
              <a:t>Razorpay</a:t>
            </a:r>
            <a:r>
              <a:rPr lang="en-GB" dirty="0">
                <a:solidFill>
                  <a:schemeClr val="bg1"/>
                </a:solidFill>
                <a:latin typeface="Times New Roman"/>
                <a:cs typeface="Calibri"/>
              </a:rPr>
              <a:t> as we progress</a:t>
            </a:r>
          </a:p>
        </p:txBody>
      </p:sp>
    </p:spTree>
    <p:extLst>
      <p:ext uri="{BB962C8B-B14F-4D97-AF65-F5344CB8AC3E}">
        <p14:creationId xmlns:p14="http://schemas.microsoft.com/office/powerpoint/2010/main" val="288542358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p:cNvGrpSpPr/>
          <p:nvPr/>
        </p:nvGrpSpPr>
        <p:grpSpPr>
          <a:xfrm>
            <a:off x="4451914" y="3657600"/>
            <a:ext cx="3200400" cy="3200400"/>
            <a:chOff x="4451914" y="3657600"/>
            <a:chExt cx="3200400" cy="3200400"/>
          </a:xfrm>
        </p:grpSpPr>
        <p:sp>
          <p:nvSpPr>
            <p:cNvPr id="18" name="Oval 17"/>
            <p:cNvSpPr/>
            <p:nvPr/>
          </p:nvSpPr>
          <p:spPr>
            <a:xfrm>
              <a:off x="4451914" y="3657600"/>
              <a:ext cx="3200400" cy="3200400"/>
            </a:xfrm>
            <a:prstGeom prst="ellipse">
              <a:avLst/>
            </a:prstGeom>
            <a:solidFill>
              <a:srgbClr val="FF9202"/>
            </a:solidFill>
            <a:ln>
              <a:noFill/>
            </a:ln>
            <a:scene3d>
              <a:camera prst="isometricOffAxis2Top"/>
              <a:lightRig rig="threePt" dir="t">
                <a:rot lat="0" lon="0" rev="12000000"/>
              </a:lightRig>
            </a:scene3d>
            <a:sp3d extrusionH="101600" prstMaterial="plastic"/>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dirty="0">
                <a:latin typeface="Times New Roman"/>
                <a:cs typeface="Times New Roman"/>
              </a:endParaRPr>
            </a:p>
          </p:txBody>
        </p:sp>
        <p:sp>
          <p:nvSpPr>
            <p:cNvPr id="59" name="Oval 58"/>
            <p:cNvSpPr/>
            <p:nvPr/>
          </p:nvSpPr>
          <p:spPr>
            <a:xfrm>
              <a:off x="4806857" y="3946678"/>
              <a:ext cx="2526743" cy="2560136"/>
            </a:xfrm>
            <a:prstGeom prst="ellipse">
              <a:avLst/>
            </a:prstGeom>
            <a:solidFill>
              <a:schemeClr val="bg1"/>
            </a:solidFill>
            <a:ln>
              <a:noFill/>
            </a:ln>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dirty="0">
                <a:latin typeface="Times New Roman"/>
                <a:cs typeface="Times New Roman"/>
              </a:endParaRPr>
            </a:p>
          </p:txBody>
        </p:sp>
        <p:sp>
          <p:nvSpPr>
            <p:cNvPr id="60" name="Oval 59"/>
            <p:cNvSpPr/>
            <p:nvPr/>
          </p:nvSpPr>
          <p:spPr>
            <a:xfrm>
              <a:off x="5147280" y="4253545"/>
              <a:ext cx="1868707" cy="1868707"/>
            </a:xfrm>
            <a:prstGeom prst="ellipse">
              <a:avLst/>
            </a:prstGeom>
            <a:solidFill>
              <a:srgbClr val="FF9202"/>
            </a:solidFill>
            <a:ln>
              <a:noFill/>
            </a:ln>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dirty="0">
                <a:latin typeface="Times New Roman"/>
                <a:cs typeface="Times New Roman"/>
              </a:endParaRPr>
            </a:p>
          </p:txBody>
        </p:sp>
        <p:sp>
          <p:nvSpPr>
            <p:cNvPr id="61" name="Oval 60"/>
            <p:cNvSpPr/>
            <p:nvPr/>
          </p:nvSpPr>
          <p:spPr>
            <a:xfrm>
              <a:off x="5408985" y="4478617"/>
              <a:ext cx="1359176" cy="1359176"/>
            </a:xfrm>
            <a:prstGeom prst="ellipse">
              <a:avLst/>
            </a:prstGeom>
            <a:solidFill>
              <a:schemeClr val="bg1"/>
            </a:solidFill>
            <a:ln>
              <a:noFill/>
            </a:ln>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dirty="0">
                <a:latin typeface="Times New Roman"/>
                <a:cs typeface="Times New Roman"/>
              </a:endParaRPr>
            </a:p>
          </p:txBody>
        </p:sp>
        <p:sp>
          <p:nvSpPr>
            <p:cNvPr id="62" name="Oval 61"/>
            <p:cNvSpPr/>
            <p:nvPr/>
          </p:nvSpPr>
          <p:spPr>
            <a:xfrm>
              <a:off x="5722590" y="4752082"/>
              <a:ext cx="746551" cy="746551"/>
            </a:xfrm>
            <a:prstGeom prst="ellipse">
              <a:avLst/>
            </a:prstGeom>
            <a:solidFill>
              <a:srgbClr val="FF9202"/>
            </a:solidFill>
            <a:ln>
              <a:noFill/>
            </a:ln>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dirty="0">
                <a:latin typeface="Times New Roman"/>
                <a:cs typeface="Times New Roman"/>
              </a:endParaRPr>
            </a:p>
          </p:txBody>
        </p:sp>
      </p:grpSp>
      <p:grpSp>
        <p:nvGrpSpPr>
          <p:cNvPr id="95" name="Group 94"/>
          <p:cNvGrpSpPr/>
          <p:nvPr/>
        </p:nvGrpSpPr>
        <p:grpSpPr>
          <a:xfrm>
            <a:off x="5876018" y="2084730"/>
            <a:ext cx="405758" cy="3098555"/>
            <a:chOff x="5876018" y="2084730"/>
            <a:chExt cx="405758" cy="3098555"/>
          </a:xfrm>
        </p:grpSpPr>
        <p:sp>
          <p:nvSpPr>
            <p:cNvPr id="25" name="Flowchart: Stored Data 24"/>
            <p:cNvSpPr/>
            <p:nvPr/>
          </p:nvSpPr>
          <p:spPr>
            <a:xfrm rot="16200000">
              <a:off x="5809138" y="2151610"/>
              <a:ext cx="539517" cy="405758"/>
            </a:xfrm>
            <a:prstGeom prst="flowChartOnlineStorage">
              <a:avLst/>
            </a:prstGeom>
            <a:gradFill flip="none" rotWithShape="1">
              <a:gsLst>
                <a:gs pos="0">
                  <a:srgbClr val="FF5301">
                    <a:shade val="30000"/>
                    <a:satMod val="115000"/>
                  </a:srgbClr>
                </a:gs>
                <a:gs pos="49000">
                  <a:srgbClr val="FF5301">
                    <a:shade val="67500"/>
                    <a:satMod val="115000"/>
                  </a:srgbClr>
                </a:gs>
                <a:gs pos="100000">
                  <a:srgbClr val="FF5301">
                    <a:shade val="100000"/>
                    <a:satMod val="115000"/>
                  </a:srgb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dirty="0">
                <a:latin typeface="Times New Roman"/>
                <a:cs typeface="Times New Roman"/>
              </a:endParaRPr>
            </a:p>
          </p:txBody>
        </p:sp>
        <p:cxnSp>
          <p:nvCxnSpPr>
            <p:cNvPr id="20" name="Straight Connector 19"/>
            <p:cNvCxnSpPr/>
            <p:nvPr/>
          </p:nvCxnSpPr>
          <p:spPr>
            <a:xfrm>
              <a:off x="6082749" y="2122004"/>
              <a:ext cx="0" cy="2989691"/>
            </a:xfrm>
            <a:prstGeom prst="line">
              <a:avLst/>
            </a:prstGeom>
            <a:ln w="31750" cap="rnd">
              <a:gradFill>
                <a:gsLst>
                  <a:gs pos="39000">
                    <a:srgbClr val="885410"/>
                  </a:gs>
                  <a:gs pos="100000">
                    <a:srgbClr val="B36F15"/>
                  </a:gs>
                </a:gsLst>
                <a:lin ang="10800000" scaled="0"/>
              </a:gradFill>
              <a:roun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082749" y="3415094"/>
              <a:ext cx="0" cy="1768191"/>
            </a:xfrm>
            <a:prstGeom prst="line">
              <a:avLst/>
            </a:prstGeom>
            <a:ln w="31750" cap="rnd">
              <a:gradFill>
                <a:gsLst>
                  <a:gs pos="39000">
                    <a:srgbClr val="885410"/>
                  </a:gs>
                  <a:gs pos="100000">
                    <a:srgbClr val="B36F15"/>
                  </a:gs>
                </a:gsLst>
                <a:lin ang="10800000" scaled="0"/>
              </a:gradFill>
              <a:round/>
            </a:ln>
            <a:effectLst>
              <a:outerShdw blurRad="50800" dir="18900000" sy="23000" kx="-1200000" algn="bl" rotWithShape="0">
                <a:prstClr val="black">
                  <a:alpha val="46000"/>
                </a:prstClr>
              </a:outerShdw>
            </a:effectLst>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p:nvPr/>
        </p:nvCxnSpPr>
        <p:spPr>
          <a:xfrm>
            <a:off x="6078896" y="2888626"/>
            <a:ext cx="775129" cy="0"/>
          </a:xfrm>
          <a:prstGeom prst="line">
            <a:avLst/>
          </a:prstGeom>
          <a:ln>
            <a:solidFill>
              <a:srgbClr val="FF9202"/>
            </a:solidFil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078896" y="3531367"/>
            <a:ext cx="1573418"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078896" y="4201958"/>
            <a:ext cx="632005" cy="0"/>
          </a:xfrm>
          <a:prstGeom prst="line">
            <a:avLst/>
          </a:prstGeom>
          <a:ln>
            <a:solidFill>
              <a:srgbClr val="FF9202"/>
            </a:solidFill>
            <a:tailEnd type="ova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5288165" y="3112994"/>
            <a:ext cx="775129"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4489876" y="3755735"/>
            <a:ext cx="1573418" cy="0"/>
          </a:xfrm>
          <a:prstGeom prst="line">
            <a:avLst/>
          </a:prstGeom>
          <a:ln>
            <a:solidFill>
              <a:srgbClr val="FF9202"/>
            </a:solidFill>
            <a:tailEnd type="ova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431289" y="4426326"/>
            <a:ext cx="632005"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3104267" y="2934560"/>
            <a:ext cx="1774523" cy="646331"/>
          </a:xfrm>
          <a:prstGeom prst="rect">
            <a:avLst/>
          </a:prstGeom>
        </p:spPr>
        <p:txBody>
          <a:bodyPr wrap="square" lIns="91440" tIns="45720" rIns="91440" bIns="45720" anchor="t">
            <a:spAutoFit/>
          </a:bodyPr>
          <a:lstStyle/>
          <a:p>
            <a:r>
              <a:rPr lang="en-US" sz="1200" dirty="0">
                <a:solidFill>
                  <a:schemeClr val="bg1"/>
                </a:solidFill>
                <a:latin typeface="Times New Roman"/>
                <a:cs typeface="Times New Roman"/>
              </a:rPr>
              <a:t>Backend data base made ready to use to upload user profiles</a:t>
            </a:r>
            <a:endParaRPr lang="en-US" sz="1200">
              <a:solidFill>
                <a:schemeClr val="bg1"/>
              </a:solidFill>
              <a:latin typeface="Times New Roman"/>
              <a:cs typeface="Times New Roman"/>
            </a:endParaRPr>
          </a:p>
        </p:txBody>
      </p:sp>
      <p:sp>
        <p:nvSpPr>
          <p:cNvPr id="83" name="Rectangle 82"/>
          <p:cNvSpPr/>
          <p:nvPr/>
        </p:nvSpPr>
        <p:spPr>
          <a:xfrm>
            <a:off x="2330409" y="3576999"/>
            <a:ext cx="1774523" cy="646331"/>
          </a:xfrm>
          <a:prstGeom prst="rect">
            <a:avLst/>
          </a:prstGeom>
        </p:spPr>
        <p:txBody>
          <a:bodyPr wrap="square" lIns="91440" tIns="45720" rIns="91440" bIns="45720" anchor="t">
            <a:spAutoFit/>
          </a:bodyPr>
          <a:lstStyle/>
          <a:p>
            <a:r>
              <a:rPr lang="en-US" sz="1200" dirty="0">
                <a:solidFill>
                  <a:schemeClr val="bg1"/>
                </a:solidFill>
                <a:latin typeface="Times New Roman"/>
                <a:cs typeface="Calibri Light"/>
              </a:rPr>
              <a:t>Provide the solution for audit the failed payments or customer grievances</a:t>
            </a:r>
          </a:p>
        </p:txBody>
      </p:sp>
      <p:sp>
        <p:nvSpPr>
          <p:cNvPr id="84" name="Rectangle 83"/>
          <p:cNvSpPr/>
          <p:nvPr/>
        </p:nvSpPr>
        <p:spPr>
          <a:xfrm>
            <a:off x="3304814" y="4253545"/>
            <a:ext cx="1774523" cy="276999"/>
          </a:xfrm>
          <a:prstGeom prst="rect">
            <a:avLst/>
          </a:prstGeom>
        </p:spPr>
        <p:txBody>
          <a:bodyPr wrap="square" lIns="91440" tIns="45720" rIns="91440" bIns="45720" anchor="t">
            <a:spAutoFit/>
          </a:bodyPr>
          <a:lstStyle/>
          <a:p>
            <a:r>
              <a:rPr lang="en-US" sz="1200" dirty="0">
                <a:solidFill>
                  <a:schemeClr val="bg1"/>
                </a:solidFill>
                <a:latin typeface="Times New Roman"/>
                <a:cs typeface="Times New Roman"/>
              </a:rPr>
              <a:t>Hurray! We did well</a:t>
            </a:r>
            <a:endParaRPr lang="en-US" sz="1200">
              <a:solidFill>
                <a:schemeClr val="bg1"/>
              </a:solidFill>
              <a:latin typeface="Times New Roman"/>
              <a:cs typeface="Times New Roman"/>
            </a:endParaRPr>
          </a:p>
        </p:txBody>
      </p:sp>
      <p:sp>
        <p:nvSpPr>
          <p:cNvPr id="85" name="Rectangle 84"/>
          <p:cNvSpPr/>
          <p:nvPr/>
        </p:nvSpPr>
        <p:spPr>
          <a:xfrm>
            <a:off x="7317695" y="2724431"/>
            <a:ext cx="1774523" cy="276999"/>
          </a:xfrm>
          <a:prstGeom prst="rect">
            <a:avLst/>
          </a:prstGeom>
        </p:spPr>
        <p:txBody>
          <a:bodyPr wrap="square" lIns="91440" tIns="45720" rIns="91440" bIns="45720" anchor="t">
            <a:spAutoFit/>
          </a:bodyPr>
          <a:lstStyle/>
          <a:p>
            <a:r>
              <a:rPr lang="en-US" sz="1200" dirty="0">
                <a:solidFill>
                  <a:schemeClr val="bg1"/>
                </a:solidFill>
                <a:latin typeface="Times New Roman"/>
                <a:cs typeface="Times New Roman"/>
              </a:rPr>
              <a:t>Website Up and running</a:t>
            </a:r>
            <a:endParaRPr lang="en-US" sz="1200">
              <a:solidFill>
                <a:schemeClr val="bg1"/>
              </a:solidFill>
              <a:latin typeface="Times New Roman"/>
              <a:cs typeface="Times New Roman"/>
            </a:endParaRPr>
          </a:p>
        </p:txBody>
      </p:sp>
      <p:sp>
        <p:nvSpPr>
          <p:cNvPr id="86" name="Rectangle 85"/>
          <p:cNvSpPr/>
          <p:nvPr/>
        </p:nvSpPr>
        <p:spPr>
          <a:xfrm>
            <a:off x="8139798" y="3361449"/>
            <a:ext cx="1774523" cy="461665"/>
          </a:xfrm>
          <a:prstGeom prst="rect">
            <a:avLst/>
          </a:prstGeom>
        </p:spPr>
        <p:txBody>
          <a:bodyPr wrap="square" lIns="91440" tIns="45720" rIns="91440" bIns="45720" anchor="t">
            <a:spAutoFit/>
          </a:bodyPr>
          <a:lstStyle/>
          <a:p>
            <a:r>
              <a:rPr lang="en-US" sz="1200" dirty="0">
                <a:solidFill>
                  <a:schemeClr val="bg1"/>
                </a:solidFill>
                <a:latin typeface="Times New Roman"/>
                <a:cs typeface="Times New Roman"/>
              </a:rPr>
              <a:t>Solve the security concerns </a:t>
            </a:r>
            <a:endParaRPr lang="en-US" sz="1200">
              <a:solidFill>
                <a:schemeClr val="bg1"/>
              </a:solidFill>
              <a:latin typeface="Times New Roman"/>
              <a:cs typeface="Times New Roman"/>
            </a:endParaRPr>
          </a:p>
        </p:txBody>
      </p:sp>
      <p:sp>
        <p:nvSpPr>
          <p:cNvPr id="87" name="Rectangle 86"/>
          <p:cNvSpPr/>
          <p:nvPr/>
        </p:nvSpPr>
        <p:spPr>
          <a:xfrm>
            <a:off x="7168887" y="4038146"/>
            <a:ext cx="1774523" cy="461665"/>
          </a:xfrm>
          <a:prstGeom prst="rect">
            <a:avLst/>
          </a:prstGeom>
        </p:spPr>
        <p:txBody>
          <a:bodyPr wrap="square" lIns="91440" tIns="45720" rIns="91440" bIns="45720" anchor="t">
            <a:spAutoFit/>
          </a:bodyPr>
          <a:lstStyle/>
          <a:p>
            <a:r>
              <a:rPr lang="en-US" sz="1200" dirty="0">
                <a:solidFill>
                  <a:schemeClr val="bg1"/>
                </a:solidFill>
                <a:latin typeface="Times New Roman"/>
                <a:cs typeface="Calibri Light"/>
              </a:rPr>
              <a:t>Scale the business by approaching </a:t>
            </a:r>
            <a:r>
              <a:rPr lang="en-US" sz="1200" dirty="0" err="1">
                <a:solidFill>
                  <a:schemeClr val="bg1"/>
                </a:solidFill>
                <a:latin typeface="Times New Roman"/>
                <a:cs typeface="Calibri Light"/>
              </a:rPr>
              <a:t>shopowners</a:t>
            </a:r>
            <a:endParaRPr lang="en-US" sz="1200">
              <a:solidFill>
                <a:schemeClr val="bg1"/>
              </a:solidFill>
              <a:latin typeface="Times New Roman"/>
              <a:cs typeface="Calibri Light"/>
            </a:endParaRPr>
          </a:p>
        </p:txBody>
      </p:sp>
      <p:grpSp>
        <p:nvGrpSpPr>
          <p:cNvPr id="98" name="Group 97"/>
          <p:cNvGrpSpPr/>
          <p:nvPr/>
        </p:nvGrpSpPr>
        <p:grpSpPr>
          <a:xfrm>
            <a:off x="4839818" y="2944357"/>
            <a:ext cx="353047" cy="337274"/>
            <a:chOff x="4839818" y="2944357"/>
            <a:chExt cx="353047" cy="337274"/>
          </a:xfrm>
        </p:grpSpPr>
        <p:sp>
          <p:nvSpPr>
            <p:cNvPr id="77" name="Oval 76"/>
            <p:cNvSpPr/>
            <p:nvPr/>
          </p:nvSpPr>
          <p:spPr>
            <a:xfrm flipH="1">
              <a:off x="4848348" y="2944357"/>
              <a:ext cx="337274" cy="33727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dirty="0">
                <a:latin typeface="Times New Roman"/>
                <a:cs typeface="Times New Roman"/>
              </a:endParaRPr>
            </a:p>
          </p:txBody>
        </p:sp>
        <p:sp>
          <p:nvSpPr>
            <p:cNvPr id="88" name="Rectangle 87"/>
            <p:cNvSpPr/>
            <p:nvPr/>
          </p:nvSpPr>
          <p:spPr>
            <a:xfrm>
              <a:off x="4839818" y="3002499"/>
              <a:ext cx="353047" cy="276999"/>
            </a:xfrm>
            <a:prstGeom prst="rect">
              <a:avLst/>
            </a:prstGeom>
          </p:spPr>
          <p:txBody>
            <a:bodyPr wrap="square" lIns="91440" tIns="45720" rIns="91440" bIns="45720" anchor="t">
              <a:spAutoFit/>
            </a:bodyPr>
            <a:lstStyle/>
            <a:p>
              <a:pPr algn="ctr"/>
              <a:r>
                <a:rPr lang="en-US" sz="1200" b="1" dirty="0">
                  <a:latin typeface="Times New Roman"/>
                  <a:cs typeface="Times New Roman"/>
                </a:rPr>
                <a:t>02</a:t>
              </a:r>
            </a:p>
          </p:txBody>
        </p:sp>
      </p:grpSp>
      <p:grpSp>
        <p:nvGrpSpPr>
          <p:cNvPr id="97" name="Group 96"/>
          <p:cNvGrpSpPr/>
          <p:nvPr/>
        </p:nvGrpSpPr>
        <p:grpSpPr>
          <a:xfrm>
            <a:off x="6944295" y="2719989"/>
            <a:ext cx="353047" cy="337274"/>
            <a:chOff x="6944295" y="2719989"/>
            <a:chExt cx="353047" cy="337274"/>
          </a:xfrm>
        </p:grpSpPr>
        <p:sp>
          <p:nvSpPr>
            <p:cNvPr id="28" name="Oval 27"/>
            <p:cNvSpPr/>
            <p:nvPr/>
          </p:nvSpPr>
          <p:spPr>
            <a:xfrm>
              <a:off x="6956568" y="2719989"/>
              <a:ext cx="337274" cy="337274"/>
            </a:xfrm>
            <a:prstGeom prst="ellipse">
              <a:avLst/>
            </a:prstGeom>
            <a:solidFill>
              <a:srgbClr val="FF920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dirty="0">
                <a:latin typeface="Times New Roman"/>
                <a:cs typeface="Times New Roman"/>
              </a:endParaRPr>
            </a:p>
          </p:txBody>
        </p:sp>
        <p:sp>
          <p:nvSpPr>
            <p:cNvPr id="89" name="Rectangle 88"/>
            <p:cNvSpPr/>
            <p:nvPr/>
          </p:nvSpPr>
          <p:spPr>
            <a:xfrm>
              <a:off x="6944295" y="2768726"/>
              <a:ext cx="353047" cy="276999"/>
            </a:xfrm>
            <a:prstGeom prst="rect">
              <a:avLst/>
            </a:prstGeom>
          </p:spPr>
          <p:txBody>
            <a:bodyPr wrap="square" lIns="91440" tIns="45720" rIns="91440" bIns="45720" anchor="t">
              <a:spAutoFit/>
            </a:bodyPr>
            <a:lstStyle/>
            <a:p>
              <a:pPr algn="ctr"/>
              <a:r>
                <a:rPr lang="en-US" sz="1200" b="1" dirty="0">
                  <a:latin typeface="Times New Roman"/>
                  <a:cs typeface="Times New Roman"/>
                </a:rPr>
                <a:t>01</a:t>
              </a:r>
            </a:p>
          </p:txBody>
        </p:sp>
      </p:grpSp>
      <p:grpSp>
        <p:nvGrpSpPr>
          <p:cNvPr id="102" name="Group 101"/>
          <p:cNvGrpSpPr/>
          <p:nvPr/>
        </p:nvGrpSpPr>
        <p:grpSpPr>
          <a:xfrm>
            <a:off x="7756055" y="3362730"/>
            <a:ext cx="353047" cy="337274"/>
            <a:chOff x="7756055" y="3362730"/>
            <a:chExt cx="353047" cy="337274"/>
          </a:xfrm>
        </p:grpSpPr>
        <p:sp>
          <p:nvSpPr>
            <p:cNvPr id="73" name="Oval 72"/>
            <p:cNvSpPr/>
            <p:nvPr/>
          </p:nvSpPr>
          <p:spPr>
            <a:xfrm>
              <a:off x="7771828" y="3362730"/>
              <a:ext cx="337274" cy="33727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dirty="0">
                <a:latin typeface="Times New Roman"/>
                <a:cs typeface="Times New Roman"/>
              </a:endParaRPr>
            </a:p>
          </p:txBody>
        </p:sp>
        <p:sp>
          <p:nvSpPr>
            <p:cNvPr id="90" name="Rectangle 89"/>
            <p:cNvSpPr/>
            <p:nvPr/>
          </p:nvSpPr>
          <p:spPr>
            <a:xfrm>
              <a:off x="7756055" y="3414000"/>
              <a:ext cx="353047" cy="276999"/>
            </a:xfrm>
            <a:prstGeom prst="rect">
              <a:avLst/>
            </a:prstGeom>
          </p:spPr>
          <p:txBody>
            <a:bodyPr wrap="square" lIns="91440" tIns="45720" rIns="91440" bIns="45720" anchor="t">
              <a:spAutoFit/>
            </a:bodyPr>
            <a:lstStyle/>
            <a:p>
              <a:pPr algn="ctr"/>
              <a:r>
                <a:rPr lang="en-US" sz="1200" b="1" dirty="0">
                  <a:latin typeface="Times New Roman"/>
                  <a:cs typeface="Times New Roman"/>
                </a:rPr>
                <a:t>03</a:t>
              </a:r>
            </a:p>
          </p:txBody>
        </p:sp>
      </p:grpSp>
      <p:grpSp>
        <p:nvGrpSpPr>
          <p:cNvPr id="99" name="Group 98"/>
          <p:cNvGrpSpPr/>
          <p:nvPr/>
        </p:nvGrpSpPr>
        <p:grpSpPr>
          <a:xfrm>
            <a:off x="4009960" y="3587098"/>
            <a:ext cx="360402" cy="337274"/>
            <a:chOff x="4009960" y="3587098"/>
            <a:chExt cx="360402" cy="337274"/>
          </a:xfrm>
        </p:grpSpPr>
        <p:sp>
          <p:nvSpPr>
            <p:cNvPr id="79" name="Oval 78"/>
            <p:cNvSpPr/>
            <p:nvPr/>
          </p:nvSpPr>
          <p:spPr>
            <a:xfrm flipH="1">
              <a:off x="4033088" y="3587098"/>
              <a:ext cx="337274" cy="337274"/>
            </a:xfrm>
            <a:prstGeom prst="ellipse">
              <a:avLst/>
            </a:prstGeom>
            <a:solidFill>
              <a:srgbClr val="FF920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dirty="0">
                <a:latin typeface="Times New Roman"/>
                <a:cs typeface="Times New Roman"/>
              </a:endParaRPr>
            </a:p>
          </p:txBody>
        </p:sp>
        <p:sp>
          <p:nvSpPr>
            <p:cNvPr id="91" name="Rectangle 90"/>
            <p:cNvSpPr/>
            <p:nvPr/>
          </p:nvSpPr>
          <p:spPr>
            <a:xfrm>
              <a:off x="4009960" y="3636371"/>
              <a:ext cx="353047" cy="276999"/>
            </a:xfrm>
            <a:prstGeom prst="rect">
              <a:avLst/>
            </a:prstGeom>
          </p:spPr>
          <p:txBody>
            <a:bodyPr wrap="square" lIns="91440" tIns="45720" rIns="91440" bIns="45720" anchor="t">
              <a:spAutoFit/>
            </a:bodyPr>
            <a:lstStyle/>
            <a:p>
              <a:pPr algn="ctr"/>
              <a:r>
                <a:rPr lang="en-US" sz="1200" b="1" dirty="0">
                  <a:latin typeface="Times New Roman"/>
                  <a:cs typeface="Times New Roman"/>
                </a:rPr>
                <a:t>04</a:t>
              </a:r>
            </a:p>
          </p:txBody>
        </p:sp>
      </p:grpSp>
      <p:grpSp>
        <p:nvGrpSpPr>
          <p:cNvPr id="100" name="Group 99"/>
          <p:cNvGrpSpPr/>
          <p:nvPr/>
        </p:nvGrpSpPr>
        <p:grpSpPr>
          <a:xfrm>
            <a:off x="4979488" y="4257689"/>
            <a:ext cx="353047" cy="337274"/>
            <a:chOff x="4979488" y="4257689"/>
            <a:chExt cx="353047" cy="337274"/>
          </a:xfrm>
        </p:grpSpPr>
        <p:sp>
          <p:nvSpPr>
            <p:cNvPr id="81" name="Oval 80"/>
            <p:cNvSpPr/>
            <p:nvPr/>
          </p:nvSpPr>
          <p:spPr>
            <a:xfrm flipH="1">
              <a:off x="4994380" y="4257689"/>
              <a:ext cx="337274" cy="33727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dirty="0">
                <a:latin typeface="Times New Roman"/>
                <a:cs typeface="Times New Roman"/>
              </a:endParaRPr>
            </a:p>
          </p:txBody>
        </p:sp>
        <p:sp>
          <p:nvSpPr>
            <p:cNvPr id="92" name="Rectangle 91"/>
            <p:cNvSpPr/>
            <p:nvPr/>
          </p:nvSpPr>
          <p:spPr>
            <a:xfrm>
              <a:off x="4979488" y="4303815"/>
              <a:ext cx="353047" cy="276999"/>
            </a:xfrm>
            <a:prstGeom prst="rect">
              <a:avLst/>
            </a:prstGeom>
          </p:spPr>
          <p:txBody>
            <a:bodyPr wrap="square" lIns="91440" tIns="45720" rIns="91440" bIns="45720" anchor="t">
              <a:spAutoFit/>
            </a:bodyPr>
            <a:lstStyle/>
            <a:p>
              <a:pPr algn="ctr"/>
              <a:r>
                <a:rPr lang="en-US" sz="1200" b="1" dirty="0">
                  <a:latin typeface="Times New Roman"/>
                  <a:cs typeface="Times New Roman"/>
                </a:rPr>
                <a:t>06</a:t>
              </a:r>
            </a:p>
          </p:txBody>
        </p:sp>
      </p:grpSp>
      <p:grpSp>
        <p:nvGrpSpPr>
          <p:cNvPr id="101" name="Group 100"/>
          <p:cNvGrpSpPr/>
          <p:nvPr/>
        </p:nvGrpSpPr>
        <p:grpSpPr>
          <a:xfrm>
            <a:off x="6799334" y="4033321"/>
            <a:ext cx="353047" cy="337274"/>
            <a:chOff x="6799334" y="4033321"/>
            <a:chExt cx="353047" cy="337274"/>
          </a:xfrm>
        </p:grpSpPr>
        <p:sp>
          <p:nvSpPr>
            <p:cNvPr id="75" name="Oval 74"/>
            <p:cNvSpPr/>
            <p:nvPr/>
          </p:nvSpPr>
          <p:spPr>
            <a:xfrm>
              <a:off x="6810536" y="4033321"/>
              <a:ext cx="337274" cy="337274"/>
            </a:xfrm>
            <a:prstGeom prst="ellipse">
              <a:avLst/>
            </a:prstGeom>
            <a:solidFill>
              <a:srgbClr val="FF920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dirty="0">
                <a:latin typeface="Times New Roman"/>
                <a:cs typeface="Times New Roman"/>
              </a:endParaRPr>
            </a:p>
          </p:txBody>
        </p:sp>
        <p:sp>
          <p:nvSpPr>
            <p:cNvPr id="93" name="Rectangle 92"/>
            <p:cNvSpPr/>
            <p:nvPr/>
          </p:nvSpPr>
          <p:spPr>
            <a:xfrm>
              <a:off x="6799334" y="4075000"/>
              <a:ext cx="353047" cy="276999"/>
            </a:xfrm>
            <a:prstGeom prst="rect">
              <a:avLst/>
            </a:prstGeom>
          </p:spPr>
          <p:txBody>
            <a:bodyPr wrap="square" lIns="91440" tIns="45720" rIns="91440" bIns="45720" anchor="t">
              <a:spAutoFit/>
            </a:bodyPr>
            <a:lstStyle/>
            <a:p>
              <a:pPr algn="ctr"/>
              <a:r>
                <a:rPr lang="en-US" sz="1200" b="1" dirty="0">
                  <a:latin typeface="Times New Roman"/>
                  <a:cs typeface="Times New Roman"/>
                </a:rPr>
                <a:t>05</a:t>
              </a:r>
            </a:p>
          </p:txBody>
        </p:sp>
      </p:grpSp>
      <p:sp>
        <p:nvSpPr>
          <p:cNvPr id="94" name="Rectangle 93"/>
          <p:cNvSpPr/>
          <p:nvPr/>
        </p:nvSpPr>
        <p:spPr>
          <a:xfrm>
            <a:off x="2778196" y="497299"/>
            <a:ext cx="6635608" cy="769441"/>
          </a:xfrm>
          <a:prstGeom prst="rect">
            <a:avLst/>
          </a:prstGeom>
        </p:spPr>
        <p:txBody>
          <a:bodyPr wrap="square" lIns="91440" tIns="45720" rIns="91440" bIns="45720" anchor="t">
            <a:spAutoFit/>
          </a:bodyPr>
          <a:lstStyle/>
          <a:p>
            <a:pPr algn="ctr"/>
            <a:r>
              <a:rPr lang="en-US" sz="4400" b="1" dirty="0">
                <a:solidFill>
                  <a:srgbClr val="FF9202"/>
                </a:solidFill>
                <a:latin typeface="Times New Roman"/>
                <a:cs typeface="Calibri bold"/>
              </a:rPr>
              <a:t>GOALS</a:t>
            </a:r>
            <a:r>
              <a:rPr lang="en-US" sz="4400" b="1" dirty="0">
                <a:solidFill>
                  <a:schemeClr val="bg1"/>
                </a:solidFill>
                <a:latin typeface="Times New Roman"/>
                <a:cs typeface="Times New Roman"/>
              </a:rPr>
              <a:t> </a:t>
            </a:r>
            <a:endParaRPr lang="en-US" sz="4400">
              <a:solidFill>
                <a:schemeClr val="bg1"/>
              </a:solidFill>
              <a:latin typeface="Times New Roman"/>
              <a:cs typeface="Times New Roman"/>
            </a:endParaRPr>
          </a:p>
        </p:txBody>
      </p:sp>
    </p:spTree>
    <p:extLst>
      <p:ext uri="{BB962C8B-B14F-4D97-AF65-F5344CB8AC3E}">
        <p14:creationId xmlns:p14="http://schemas.microsoft.com/office/powerpoint/2010/main" val="4029384508"/>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Effect transition="in" filter="fade">
                                          <p:cBhvr>
                                            <p:cTn id="9" dur="500"/>
                                            <p:tgtEl>
                                              <p:spTgt spid="96"/>
                                            </p:tgtEl>
                                          </p:cBhvr>
                                        </p:animEffect>
                                      </p:childTnLst>
                                    </p:cTn>
                                  </p:par>
                                </p:childTnLst>
                              </p:cTn>
                            </p:par>
                            <p:par>
                              <p:cTn id="10" fill="hold">
                                <p:stCondLst>
                                  <p:cond delay="500"/>
                                </p:stCondLst>
                                <p:childTnLst>
                                  <p:par>
                                    <p:cTn id="11" presetID="2" presetClass="entr" presetSubtype="1" accel="4000" fill="hold" nodeType="afterEffect" p14:presetBounceEnd="30000">
                                      <p:stCondLst>
                                        <p:cond delay="0"/>
                                      </p:stCondLst>
                                      <p:childTnLst>
                                        <p:set>
                                          <p:cBhvr>
                                            <p:cTn id="12" dur="1" fill="hold">
                                              <p:stCondLst>
                                                <p:cond delay="0"/>
                                              </p:stCondLst>
                                            </p:cTn>
                                            <p:tgtEl>
                                              <p:spTgt spid="95"/>
                                            </p:tgtEl>
                                            <p:attrNameLst>
                                              <p:attrName>style.visibility</p:attrName>
                                            </p:attrNameLst>
                                          </p:cBhvr>
                                          <p:to>
                                            <p:strVal val="visible"/>
                                          </p:to>
                                        </p:set>
                                        <p:anim calcmode="lin" valueType="num" p14:bounceEnd="30000">
                                          <p:cBhvr additive="base">
                                            <p:cTn id="13" dur="500" fill="hold"/>
                                            <p:tgtEl>
                                              <p:spTgt spid="95"/>
                                            </p:tgtEl>
                                            <p:attrNameLst>
                                              <p:attrName>ppt_x</p:attrName>
                                            </p:attrNameLst>
                                          </p:cBhvr>
                                          <p:tavLst>
                                            <p:tav tm="0">
                                              <p:val>
                                                <p:strVal val="#ppt_x"/>
                                              </p:val>
                                            </p:tav>
                                            <p:tav tm="100000">
                                              <p:val>
                                                <p:strVal val="#ppt_x"/>
                                              </p:val>
                                            </p:tav>
                                          </p:tavLst>
                                        </p:anim>
                                        <p:anim calcmode="lin" valueType="num" p14:bounceEnd="30000">
                                          <p:cBhvr additive="base">
                                            <p:cTn id="14" dur="500" fill="hold"/>
                                            <p:tgtEl>
                                              <p:spTgt spid="95"/>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left)">
                                          <p:cBhvr>
                                            <p:cTn id="18" dur="500"/>
                                            <p:tgtEl>
                                              <p:spTgt spid="27"/>
                                            </p:tgtEl>
                                          </p:cBhvr>
                                        </p:animEffect>
                                      </p:childTnLst>
                                    </p:cTn>
                                  </p:par>
                                </p:childTnLst>
                              </p:cTn>
                            </p:par>
                            <p:par>
                              <p:cTn id="19" fill="hold">
                                <p:stCondLst>
                                  <p:cond delay="1500"/>
                                </p:stCondLst>
                                <p:childTnLst>
                                  <p:par>
                                    <p:cTn id="20" presetID="16" presetClass="entr" presetSubtype="42" fill="hold" nodeType="after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barn(outHorizontal)">
                                          <p:cBhvr>
                                            <p:cTn id="22" dur="500"/>
                                            <p:tgtEl>
                                              <p:spTgt spid="97"/>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85"/>
                                            </p:tgtEl>
                                            <p:attrNameLst>
                                              <p:attrName>style.visibility</p:attrName>
                                            </p:attrNameLst>
                                          </p:cBhvr>
                                          <p:to>
                                            <p:strVal val="visible"/>
                                          </p:to>
                                        </p:set>
                                        <p:animEffect transition="in" filter="wipe(left)">
                                          <p:cBhvr>
                                            <p:cTn id="25" dur="750"/>
                                            <p:tgtEl>
                                              <p:spTgt spid="85"/>
                                            </p:tgtEl>
                                          </p:cBhvr>
                                        </p:animEffect>
                                      </p:childTnLst>
                                    </p:cTn>
                                  </p:par>
                                </p:childTnLst>
                              </p:cTn>
                            </p:par>
                            <p:par>
                              <p:cTn id="26" fill="hold">
                                <p:stCondLst>
                                  <p:cond delay="2750"/>
                                </p:stCondLst>
                                <p:childTnLst>
                                  <p:par>
                                    <p:cTn id="27" presetID="22" presetClass="entr" presetSubtype="2" fill="hold" nodeType="afterEffect">
                                      <p:stCondLst>
                                        <p:cond delay="0"/>
                                      </p:stCondLst>
                                      <p:childTnLst>
                                        <p:set>
                                          <p:cBhvr>
                                            <p:cTn id="28" dur="1" fill="hold">
                                              <p:stCondLst>
                                                <p:cond delay="0"/>
                                              </p:stCondLst>
                                            </p:cTn>
                                            <p:tgtEl>
                                              <p:spTgt spid="76"/>
                                            </p:tgtEl>
                                            <p:attrNameLst>
                                              <p:attrName>style.visibility</p:attrName>
                                            </p:attrNameLst>
                                          </p:cBhvr>
                                          <p:to>
                                            <p:strVal val="visible"/>
                                          </p:to>
                                        </p:set>
                                        <p:animEffect transition="in" filter="wipe(right)">
                                          <p:cBhvr>
                                            <p:cTn id="29" dur="500"/>
                                            <p:tgtEl>
                                              <p:spTgt spid="76"/>
                                            </p:tgtEl>
                                          </p:cBhvr>
                                        </p:animEffect>
                                      </p:childTnLst>
                                    </p:cTn>
                                  </p:par>
                                </p:childTnLst>
                              </p:cTn>
                            </p:par>
                            <p:par>
                              <p:cTn id="30" fill="hold">
                                <p:stCondLst>
                                  <p:cond delay="3250"/>
                                </p:stCondLst>
                                <p:childTnLst>
                                  <p:par>
                                    <p:cTn id="31" presetID="16" presetClass="entr" presetSubtype="42" fill="hold" nodeType="after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barn(outHorizontal)">
                                          <p:cBhvr>
                                            <p:cTn id="33" dur="500"/>
                                            <p:tgtEl>
                                              <p:spTgt spid="98"/>
                                            </p:tgtEl>
                                          </p:cBhvr>
                                        </p:animEffect>
                                      </p:childTnLst>
                                    </p:cTn>
                                  </p:par>
                                  <p:par>
                                    <p:cTn id="34" presetID="22" presetClass="entr" presetSubtype="2" fill="hold" grpId="0" nodeType="withEffect">
                                      <p:stCondLst>
                                        <p:cond delay="500"/>
                                      </p:stCondLst>
                                      <p:childTnLst>
                                        <p:set>
                                          <p:cBhvr>
                                            <p:cTn id="35" dur="1" fill="hold">
                                              <p:stCondLst>
                                                <p:cond delay="0"/>
                                              </p:stCondLst>
                                            </p:cTn>
                                            <p:tgtEl>
                                              <p:spTgt spid="82"/>
                                            </p:tgtEl>
                                            <p:attrNameLst>
                                              <p:attrName>style.visibility</p:attrName>
                                            </p:attrNameLst>
                                          </p:cBhvr>
                                          <p:to>
                                            <p:strVal val="visible"/>
                                          </p:to>
                                        </p:set>
                                        <p:animEffect transition="in" filter="wipe(right)">
                                          <p:cBhvr>
                                            <p:cTn id="36" dur="750"/>
                                            <p:tgtEl>
                                              <p:spTgt spid="82"/>
                                            </p:tgtEl>
                                          </p:cBhvr>
                                        </p:animEffect>
                                      </p:childTnLst>
                                    </p:cTn>
                                  </p:par>
                                </p:childTnLst>
                              </p:cTn>
                            </p:par>
                            <p:par>
                              <p:cTn id="37" fill="hold">
                                <p:stCondLst>
                                  <p:cond delay="4500"/>
                                </p:stCondLst>
                                <p:childTnLst>
                                  <p:par>
                                    <p:cTn id="38" presetID="22" presetClass="entr" presetSubtype="8" fill="hold" nodeType="after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wipe(left)">
                                          <p:cBhvr>
                                            <p:cTn id="40" dur="500"/>
                                            <p:tgtEl>
                                              <p:spTgt spid="72"/>
                                            </p:tgtEl>
                                          </p:cBhvr>
                                        </p:animEffect>
                                      </p:childTnLst>
                                    </p:cTn>
                                  </p:par>
                                </p:childTnLst>
                              </p:cTn>
                            </p:par>
                            <p:par>
                              <p:cTn id="41" fill="hold">
                                <p:stCondLst>
                                  <p:cond delay="5000"/>
                                </p:stCondLst>
                                <p:childTnLst>
                                  <p:par>
                                    <p:cTn id="42" presetID="16" presetClass="entr" presetSubtype="42" fill="hold" nodeType="afterEffect">
                                      <p:stCondLst>
                                        <p:cond delay="0"/>
                                      </p:stCondLst>
                                      <p:childTnLst>
                                        <p:set>
                                          <p:cBhvr>
                                            <p:cTn id="43" dur="1" fill="hold">
                                              <p:stCondLst>
                                                <p:cond delay="0"/>
                                              </p:stCondLst>
                                            </p:cTn>
                                            <p:tgtEl>
                                              <p:spTgt spid="102"/>
                                            </p:tgtEl>
                                            <p:attrNameLst>
                                              <p:attrName>style.visibility</p:attrName>
                                            </p:attrNameLst>
                                          </p:cBhvr>
                                          <p:to>
                                            <p:strVal val="visible"/>
                                          </p:to>
                                        </p:set>
                                        <p:animEffect transition="in" filter="barn(outHorizontal)">
                                          <p:cBhvr>
                                            <p:cTn id="44" dur="500"/>
                                            <p:tgtEl>
                                              <p:spTgt spid="102"/>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86"/>
                                            </p:tgtEl>
                                            <p:attrNameLst>
                                              <p:attrName>style.visibility</p:attrName>
                                            </p:attrNameLst>
                                          </p:cBhvr>
                                          <p:to>
                                            <p:strVal val="visible"/>
                                          </p:to>
                                        </p:set>
                                        <p:animEffect transition="in" filter="wipe(left)">
                                          <p:cBhvr>
                                            <p:cTn id="47" dur="750"/>
                                            <p:tgtEl>
                                              <p:spTgt spid="86"/>
                                            </p:tgtEl>
                                          </p:cBhvr>
                                        </p:animEffect>
                                      </p:childTnLst>
                                    </p:cTn>
                                  </p:par>
                                </p:childTnLst>
                              </p:cTn>
                            </p:par>
                            <p:par>
                              <p:cTn id="48" fill="hold">
                                <p:stCondLst>
                                  <p:cond delay="6250"/>
                                </p:stCondLst>
                                <p:childTnLst>
                                  <p:par>
                                    <p:cTn id="49" presetID="22" presetClass="entr" presetSubtype="2" fill="hold" nodeType="after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wipe(right)">
                                          <p:cBhvr>
                                            <p:cTn id="51" dur="500"/>
                                            <p:tgtEl>
                                              <p:spTgt spid="78"/>
                                            </p:tgtEl>
                                          </p:cBhvr>
                                        </p:animEffect>
                                      </p:childTnLst>
                                    </p:cTn>
                                  </p:par>
                                </p:childTnLst>
                              </p:cTn>
                            </p:par>
                            <p:par>
                              <p:cTn id="52" fill="hold">
                                <p:stCondLst>
                                  <p:cond delay="6750"/>
                                </p:stCondLst>
                                <p:childTnLst>
                                  <p:par>
                                    <p:cTn id="53" presetID="16" presetClass="entr" presetSubtype="42" fill="hold" nodeType="afterEffect">
                                      <p:stCondLst>
                                        <p:cond delay="0"/>
                                      </p:stCondLst>
                                      <p:childTnLst>
                                        <p:set>
                                          <p:cBhvr>
                                            <p:cTn id="54" dur="1" fill="hold">
                                              <p:stCondLst>
                                                <p:cond delay="0"/>
                                              </p:stCondLst>
                                            </p:cTn>
                                            <p:tgtEl>
                                              <p:spTgt spid="99"/>
                                            </p:tgtEl>
                                            <p:attrNameLst>
                                              <p:attrName>style.visibility</p:attrName>
                                            </p:attrNameLst>
                                          </p:cBhvr>
                                          <p:to>
                                            <p:strVal val="visible"/>
                                          </p:to>
                                        </p:set>
                                        <p:animEffect transition="in" filter="barn(outHorizontal)">
                                          <p:cBhvr>
                                            <p:cTn id="55" dur="500"/>
                                            <p:tgtEl>
                                              <p:spTgt spid="99"/>
                                            </p:tgtEl>
                                          </p:cBhvr>
                                        </p:animEffect>
                                      </p:childTnLst>
                                    </p:cTn>
                                  </p:par>
                                  <p:par>
                                    <p:cTn id="56" presetID="22" presetClass="entr" presetSubtype="2" fill="hold" grpId="0" nodeType="withEffect">
                                      <p:stCondLst>
                                        <p:cond delay="500"/>
                                      </p:stCondLst>
                                      <p:childTnLst>
                                        <p:set>
                                          <p:cBhvr>
                                            <p:cTn id="57" dur="1" fill="hold">
                                              <p:stCondLst>
                                                <p:cond delay="0"/>
                                              </p:stCondLst>
                                            </p:cTn>
                                            <p:tgtEl>
                                              <p:spTgt spid="83"/>
                                            </p:tgtEl>
                                            <p:attrNameLst>
                                              <p:attrName>style.visibility</p:attrName>
                                            </p:attrNameLst>
                                          </p:cBhvr>
                                          <p:to>
                                            <p:strVal val="visible"/>
                                          </p:to>
                                        </p:set>
                                        <p:animEffect transition="in" filter="wipe(right)">
                                          <p:cBhvr>
                                            <p:cTn id="58" dur="750"/>
                                            <p:tgtEl>
                                              <p:spTgt spid="83"/>
                                            </p:tgtEl>
                                          </p:cBhvr>
                                        </p:animEffect>
                                      </p:childTnLst>
                                    </p:cTn>
                                  </p:par>
                                </p:childTnLst>
                              </p:cTn>
                            </p:par>
                            <p:par>
                              <p:cTn id="59" fill="hold">
                                <p:stCondLst>
                                  <p:cond delay="8000"/>
                                </p:stCondLst>
                                <p:childTnLst>
                                  <p:par>
                                    <p:cTn id="60" presetID="22" presetClass="entr" presetSubtype="8" fill="hold" nodeType="afterEffect">
                                      <p:stCondLst>
                                        <p:cond delay="0"/>
                                      </p:stCondLst>
                                      <p:childTnLst>
                                        <p:set>
                                          <p:cBhvr>
                                            <p:cTn id="61" dur="1" fill="hold">
                                              <p:stCondLst>
                                                <p:cond delay="0"/>
                                              </p:stCondLst>
                                            </p:cTn>
                                            <p:tgtEl>
                                              <p:spTgt spid="74"/>
                                            </p:tgtEl>
                                            <p:attrNameLst>
                                              <p:attrName>style.visibility</p:attrName>
                                            </p:attrNameLst>
                                          </p:cBhvr>
                                          <p:to>
                                            <p:strVal val="visible"/>
                                          </p:to>
                                        </p:set>
                                        <p:animEffect transition="in" filter="wipe(left)">
                                          <p:cBhvr>
                                            <p:cTn id="62" dur="500"/>
                                            <p:tgtEl>
                                              <p:spTgt spid="74"/>
                                            </p:tgtEl>
                                          </p:cBhvr>
                                        </p:animEffect>
                                      </p:childTnLst>
                                    </p:cTn>
                                  </p:par>
                                </p:childTnLst>
                              </p:cTn>
                            </p:par>
                            <p:par>
                              <p:cTn id="63" fill="hold">
                                <p:stCondLst>
                                  <p:cond delay="8500"/>
                                </p:stCondLst>
                                <p:childTnLst>
                                  <p:par>
                                    <p:cTn id="64" presetID="16" presetClass="entr" presetSubtype="42" fill="hold" nodeType="afterEffect">
                                      <p:stCondLst>
                                        <p:cond delay="0"/>
                                      </p:stCondLst>
                                      <p:childTnLst>
                                        <p:set>
                                          <p:cBhvr>
                                            <p:cTn id="65" dur="1" fill="hold">
                                              <p:stCondLst>
                                                <p:cond delay="0"/>
                                              </p:stCondLst>
                                            </p:cTn>
                                            <p:tgtEl>
                                              <p:spTgt spid="101"/>
                                            </p:tgtEl>
                                            <p:attrNameLst>
                                              <p:attrName>style.visibility</p:attrName>
                                            </p:attrNameLst>
                                          </p:cBhvr>
                                          <p:to>
                                            <p:strVal val="visible"/>
                                          </p:to>
                                        </p:set>
                                        <p:animEffect transition="in" filter="barn(outHorizontal)">
                                          <p:cBhvr>
                                            <p:cTn id="66" dur="500"/>
                                            <p:tgtEl>
                                              <p:spTgt spid="101"/>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87"/>
                                            </p:tgtEl>
                                            <p:attrNameLst>
                                              <p:attrName>style.visibility</p:attrName>
                                            </p:attrNameLst>
                                          </p:cBhvr>
                                          <p:to>
                                            <p:strVal val="visible"/>
                                          </p:to>
                                        </p:set>
                                        <p:animEffect transition="in" filter="wipe(left)">
                                          <p:cBhvr>
                                            <p:cTn id="69" dur="750"/>
                                            <p:tgtEl>
                                              <p:spTgt spid="87"/>
                                            </p:tgtEl>
                                          </p:cBhvr>
                                        </p:animEffect>
                                      </p:childTnLst>
                                    </p:cTn>
                                  </p:par>
                                </p:childTnLst>
                              </p:cTn>
                            </p:par>
                            <p:par>
                              <p:cTn id="70" fill="hold">
                                <p:stCondLst>
                                  <p:cond delay="9750"/>
                                </p:stCondLst>
                                <p:childTnLst>
                                  <p:par>
                                    <p:cTn id="71" presetID="22" presetClass="entr" presetSubtype="2" fill="hold" nodeType="afterEffect">
                                      <p:stCondLst>
                                        <p:cond delay="0"/>
                                      </p:stCondLst>
                                      <p:childTnLst>
                                        <p:set>
                                          <p:cBhvr>
                                            <p:cTn id="72" dur="1" fill="hold">
                                              <p:stCondLst>
                                                <p:cond delay="0"/>
                                              </p:stCondLst>
                                            </p:cTn>
                                            <p:tgtEl>
                                              <p:spTgt spid="80"/>
                                            </p:tgtEl>
                                            <p:attrNameLst>
                                              <p:attrName>style.visibility</p:attrName>
                                            </p:attrNameLst>
                                          </p:cBhvr>
                                          <p:to>
                                            <p:strVal val="visible"/>
                                          </p:to>
                                        </p:set>
                                        <p:animEffect transition="in" filter="wipe(right)">
                                          <p:cBhvr>
                                            <p:cTn id="73" dur="500"/>
                                            <p:tgtEl>
                                              <p:spTgt spid="80"/>
                                            </p:tgtEl>
                                          </p:cBhvr>
                                        </p:animEffect>
                                      </p:childTnLst>
                                    </p:cTn>
                                  </p:par>
                                </p:childTnLst>
                              </p:cTn>
                            </p:par>
                            <p:par>
                              <p:cTn id="74" fill="hold">
                                <p:stCondLst>
                                  <p:cond delay="10250"/>
                                </p:stCondLst>
                                <p:childTnLst>
                                  <p:par>
                                    <p:cTn id="75" presetID="16" presetClass="entr" presetSubtype="42" fill="hold" nodeType="afterEffect">
                                      <p:stCondLst>
                                        <p:cond delay="0"/>
                                      </p:stCondLst>
                                      <p:childTnLst>
                                        <p:set>
                                          <p:cBhvr>
                                            <p:cTn id="76" dur="1" fill="hold">
                                              <p:stCondLst>
                                                <p:cond delay="0"/>
                                              </p:stCondLst>
                                            </p:cTn>
                                            <p:tgtEl>
                                              <p:spTgt spid="100"/>
                                            </p:tgtEl>
                                            <p:attrNameLst>
                                              <p:attrName>style.visibility</p:attrName>
                                            </p:attrNameLst>
                                          </p:cBhvr>
                                          <p:to>
                                            <p:strVal val="visible"/>
                                          </p:to>
                                        </p:set>
                                        <p:animEffect transition="in" filter="barn(outHorizontal)">
                                          <p:cBhvr>
                                            <p:cTn id="77" dur="500"/>
                                            <p:tgtEl>
                                              <p:spTgt spid="100"/>
                                            </p:tgtEl>
                                          </p:cBhvr>
                                        </p:animEffect>
                                      </p:childTnLst>
                                    </p:cTn>
                                  </p:par>
                                  <p:par>
                                    <p:cTn id="78" presetID="22" presetClass="entr" presetSubtype="2" fill="hold" grpId="0" nodeType="withEffect">
                                      <p:stCondLst>
                                        <p:cond delay="500"/>
                                      </p:stCondLst>
                                      <p:childTnLst>
                                        <p:set>
                                          <p:cBhvr>
                                            <p:cTn id="79" dur="1" fill="hold">
                                              <p:stCondLst>
                                                <p:cond delay="0"/>
                                              </p:stCondLst>
                                            </p:cTn>
                                            <p:tgtEl>
                                              <p:spTgt spid="84"/>
                                            </p:tgtEl>
                                            <p:attrNameLst>
                                              <p:attrName>style.visibility</p:attrName>
                                            </p:attrNameLst>
                                          </p:cBhvr>
                                          <p:to>
                                            <p:strVal val="visible"/>
                                          </p:to>
                                        </p:set>
                                        <p:animEffect transition="in" filter="wipe(right)">
                                          <p:cBhvr>
                                            <p:cTn id="80" dur="75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P spid="84" grpId="0"/>
          <p:bldP spid="85" grpId="0"/>
          <p:bldP spid="86" grpId="0"/>
          <p:bldP spid="8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Effect transition="in" filter="fade">
                                          <p:cBhvr>
                                            <p:cTn id="9" dur="500"/>
                                            <p:tgtEl>
                                              <p:spTgt spid="96"/>
                                            </p:tgtEl>
                                          </p:cBhvr>
                                        </p:animEffect>
                                      </p:childTnLst>
                                    </p:cTn>
                                  </p:par>
                                </p:childTnLst>
                              </p:cTn>
                            </p:par>
                            <p:par>
                              <p:cTn id="10" fill="hold">
                                <p:stCondLst>
                                  <p:cond delay="500"/>
                                </p:stCondLst>
                                <p:childTnLst>
                                  <p:par>
                                    <p:cTn id="11" presetID="2" presetClass="entr" presetSubtype="1" accel="4000" fill="hold" nodeType="afterEffect">
                                      <p:stCondLst>
                                        <p:cond delay="0"/>
                                      </p:stCondLst>
                                      <p:childTnLst>
                                        <p:set>
                                          <p:cBhvr>
                                            <p:cTn id="12" dur="1" fill="hold">
                                              <p:stCondLst>
                                                <p:cond delay="0"/>
                                              </p:stCondLst>
                                            </p:cTn>
                                            <p:tgtEl>
                                              <p:spTgt spid="95"/>
                                            </p:tgtEl>
                                            <p:attrNameLst>
                                              <p:attrName>style.visibility</p:attrName>
                                            </p:attrNameLst>
                                          </p:cBhvr>
                                          <p:to>
                                            <p:strVal val="visible"/>
                                          </p:to>
                                        </p:set>
                                        <p:anim calcmode="lin" valueType="num">
                                          <p:cBhvr additive="base">
                                            <p:cTn id="13" dur="500" fill="hold"/>
                                            <p:tgtEl>
                                              <p:spTgt spid="95"/>
                                            </p:tgtEl>
                                            <p:attrNameLst>
                                              <p:attrName>ppt_x</p:attrName>
                                            </p:attrNameLst>
                                          </p:cBhvr>
                                          <p:tavLst>
                                            <p:tav tm="0">
                                              <p:val>
                                                <p:strVal val="#ppt_x"/>
                                              </p:val>
                                            </p:tav>
                                            <p:tav tm="100000">
                                              <p:val>
                                                <p:strVal val="#ppt_x"/>
                                              </p:val>
                                            </p:tav>
                                          </p:tavLst>
                                        </p:anim>
                                        <p:anim calcmode="lin" valueType="num">
                                          <p:cBhvr additive="base">
                                            <p:cTn id="14" dur="500" fill="hold"/>
                                            <p:tgtEl>
                                              <p:spTgt spid="95"/>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left)">
                                          <p:cBhvr>
                                            <p:cTn id="18" dur="500"/>
                                            <p:tgtEl>
                                              <p:spTgt spid="27"/>
                                            </p:tgtEl>
                                          </p:cBhvr>
                                        </p:animEffect>
                                      </p:childTnLst>
                                    </p:cTn>
                                  </p:par>
                                </p:childTnLst>
                              </p:cTn>
                            </p:par>
                            <p:par>
                              <p:cTn id="19" fill="hold">
                                <p:stCondLst>
                                  <p:cond delay="1500"/>
                                </p:stCondLst>
                                <p:childTnLst>
                                  <p:par>
                                    <p:cTn id="20" presetID="16" presetClass="entr" presetSubtype="42" fill="hold" nodeType="after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barn(outHorizontal)">
                                          <p:cBhvr>
                                            <p:cTn id="22" dur="500"/>
                                            <p:tgtEl>
                                              <p:spTgt spid="97"/>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85"/>
                                            </p:tgtEl>
                                            <p:attrNameLst>
                                              <p:attrName>style.visibility</p:attrName>
                                            </p:attrNameLst>
                                          </p:cBhvr>
                                          <p:to>
                                            <p:strVal val="visible"/>
                                          </p:to>
                                        </p:set>
                                        <p:animEffect transition="in" filter="wipe(left)">
                                          <p:cBhvr>
                                            <p:cTn id="25" dur="750"/>
                                            <p:tgtEl>
                                              <p:spTgt spid="85"/>
                                            </p:tgtEl>
                                          </p:cBhvr>
                                        </p:animEffect>
                                      </p:childTnLst>
                                    </p:cTn>
                                  </p:par>
                                </p:childTnLst>
                              </p:cTn>
                            </p:par>
                            <p:par>
                              <p:cTn id="26" fill="hold">
                                <p:stCondLst>
                                  <p:cond delay="2750"/>
                                </p:stCondLst>
                                <p:childTnLst>
                                  <p:par>
                                    <p:cTn id="27" presetID="22" presetClass="entr" presetSubtype="2" fill="hold" nodeType="afterEffect">
                                      <p:stCondLst>
                                        <p:cond delay="0"/>
                                      </p:stCondLst>
                                      <p:childTnLst>
                                        <p:set>
                                          <p:cBhvr>
                                            <p:cTn id="28" dur="1" fill="hold">
                                              <p:stCondLst>
                                                <p:cond delay="0"/>
                                              </p:stCondLst>
                                            </p:cTn>
                                            <p:tgtEl>
                                              <p:spTgt spid="76"/>
                                            </p:tgtEl>
                                            <p:attrNameLst>
                                              <p:attrName>style.visibility</p:attrName>
                                            </p:attrNameLst>
                                          </p:cBhvr>
                                          <p:to>
                                            <p:strVal val="visible"/>
                                          </p:to>
                                        </p:set>
                                        <p:animEffect transition="in" filter="wipe(right)">
                                          <p:cBhvr>
                                            <p:cTn id="29" dur="500"/>
                                            <p:tgtEl>
                                              <p:spTgt spid="76"/>
                                            </p:tgtEl>
                                          </p:cBhvr>
                                        </p:animEffect>
                                      </p:childTnLst>
                                    </p:cTn>
                                  </p:par>
                                </p:childTnLst>
                              </p:cTn>
                            </p:par>
                            <p:par>
                              <p:cTn id="30" fill="hold">
                                <p:stCondLst>
                                  <p:cond delay="3250"/>
                                </p:stCondLst>
                                <p:childTnLst>
                                  <p:par>
                                    <p:cTn id="31" presetID="16" presetClass="entr" presetSubtype="42" fill="hold" nodeType="after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barn(outHorizontal)">
                                          <p:cBhvr>
                                            <p:cTn id="33" dur="500"/>
                                            <p:tgtEl>
                                              <p:spTgt spid="98"/>
                                            </p:tgtEl>
                                          </p:cBhvr>
                                        </p:animEffect>
                                      </p:childTnLst>
                                    </p:cTn>
                                  </p:par>
                                  <p:par>
                                    <p:cTn id="34" presetID="22" presetClass="entr" presetSubtype="2" fill="hold" grpId="0" nodeType="withEffect">
                                      <p:stCondLst>
                                        <p:cond delay="500"/>
                                      </p:stCondLst>
                                      <p:childTnLst>
                                        <p:set>
                                          <p:cBhvr>
                                            <p:cTn id="35" dur="1" fill="hold">
                                              <p:stCondLst>
                                                <p:cond delay="0"/>
                                              </p:stCondLst>
                                            </p:cTn>
                                            <p:tgtEl>
                                              <p:spTgt spid="82"/>
                                            </p:tgtEl>
                                            <p:attrNameLst>
                                              <p:attrName>style.visibility</p:attrName>
                                            </p:attrNameLst>
                                          </p:cBhvr>
                                          <p:to>
                                            <p:strVal val="visible"/>
                                          </p:to>
                                        </p:set>
                                        <p:animEffect transition="in" filter="wipe(right)">
                                          <p:cBhvr>
                                            <p:cTn id="36" dur="750"/>
                                            <p:tgtEl>
                                              <p:spTgt spid="82"/>
                                            </p:tgtEl>
                                          </p:cBhvr>
                                        </p:animEffect>
                                      </p:childTnLst>
                                    </p:cTn>
                                  </p:par>
                                </p:childTnLst>
                              </p:cTn>
                            </p:par>
                            <p:par>
                              <p:cTn id="37" fill="hold">
                                <p:stCondLst>
                                  <p:cond delay="4500"/>
                                </p:stCondLst>
                                <p:childTnLst>
                                  <p:par>
                                    <p:cTn id="38" presetID="22" presetClass="entr" presetSubtype="8" fill="hold" nodeType="after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wipe(left)">
                                          <p:cBhvr>
                                            <p:cTn id="40" dur="500"/>
                                            <p:tgtEl>
                                              <p:spTgt spid="72"/>
                                            </p:tgtEl>
                                          </p:cBhvr>
                                        </p:animEffect>
                                      </p:childTnLst>
                                    </p:cTn>
                                  </p:par>
                                </p:childTnLst>
                              </p:cTn>
                            </p:par>
                            <p:par>
                              <p:cTn id="41" fill="hold">
                                <p:stCondLst>
                                  <p:cond delay="5000"/>
                                </p:stCondLst>
                                <p:childTnLst>
                                  <p:par>
                                    <p:cTn id="42" presetID="16" presetClass="entr" presetSubtype="42" fill="hold" nodeType="afterEffect">
                                      <p:stCondLst>
                                        <p:cond delay="0"/>
                                      </p:stCondLst>
                                      <p:childTnLst>
                                        <p:set>
                                          <p:cBhvr>
                                            <p:cTn id="43" dur="1" fill="hold">
                                              <p:stCondLst>
                                                <p:cond delay="0"/>
                                              </p:stCondLst>
                                            </p:cTn>
                                            <p:tgtEl>
                                              <p:spTgt spid="102"/>
                                            </p:tgtEl>
                                            <p:attrNameLst>
                                              <p:attrName>style.visibility</p:attrName>
                                            </p:attrNameLst>
                                          </p:cBhvr>
                                          <p:to>
                                            <p:strVal val="visible"/>
                                          </p:to>
                                        </p:set>
                                        <p:animEffect transition="in" filter="barn(outHorizontal)">
                                          <p:cBhvr>
                                            <p:cTn id="44" dur="500"/>
                                            <p:tgtEl>
                                              <p:spTgt spid="102"/>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86"/>
                                            </p:tgtEl>
                                            <p:attrNameLst>
                                              <p:attrName>style.visibility</p:attrName>
                                            </p:attrNameLst>
                                          </p:cBhvr>
                                          <p:to>
                                            <p:strVal val="visible"/>
                                          </p:to>
                                        </p:set>
                                        <p:animEffect transition="in" filter="wipe(left)">
                                          <p:cBhvr>
                                            <p:cTn id="47" dur="750"/>
                                            <p:tgtEl>
                                              <p:spTgt spid="86"/>
                                            </p:tgtEl>
                                          </p:cBhvr>
                                        </p:animEffect>
                                      </p:childTnLst>
                                    </p:cTn>
                                  </p:par>
                                </p:childTnLst>
                              </p:cTn>
                            </p:par>
                            <p:par>
                              <p:cTn id="48" fill="hold">
                                <p:stCondLst>
                                  <p:cond delay="6250"/>
                                </p:stCondLst>
                                <p:childTnLst>
                                  <p:par>
                                    <p:cTn id="49" presetID="22" presetClass="entr" presetSubtype="2" fill="hold" nodeType="after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wipe(right)">
                                          <p:cBhvr>
                                            <p:cTn id="51" dur="500"/>
                                            <p:tgtEl>
                                              <p:spTgt spid="78"/>
                                            </p:tgtEl>
                                          </p:cBhvr>
                                        </p:animEffect>
                                      </p:childTnLst>
                                    </p:cTn>
                                  </p:par>
                                </p:childTnLst>
                              </p:cTn>
                            </p:par>
                            <p:par>
                              <p:cTn id="52" fill="hold">
                                <p:stCondLst>
                                  <p:cond delay="6750"/>
                                </p:stCondLst>
                                <p:childTnLst>
                                  <p:par>
                                    <p:cTn id="53" presetID="16" presetClass="entr" presetSubtype="42" fill="hold" nodeType="afterEffect">
                                      <p:stCondLst>
                                        <p:cond delay="0"/>
                                      </p:stCondLst>
                                      <p:childTnLst>
                                        <p:set>
                                          <p:cBhvr>
                                            <p:cTn id="54" dur="1" fill="hold">
                                              <p:stCondLst>
                                                <p:cond delay="0"/>
                                              </p:stCondLst>
                                            </p:cTn>
                                            <p:tgtEl>
                                              <p:spTgt spid="99"/>
                                            </p:tgtEl>
                                            <p:attrNameLst>
                                              <p:attrName>style.visibility</p:attrName>
                                            </p:attrNameLst>
                                          </p:cBhvr>
                                          <p:to>
                                            <p:strVal val="visible"/>
                                          </p:to>
                                        </p:set>
                                        <p:animEffect transition="in" filter="barn(outHorizontal)">
                                          <p:cBhvr>
                                            <p:cTn id="55" dur="500"/>
                                            <p:tgtEl>
                                              <p:spTgt spid="99"/>
                                            </p:tgtEl>
                                          </p:cBhvr>
                                        </p:animEffect>
                                      </p:childTnLst>
                                    </p:cTn>
                                  </p:par>
                                  <p:par>
                                    <p:cTn id="56" presetID="22" presetClass="entr" presetSubtype="2" fill="hold" grpId="0" nodeType="withEffect">
                                      <p:stCondLst>
                                        <p:cond delay="500"/>
                                      </p:stCondLst>
                                      <p:childTnLst>
                                        <p:set>
                                          <p:cBhvr>
                                            <p:cTn id="57" dur="1" fill="hold">
                                              <p:stCondLst>
                                                <p:cond delay="0"/>
                                              </p:stCondLst>
                                            </p:cTn>
                                            <p:tgtEl>
                                              <p:spTgt spid="83"/>
                                            </p:tgtEl>
                                            <p:attrNameLst>
                                              <p:attrName>style.visibility</p:attrName>
                                            </p:attrNameLst>
                                          </p:cBhvr>
                                          <p:to>
                                            <p:strVal val="visible"/>
                                          </p:to>
                                        </p:set>
                                        <p:animEffect transition="in" filter="wipe(right)">
                                          <p:cBhvr>
                                            <p:cTn id="58" dur="750"/>
                                            <p:tgtEl>
                                              <p:spTgt spid="83"/>
                                            </p:tgtEl>
                                          </p:cBhvr>
                                        </p:animEffect>
                                      </p:childTnLst>
                                    </p:cTn>
                                  </p:par>
                                </p:childTnLst>
                              </p:cTn>
                            </p:par>
                            <p:par>
                              <p:cTn id="59" fill="hold">
                                <p:stCondLst>
                                  <p:cond delay="8000"/>
                                </p:stCondLst>
                                <p:childTnLst>
                                  <p:par>
                                    <p:cTn id="60" presetID="22" presetClass="entr" presetSubtype="8" fill="hold" nodeType="afterEffect">
                                      <p:stCondLst>
                                        <p:cond delay="0"/>
                                      </p:stCondLst>
                                      <p:childTnLst>
                                        <p:set>
                                          <p:cBhvr>
                                            <p:cTn id="61" dur="1" fill="hold">
                                              <p:stCondLst>
                                                <p:cond delay="0"/>
                                              </p:stCondLst>
                                            </p:cTn>
                                            <p:tgtEl>
                                              <p:spTgt spid="74"/>
                                            </p:tgtEl>
                                            <p:attrNameLst>
                                              <p:attrName>style.visibility</p:attrName>
                                            </p:attrNameLst>
                                          </p:cBhvr>
                                          <p:to>
                                            <p:strVal val="visible"/>
                                          </p:to>
                                        </p:set>
                                        <p:animEffect transition="in" filter="wipe(left)">
                                          <p:cBhvr>
                                            <p:cTn id="62" dur="500"/>
                                            <p:tgtEl>
                                              <p:spTgt spid="74"/>
                                            </p:tgtEl>
                                          </p:cBhvr>
                                        </p:animEffect>
                                      </p:childTnLst>
                                    </p:cTn>
                                  </p:par>
                                </p:childTnLst>
                              </p:cTn>
                            </p:par>
                            <p:par>
                              <p:cTn id="63" fill="hold">
                                <p:stCondLst>
                                  <p:cond delay="8500"/>
                                </p:stCondLst>
                                <p:childTnLst>
                                  <p:par>
                                    <p:cTn id="64" presetID="16" presetClass="entr" presetSubtype="42" fill="hold" nodeType="afterEffect">
                                      <p:stCondLst>
                                        <p:cond delay="0"/>
                                      </p:stCondLst>
                                      <p:childTnLst>
                                        <p:set>
                                          <p:cBhvr>
                                            <p:cTn id="65" dur="1" fill="hold">
                                              <p:stCondLst>
                                                <p:cond delay="0"/>
                                              </p:stCondLst>
                                            </p:cTn>
                                            <p:tgtEl>
                                              <p:spTgt spid="101"/>
                                            </p:tgtEl>
                                            <p:attrNameLst>
                                              <p:attrName>style.visibility</p:attrName>
                                            </p:attrNameLst>
                                          </p:cBhvr>
                                          <p:to>
                                            <p:strVal val="visible"/>
                                          </p:to>
                                        </p:set>
                                        <p:animEffect transition="in" filter="barn(outHorizontal)">
                                          <p:cBhvr>
                                            <p:cTn id="66" dur="500"/>
                                            <p:tgtEl>
                                              <p:spTgt spid="101"/>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87"/>
                                            </p:tgtEl>
                                            <p:attrNameLst>
                                              <p:attrName>style.visibility</p:attrName>
                                            </p:attrNameLst>
                                          </p:cBhvr>
                                          <p:to>
                                            <p:strVal val="visible"/>
                                          </p:to>
                                        </p:set>
                                        <p:animEffect transition="in" filter="wipe(left)">
                                          <p:cBhvr>
                                            <p:cTn id="69" dur="750"/>
                                            <p:tgtEl>
                                              <p:spTgt spid="87"/>
                                            </p:tgtEl>
                                          </p:cBhvr>
                                        </p:animEffect>
                                      </p:childTnLst>
                                    </p:cTn>
                                  </p:par>
                                </p:childTnLst>
                              </p:cTn>
                            </p:par>
                            <p:par>
                              <p:cTn id="70" fill="hold">
                                <p:stCondLst>
                                  <p:cond delay="9750"/>
                                </p:stCondLst>
                                <p:childTnLst>
                                  <p:par>
                                    <p:cTn id="71" presetID="22" presetClass="entr" presetSubtype="2" fill="hold" nodeType="afterEffect">
                                      <p:stCondLst>
                                        <p:cond delay="0"/>
                                      </p:stCondLst>
                                      <p:childTnLst>
                                        <p:set>
                                          <p:cBhvr>
                                            <p:cTn id="72" dur="1" fill="hold">
                                              <p:stCondLst>
                                                <p:cond delay="0"/>
                                              </p:stCondLst>
                                            </p:cTn>
                                            <p:tgtEl>
                                              <p:spTgt spid="80"/>
                                            </p:tgtEl>
                                            <p:attrNameLst>
                                              <p:attrName>style.visibility</p:attrName>
                                            </p:attrNameLst>
                                          </p:cBhvr>
                                          <p:to>
                                            <p:strVal val="visible"/>
                                          </p:to>
                                        </p:set>
                                        <p:animEffect transition="in" filter="wipe(right)">
                                          <p:cBhvr>
                                            <p:cTn id="73" dur="500"/>
                                            <p:tgtEl>
                                              <p:spTgt spid="80"/>
                                            </p:tgtEl>
                                          </p:cBhvr>
                                        </p:animEffect>
                                      </p:childTnLst>
                                    </p:cTn>
                                  </p:par>
                                </p:childTnLst>
                              </p:cTn>
                            </p:par>
                            <p:par>
                              <p:cTn id="74" fill="hold">
                                <p:stCondLst>
                                  <p:cond delay="10250"/>
                                </p:stCondLst>
                                <p:childTnLst>
                                  <p:par>
                                    <p:cTn id="75" presetID="16" presetClass="entr" presetSubtype="42" fill="hold" nodeType="afterEffect">
                                      <p:stCondLst>
                                        <p:cond delay="0"/>
                                      </p:stCondLst>
                                      <p:childTnLst>
                                        <p:set>
                                          <p:cBhvr>
                                            <p:cTn id="76" dur="1" fill="hold">
                                              <p:stCondLst>
                                                <p:cond delay="0"/>
                                              </p:stCondLst>
                                            </p:cTn>
                                            <p:tgtEl>
                                              <p:spTgt spid="100"/>
                                            </p:tgtEl>
                                            <p:attrNameLst>
                                              <p:attrName>style.visibility</p:attrName>
                                            </p:attrNameLst>
                                          </p:cBhvr>
                                          <p:to>
                                            <p:strVal val="visible"/>
                                          </p:to>
                                        </p:set>
                                        <p:animEffect transition="in" filter="barn(outHorizontal)">
                                          <p:cBhvr>
                                            <p:cTn id="77" dur="500"/>
                                            <p:tgtEl>
                                              <p:spTgt spid="100"/>
                                            </p:tgtEl>
                                          </p:cBhvr>
                                        </p:animEffect>
                                      </p:childTnLst>
                                    </p:cTn>
                                  </p:par>
                                  <p:par>
                                    <p:cTn id="78" presetID="22" presetClass="entr" presetSubtype="2" fill="hold" grpId="0" nodeType="withEffect">
                                      <p:stCondLst>
                                        <p:cond delay="500"/>
                                      </p:stCondLst>
                                      <p:childTnLst>
                                        <p:set>
                                          <p:cBhvr>
                                            <p:cTn id="79" dur="1" fill="hold">
                                              <p:stCondLst>
                                                <p:cond delay="0"/>
                                              </p:stCondLst>
                                            </p:cTn>
                                            <p:tgtEl>
                                              <p:spTgt spid="84"/>
                                            </p:tgtEl>
                                            <p:attrNameLst>
                                              <p:attrName>style.visibility</p:attrName>
                                            </p:attrNameLst>
                                          </p:cBhvr>
                                          <p:to>
                                            <p:strVal val="visible"/>
                                          </p:to>
                                        </p:set>
                                        <p:animEffect transition="in" filter="wipe(right)">
                                          <p:cBhvr>
                                            <p:cTn id="80" dur="75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P spid="84" grpId="0"/>
          <p:bldP spid="85" grpId="0"/>
          <p:bldP spid="86" grpId="0"/>
          <p:bldP spid="87" grpId="0"/>
        </p:bldLst>
      </p:timing>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5</vt:i4>
      </vt:variant>
      <vt:variant>
        <vt:lpstr>Slide Titles</vt:lpstr>
      </vt:variant>
      <vt:variant>
        <vt:i4>12</vt:i4>
      </vt:variant>
    </vt:vector>
  </HeadingPairs>
  <TitlesOfParts>
    <vt:vector size="17" baseType="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459</cp:revision>
  <dcterms:created xsi:type="dcterms:W3CDTF">2022-04-09T08:18:54Z</dcterms:created>
  <dcterms:modified xsi:type="dcterms:W3CDTF">2022-04-09T10:42:02Z</dcterms:modified>
</cp:coreProperties>
</file>