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0" r:id="rId5"/>
    <p:sldId id="263" r:id="rId6"/>
    <p:sldId id="258" r:id="rId7"/>
    <p:sldId id="259" r:id="rId8"/>
    <p:sldId id="261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1D2DF-44CA-40FA-BF15-C221AE58E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CD1DB6-1795-49D7-A6EE-A4AA6AE3A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FAEB6-0FD5-4A7A-BA50-C025E39F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96F9-6B4B-4BDF-9BC3-D7D591FB9BBA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725AA-223A-43DD-8314-5C01F7AE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56C885-0DCA-4492-B4FD-6AEC8D1E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6505-E1F2-46C8-9B3C-E55B55012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57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130CC-3D7D-4B7A-881E-C376BC2C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A9D1DA-BFF8-4064-A33A-7829C2703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ED018-7F25-4B6D-AFFC-2147BF43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96F9-6B4B-4BDF-9BC3-D7D591FB9BBA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AD5DD-E012-471B-B7C4-37981672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6555F-F49A-48E9-A729-A84DCE96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6505-E1F2-46C8-9B3C-E55B55012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0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7CFF47-B0AE-4D88-853D-B7E181CA3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40513B-7BF4-4027-9240-51021E9EE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E70F1-1A97-4499-ACC7-92BB0A20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96F9-6B4B-4BDF-9BC3-D7D591FB9BBA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DD74A-0BCB-4FDA-8BEB-5D71874A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04BE1-1BA3-4047-9B24-491813F7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6505-E1F2-46C8-9B3C-E55B55012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26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B8FB-61A7-47BD-A7B6-88CD835A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9CF06-DE2F-4C56-9386-C88E15AC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6E34A-FD4D-47FE-8B68-C3146129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96F9-6B4B-4BDF-9BC3-D7D591FB9BBA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A9345-F68F-4100-A27F-97677EB8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44DD5-1CD5-48AB-B8F3-26E8E75B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6505-E1F2-46C8-9B3C-E55B55012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36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93914-7AA7-4EA9-BDF6-5EF06326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87A2B8-2925-438D-9178-03CFAD329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DB43E-778A-4B03-9B63-9F47CD67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96F9-6B4B-4BDF-9BC3-D7D591FB9BBA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9F5DB0-C184-4DAF-B7D0-1CA7D8CC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A6C66-398A-403D-AD43-421854D7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6505-E1F2-46C8-9B3C-E55B55012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0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0D1F3-5FE2-4EE4-8DC3-A3F9ABDC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1CE6D-0D2B-474C-BEC3-390BF8822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342297-90B9-4A06-8564-C8481D3EB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B7653D-FD71-4942-BA9E-0FCE22A3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96F9-6B4B-4BDF-9BC3-D7D591FB9BBA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658171-C0B9-4C7D-B0BC-9476E4AB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136D86-E846-47A7-B55A-88BF6038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6505-E1F2-46C8-9B3C-E55B55012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62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F3AC5-071F-4926-826D-51FDCC1F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7DDF4-F14F-4447-BFE4-767D9D04C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869A27-F8C6-45A5-83B3-3526F3836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5DBC9C-3099-40B0-AD8F-20E9F3F8A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A571E5-B3AE-4992-9BB9-3895F0163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A808EF-1A56-46F3-B1E7-3DB27ADF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96F9-6B4B-4BDF-9BC3-D7D591FB9BBA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F7519C-A75C-47A6-B15B-8097A98A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CED2AB-8A7B-4B35-93A8-262DEFF9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6505-E1F2-46C8-9B3C-E55B55012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21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B316D-9780-4595-A41F-63A394F9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A35A74-1D92-479C-8D00-85F63781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96F9-6B4B-4BDF-9BC3-D7D591FB9BBA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D99BF4-5E74-4E08-84E3-D211DDB8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C1FE98-314F-455B-A981-D2F95358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6505-E1F2-46C8-9B3C-E55B55012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17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BAD2AE-A197-4E58-AF1F-AA6C41BA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96F9-6B4B-4BDF-9BC3-D7D591FB9BBA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41708-7DA2-4948-8CCB-3040A68A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823BFE-C033-4547-91A5-BC1296D8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6505-E1F2-46C8-9B3C-E55B55012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47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5A665-92D1-4DE3-9410-A52018FF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2B454-8CE1-4C18-B000-1F75E913A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FE9DE1-A294-4587-AC84-1695C3EB1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317AEF-7AB1-4B96-A2EB-86146EAF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96F9-6B4B-4BDF-9BC3-D7D591FB9BBA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95486F-4EE2-4793-8931-191C60DF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4E3A97-365D-49EA-ABCE-959BFF90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6505-E1F2-46C8-9B3C-E55B55012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30363-42F1-41C6-B036-F85DCED0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D15307-78B0-408E-BA53-415C6E629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5C22CC-C217-45FE-8BA6-ACE49E74B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8D9A57-85A1-4600-B298-49AE7B12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96F9-6B4B-4BDF-9BC3-D7D591FB9BBA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8B04D0-E369-4449-A56A-E2292D3E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42FD9F-2129-44AF-A55F-57CE100F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6505-E1F2-46C8-9B3C-E55B55012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5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0B249D-FCF3-44C5-A1C6-B2BD8DEEB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363563-40C1-4DE9-9EE6-F0C8EFE2A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54E59-21B5-4CAB-BC6A-89B04F689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296F9-6B4B-4BDF-9BC3-D7D591FB9BBA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75DADB-B82F-4885-9512-D071200D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5A8BF-C60A-4DF5-897A-FF2E076D6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26505-E1F2-46C8-9B3C-E55B55012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3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3209E-5223-47B6-AA1A-21454F71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410CB-A353-431D-9691-7A92456A3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GE-&gt;transfer/deliver message 3</a:t>
            </a:r>
            <a:r>
              <a:rPr lang="zh-CN" altLang="en-US" dirty="0"/>
              <a:t>个月</a:t>
            </a:r>
            <a:endParaRPr lang="en-US" altLang="zh-CN" dirty="0"/>
          </a:p>
          <a:p>
            <a:r>
              <a:rPr lang="en-US" altLang="zh-CN" dirty="0"/>
              <a:t>SSP-&gt;upgrade/Testing 16</a:t>
            </a:r>
            <a:r>
              <a:rPr lang="zh-CN" altLang="en-US" dirty="0"/>
              <a:t>个月</a:t>
            </a:r>
            <a:endParaRPr lang="en-US" altLang="zh-CN" dirty="0"/>
          </a:p>
          <a:p>
            <a:r>
              <a:rPr lang="en-US" altLang="zh-CN" dirty="0"/>
              <a:t>EMEA-&gt;CTB,RTC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个月</a:t>
            </a:r>
            <a:endParaRPr lang="en-US" altLang="zh-CN" dirty="0"/>
          </a:p>
          <a:p>
            <a:r>
              <a:rPr lang="zh-CN" altLang="en-US" dirty="0"/>
              <a:t>？？？</a:t>
            </a:r>
            <a:endParaRPr lang="en-US" altLang="zh-CN" dirty="0"/>
          </a:p>
          <a:p>
            <a:r>
              <a:rPr lang="en-US" altLang="zh-CN" dirty="0"/>
              <a:t>Wai </a:t>
            </a:r>
            <a:r>
              <a:rPr lang="zh-CN" altLang="en-US" dirty="0"/>
              <a:t>说如何应用自动化测试在</a:t>
            </a:r>
            <a:r>
              <a:rPr lang="en-US" altLang="zh-CN" dirty="0"/>
              <a:t>GE</a:t>
            </a:r>
            <a:r>
              <a:rPr lang="zh-CN" altLang="en-US" dirty="0"/>
              <a:t>中？</a:t>
            </a:r>
            <a:endParaRPr lang="en-US" altLang="zh-CN" dirty="0"/>
          </a:p>
          <a:p>
            <a:r>
              <a:rPr lang="en-US" altLang="zh-CN" dirty="0"/>
              <a:t>George</a:t>
            </a:r>
            <a:r>
              <a:rPr lang="zh-CN" altLang="en-US" dirty="0"/>
              <a:t>说过如何保证质量？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分钟，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4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1E16F-6508-41BA-A03F-AA40969B2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质量和测试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A0A90E-F13E-4CD7-91A7-0EC999179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81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665EE-C721-4BA5-9543-1C47AD67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QC</a:t>
            </a:r>
            <a:r>
              <a:rPr lang="zh-CN" altLang="en-US" dirty="0"/>
              <a:t>，</a:t>
            </a:r>
            <a:r>
              <a:rPr lang="en-US" altLang="zh-CN" dirty="0"/>
              <a:t>QA and 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A4C46-1DCA-4D7D-87F8-E81BFE934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295487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9FF4C-74E6-4B5B-BC01-3C676493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发现问题，</a:t>
            </a:r>
            <a:r>
              <a:rPr lang="en-US" altLang="zh-CN" dirty="0"/>
              <a:t>CTB,RTC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86F7B-4C1A-4B6B-B54B-950F204D9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提供下单接口，但是没提供查询接口，这是质量问题还是设计问题？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MUREX</a:t>
            </a:r>
            <a:r>
              <a:rPr lang="zh-CN" altLang="en-US" dirty="0"/>
              <a:t>上很重要的一个功能是</a:t>
            </a:r>
            <a:r>
              <a:rPr lang="en-US" altLang="zh-CN" dirty="0"/>
              <a:t>insert trade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MUREX</a:t>
            </a:r>
            <a:r>
              <a:rPr lang="zh-CN" altLang="en-US" dirty="0"/>
              <a:t>上使用频率比较高的一个功能是</a:t>
            </a:r>
            <a:r>
              <a:rPr lang="en-US" altLang="zh-CN" dirty="0"/>
              <a:t>trade query</a:t>
            </a:r>
          </a:p>
          <a:p>
            <a:r>
              <a:rPr lang="zh-CN" altLang="en-US" dirty="0"/>
              <a:t>测试的时候大部分也是测这两个功能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256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A0495-04E6-42B6-9540-D0B63F30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ESB</a:t>
            </a:r>
            <a:r>
              <a:rPr lang="zh-CN" altLang="en-US" dirty="0"/>
              <a:t>和</a:t>
            </a:r>
            <a:r>
              <a:rPr lang="en-US" altLang="zh-CN" dirty="0"/>
              <a:t>HASE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34B9E-DD81-4671-AB19-F8D5CB50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HASE API-&gt;MUREX ESB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96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0A9E1-3644-41EC-A037-9A2B1DC2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Aautomate</a:t>
            </a:r>
            <a:r>
              <a:rPr lang="en-US" altLang="zh-CN" dirty="0"/>
              <a:t> testing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457EE-125D-4042-B5E8-99F2FBD24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在测试效率方面，手工测试的效率是最低的，自动化测试的方式也是目前对测试而言是测试效率最好的一种方式</a:t>
            </a:r>
            <a:endParaRPr lang="en-US" altLang="zh-CN" dirty="0"/>
          </a:p>
          <a:p>
            <a:r>
              <a:rPr lang="en-US" altLang="zh-CN" dirty="0"/>
              <a:t>UI</a:t>
            </a:r>
            <a:r>
              <a:rPr lang="zh-CN" altLang="en-US" dirty="0"/>
              <a:t>自动化测试和接口自动化测试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04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FCB6E-C67C-40C9-B78C-079A5F06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E7F863B-063B-4D47-B8DB-92CD54F88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122" y="2772948"/>
            <a:ext cx="3992222" cy="296905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824DCA7-372D-4CED-B0B2-AA059D10DB54}"/>
              </a:ext>
            </a:extLst>
          </p:cNvPr>
          <p:cNvSpPr/>
          <p:nvPr/>
        </p:nvSpPr>
        <p:spPr>
          <a:xfrm>
            <a:off x="838199" y="1954192"/>
            <a:ext cx="10515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在分层测试策略中各层工作有明确的测试重心，测试工作通过逐层开展螺旋上升。这样一方面促使开发测试一体化，直接提高了测试效率；另一方面也可以尽早发现程序缺陷，降低缺陷修复成本。</a:t>
            </a:r>
          </a:p>
        </p:txBody>
      </p:sp>
    </p:spTree>
    <p:extLst>
      <p:ext uri="{BB962C8B-B14F-4D97-AF65-F5344CB8AC3E}">
        <p14:creationId xmlns:p14="http://schemas.microsoft.com/office/powerpoint/2010/main" val="84273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65AEA-3CD8-415C-B60D-5EFF463A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测试与</a:t>
            </a:r>
            <a:r>
              <a:rPr lang="en-US" altLang="zh-CN" dirty="0" err="1"/>
              <a:t>devops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E7CBF-AF87-4B7B-B377-75F450C4D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2.migrate report</a:t>
            </a:r>
            <a:r>
              <a:rPr lang="zh-CN" altLang="en-US" dirty="0"/>
              <a:t>时，</a:t>
            </a:r>
            <a:r>
              <a:rPr lang="en-US" altLang="zh-CN" dirty="0" err="1"/>
              <a:t>xtemplate</a:t>
            </a:r>
            <a:r>
              <a:rPr lang="zh-CN" altLang="en-US" dirty="0"/>
              <a:t>没配置</a:t>
            </a:r>
            <a:r>
              <a:rPr lang="en-US" altLang="zh-CN" dirty="0"/>
              <a:t>sftp</a:t>
            </a:r>
            <a:r>
              <a:rPr lang="zh-CN" altLang="en-US" dirty="0"/>
              <a:t>，但是</a:t>
            </a:r>
            <a:r>
              <a:rPr lang="en-US" altLang="zh-CN" dirty="0" err="1"/>
              <a:t>unittest</a:t>
            </a:r>
            <a:r>
              <a:rPr lang="zh-CN" altLang="en-US" dirty="0"/>
              <a:t>没问题</a:t>
            </a:r>
            <a:r>
              <a:rPr lang="en-US" altLang="zh-CN" dirty="0"/>
              <a:t>,</a:t>
            </a:r>
            <a:r>
              <a:rPr lang="zh-CN" altLang="en-US" dirty="0"/>
              <a:t>这是质量问题还是设计问题？</a:t>
            </a:r>
            <a:endParaRPr lang="en-US" altLang="zh-CN" dirty="0"/>
          </a:p>
          <a:p>
            <a:r>
              <a:rPr lang="en-US" altLang="zh-CN" dirty="0"/>
              <a:t>Report</a:t>
            </a:r>
            <a:r>
              <a:rPr lang="zh-CN" altLang="en-US" dirty="0"/>
              <a:t>的测试步骤</a:t>
            </a:r>
            <a:endParaRPr lang="en-US" altLang="zh-CN" dirty="0"/>
          </a:p>
          <a:p>
            <a:r>
              <a:rPr lang="zh-CN" altLang="en-US" dirty="0"/>
              <a:t>现状：提交</a:t>
            </a:r>
            <a:r>
              <a:rPr lang="en-US" altLang="zh-CN" dirty="0" err="1"/>
              <a:t>github</a:t>
            </a:r>
            <a:r>
              <a:rPr lang="en-US" altLang="zh-CN" dirty="0"/>
              <a:t>-&gt;</a:t>
            </a:r>
            <a:r>
              <a:rPr lang="zh-CN" altLang="en-US" dirty="0"/>
              <a:t>人工</a:t>
            </a:r>
            <a:r>
              <a:rPr lang="en-US" altLang="zh-CN" dirty="0"/>
              <a:t>Jenkins build-&gt;</a:t>
            </a:r>
            <a:r>
              <a:rPr lang="zh-CN" altLang="en-US" dirty="0"/>
              <a:t>人工</a:t>
            </a:r>
            <a:r>
              <a:rPr lang="en-US" altLang="zh-CN" dirty="0"/>
              <a:t>G3 deploy-&gt;</a:t>
            </a:r>
            <a:r>
              <a:rPr lang="zh-CN" altLang="en-US" dirty="0"/>
              <a:t>人工去</a:t>
            </a:r>
            <a:r>
              <a:rPr lang="en-US" altLang="zh-CN" dirty="0"/>
              <a:t>server</a:t>
            </a:r>
            <a:r>
              <a:rPr lang="zh-CN" altLang="en-US" dirty="0"/>
              <a:t>里执行脚本</a:t>
            </a:r>
            <a:r>
              <a:rPr lang="en-US" altLang="zh-CN" dirty="0"/>
              <a:t>-&gt;</a:t>
            </a:r>
            <a:r>
              <a:rPr lang="zh-CN" altLang="en-US" dirty="0"/>
              <a:t>人工</a:t>
            </a:r>
            <a:r>
              <a:rPr lang="en-US" altLang="zh-CN" dirty="0"/>
              <a:t>diff report</a:t>
            </a:r>
          </a:p>
          <a:p>
            <a:r>
              <a:rPr lang="zh-CN" altLang="en-US" dirty="0"/>
              <a:t>期望：提交</a:t>
            </a:r>
            <a:r>
              <a:rPr lang="en-US" altLang="zh-CN" dirty="0" err="1"/>
              <a:t>github</a:t>
            </a:r>
            <a:r>
              <a:rPr lang="en-US" altLang="zh-CN" dirty="0"/>
              <a:t>-&gt;</a:t>
            </a:r>
            <a:r>
              <a:rPr lang="zh-CN" altLang="en-US" dirty="0"/>
              <a:t>喝杯咖啡</a:t>
            </a:r>
            <a:r>
              <a:rPr lang="en-US" altLang="zh-CN" dirty="0"/>
              <a:t>-&gt;</a:t>
            </a:r>
            <a:r>
              <a:rPr lang="zh-CN" altLang="en-US" dirty="0"/>
              <a:t>查看结果</a:t>
            </a:r>
          </a:p>
        </p:txBody>
      </p:sp>
    </p:spTree>
    <p:extLst>
      <p:ext uri="{BB962C8B-B14F-4D97-AF65-F5344CB8AC3E}">
        <p14:creationId xmlns:p14="http://schemas.microsoft.com/office/powerpoint/2010/main" val="91732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9997424-6A3A-45D8-B608-42EECF75A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362" y="660951"/>
            <a:ext cx="9386129" cy="511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9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286</Words>
  <Application>Microsoft Office PowerPoint</Application>
  <PresentationFormat>宽屏</PresentationFormat>
  <Paragraphs>28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sharing</vt:lpstr>
      <vt:lpstr>质量和测试</vt:lpstr>
      <vt:lpstr>QC，QA and Test</vt:lpstr>
      <vt:lpstr>发现问题，CTB,RTC</vt:lpstr>
      <vt:lpstr>ESB和HASE API</vt:lpstr>
      <vt:lpstr>Aautomate testing</vt:lpstr>
      <vt:lpstr>PowerPoint 演示文稿</vt:lpstr>
      <vt:lpstr>测试与devops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sharing</dc:title>
  <dc:creator>作键 吴</dc:creator>
  <cp:lastModifiedBy>作键 吴</cp:lastModifiedBy>
  <cp:revision>1</cp:revision>
  <dcterms:created xsi:type="dcterms:W3CDTF">2022-02-13T12:51:40Z</dcterms:created>
  <dcterms:modified xsi:type="dcterms:W3CDTF">2022-02-13T14:47:35Z</dcterms:modified>
</cp:coreProperties>
</file>