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5" r:id="rId7"/>
    <p:sldId id="267" r:id="rId8"/>
    <p:sldId id="259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F497-2C1E-A8F5-2C1B-DBCF20A5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87FA-9B27-E173-7DD7-D3B9EF04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E6FF-BDAF-090B-8D77-1E83523E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848D-721A-A7E0-0905-51681087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A4E9-0AF4-759D-07CF-2FC1820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2F0-E531-0A76-64DA-3420848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95DE2-2BEE-2BA1-8E41-69CA63282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9130-8EFF-1575-9364-E564975B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480-7EA2-2D13-43AA-56D14ED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4294-3F12-DDAC-61B3-66FB06EB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2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2B963-2A0A-1B9A-C1D1-D6BE52CCB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823F2-4075-C0A3-E9F0-DA1421AB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7087-85CC-D505-3E17-AF58767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C900-5439-F5E8-266D-A3C94EF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CB87-9E25-21AB-AC1B-6F6E025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06E5-F7FF-B494-47B7-21E91F98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4C46-B7EB-F0FE-5B0D-7BB38F8C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18A3-FAED-6407-C868-A474442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C255-76E1-E72E-498D-6F018FCC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03F5-3302-C1CB-0084-29BC673B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4952-F9D1-2B03-4F2D-8F3E37F3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A008-0AC9-B28E-4D5F-00190E89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01CC-6052-DFB4-9CAD-EF11F39D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19DB-6697-7B0A-F693-99195E92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CF3A-A9A8-68F6-9B6E-70143A43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E10-D6AF-4BAA-CA0D-899EF28D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3A9E-C021-5CD3-6309-3B10E33C3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BD4A5-89DA-2CB9-979F-FA6E65E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DA42-2BF2-3A66-8CB2-A792A308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C8D56-1E31-83B7-81A0-7097C87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F865-7D10-A459-162E-7A7D740D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4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6BCA-B515-BA11-7ED9-0076C0D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AC45-3C9E-5FCB-E4D9-F25FEA18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7FA4-1589-3F24-D9B9-C5DA1B8C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4CE1B-AADD-CF90-BF01-08C976CB1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ECE14-D45D-CE6F-AA13-09F166A7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C91D1-A4FB-6C9A-58EB-9709D69E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FC889-2F07-36C7-521D-B500E71E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947A1-CDDC-1E01-4581-9D28A53C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98C7-D9FE-9343-E56F-7ADF5ADB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92807-DB10-FD06-B93F-F543181E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90066-960B-822F-2C1C-1DA230B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93A84-18D7-61CA-CE81-E52BE5F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DDD9-8CDC-8296-3C45-134CF100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85D9C-CC08-C2D4-681F-9203C627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45DE-3E08-E1BB-7855-C4C1F455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C58C-19F5-3F95-8095-1E2648B3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D012-948E-F9CA-1C5C-F3ACE506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16EE-E752-2A7E-7B3D-2B13610B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FDB2-9CEF-3D22-50B2-EA738500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50E5-0574-C62B-685D-5888E398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2870-20F9-711A-6BD8-16EBB282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8E24-FCE5-363C-8CFB-0B8827BE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F4750-1738-1A77-F4B0-7E552054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98A5-48E0-750F-5EE9-D0847732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C5CA-4436-9B49-4C5E-D6921A91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52B5-E7C4-1223-4C1E-85A0760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47B08-47CA-204F-50D9-7840A10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F4B0D-6E63-93CC-C505-3296CAE1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97B3-8369-5621-7A92-6D22FD75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7016-9986-2EC8-F483-929301F82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E217-A339-46CC-B554-5D9595751407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7C27-9585-D902-2594-793E84138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6D0B-DDFA-4753-C4FE-34517FC8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56775-844E-4C2C-9F3D-DB29237E6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57272-8395-9F11-8112-029B4806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Manipal Shop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1400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33CB-7787-7D67-8C00-E2DE8734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349428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12FC010-62AA-A51E-9D24-7BB23276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78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614E2-367B-C3DC-8CB7-B6916CDF08B1}"/>
              </a:ext>
            </a:extLst>
          </p:cNvPr>
          <p:cNvSpPr txBox="1"/>
          <p:nvPr/>
        </p:nvSpPr>
        <p:spPr>
          <a:xfrm>
            <a:off x="4475432" y="288485"/>
            <a:ext cx="470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User 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D5EC-DB3B-D117-1228-3A94D797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46" y="886624"/>
            <a:ext cx="9063537" cy="58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login screen with a blue and white background&#10;&#10;Description automatically generated">
            <a:extLst>
              <a:ext uri="{FF2B5EF4-FFF2-40B4-BE49-F238E27FC236}">
                <a16:creationId xmlns:a16="http://schemas.microsoft.com/office/drawing/2014/main" id="{EF6EB1AD-8829-0280-2AAE-10744A3B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8" t="23775" r="29133" b="52192"/>
          <a:stretch/>
        </p:blipFill>
        <p:spPr>
          <a:xfrm>
            <a:off x="6578172" y="2110604"/>
            <a:ext cx="4616434" cy="263678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in screen with a blue and white background&#10;&#10;Description automatically generated">
            <a:extLst>
              <a:ext uri="{FF2B5EF4-FFF2-40B4-BE49-F238E27FC236}">
                <a16:creationId xmlns:a16="http://schemas.microsoft.com/office/drawing/2014/main" id="{1CFA5E03-4940-814A-B82F-37CB4C2F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4" t="22815" r="29715" b="50000"/>
          <a:stretch/>
        </p:blipFill>
        <p:spPr>
          <a:xfrm>
            <a:off x="769431" y="2181017"/>
            <a:ext cx="5195526" cy="2495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CD6F0-08C4-BA74-D529-7174460F6B77}"/>
              </a:ext>
            </a:extLst>
          </p:cNvPr>
          <p:cNvSpPr txBox="1"/>
          <p:nvPr/>
        </p:nvSpPr>
        <p:spPr>
          <a:xfrm>
            <a:off x="2930013" y="918266"/>
            <a:ext cx="6331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two possibilities generated on logging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9AB5D-C72F-1C1D-91E1-4155D8181E06}"/>
              </a:ext>
            </a:extLst>
          </p:cNvPr>
          <p:cNvSpPr txBox="1"/>
          <p:nvPr/>
        </p:nvSpPr>
        <p:spPr>
          <a:xfrm>
            <a:off x="2155607" y="40187"/>
            <a:ext cx="7805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Dashboard gives us the idea of the inventory available and the sales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2D62-FCAD-D069-11AE-4B057B9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2" y="924590"/>
            <a:ext cx="8846300" cy="56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34EE6-D554-62EB-69CD-5106AAB7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DE93D-3211-C16A-10ED-E2187226C6B4}"/>
              </a:ext>
            </a:extLst>
          </p:cNvPr>
          <p:cNvSpPr txBox="1"/>
          <p:nvPr/>
        </p:nvSpPr>
        <p:spPr>
          <a:xfrm>
            <a:off x="8029293" y="0"/>
            <a:ext cx="3354636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3F21-A596-D572-9D2B-9F1CA78F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1" y="830483"/>
            <a:ext cx="6031916" cy="3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75DFE-BC1D-210B-FAAC-ACDDE689C1DF}"/>
              </a:ext>
            </a:extLst>
          </p:cNvPr>
          <p:cNvSpPr txBox="1"/>
          <p:nvPr/>
        </p:nvSpPr>
        <p:spPr>
          <a:xfrm>
            <a:off x="7795613" y="85004"/>
            <a:ext cx="3354636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905B9-00A7-8A2A-EA81-D4829620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3" y="895632"/>
            <a:ext cx="6414662" cy="40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E2A72-6998-EE58-BD94-5F14AFF0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D4AC2-C6C6-E2D7-760B-6390AA605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2C0688-2562-D7FF-E95E-50D24D2C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40C0FDE-F0AE-8EF1-D00B-5AD3DDC4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97373-5D17-31D7-3421-C998717E1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5A261-75E7-BE26-98BB-522A08BB8FB5}"/>
              </a:ext>
            </a:extLst>
          </p:cNvPr>
          <p:cNvSpPr txBox="1"/>
          <p:nvPr/>
        </p:nvSpPr>
        <p:spPr>
          <a:xfrm>
            <a:off x="7795613" y="85004"/>
            <a:ext cx="3354636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FDE25-40E8-EF68-5EF4-9C263475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3" y="932518"/>
            <a:ext cx="6326827" cy="40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4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A539D-083E-C39A-0F62-1377B08E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68517-A8CA-0022-6EED-60ED2D369087}"/>
              </a:ext>
            </a:extLst>
          </p:cNvPr>
          <p:cNvSpPr txBox="1"/>
          <p:nvPr/>
        </p:nvSpPr>
        <p:spPr>
          <a:xfrm>
            <a:off x="4253291" y="259475"/>
            <a:ext cx="48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Sales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E3510-02AC-F4E9-C95D-DEB58A4B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3" y="288485"/>
            <a:ext cx="9031228" cy="59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70856-5F13-A57B-7FD1-652BC248A5E3}"/>
              </a:ext>
            </a:extLst>
          </p:cNvPr>
          <p:cNvSpPr txBox="1"/>
          <p:nvPr/>
        </p:nvSpPr>
        <p:spPr>
          <a:xfrm>
            <a:off x="254000" y="1087120"/>
            <a:ext cx="11358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Concepts Used: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Generics to store Customer and Employee information before putting in database.</a:t>
            </a:r>
          </a:p>
          <a:p>
            <a:r>
              <a:rPr lang="en-IN" dirty="0"/>
              <a:t>Threading to control database use.</a:t>
            </a:r>
          </a:p>
          <a:p>
            <a:r>
              <a:rPr lang="en-IN" dirty="0"/>
              <a:t>Exception Handling – If no login details then alert</a:t>
            </a:r>
            <a:br>
              <a:rPr lang="en-IN" dirty="0"/>
            </a:br>
            <a:r>
              <a:rPr lang="en-IN" dirty="0"/>
              <a:t>Other basic Java concepts.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Plugins used:</a:t>
            </a:r>
          </a:p>
          <a:p>
            <a:r>
              <a:rPr lang="en-IN" dirty="0"/>
              <a:t>Maven Shade Plugin</a:t>
            </a:r>
          </a:p>
          <a:p>
            <a:r>
              <a:rPr lang="en-IN" dirty="0" err="1"/>
              <a:t>Jdbc</a:t>
            </a:r>
            <a:r>
              <a:rPr lang="en-IN" dirty="0"/>
              <a:t> controller to connect with </a:t>
            </a:r>
            <a:r>
              <a:rPr lang="en-IN" dirty="0" err="1"/>
              <a:t>Sqlite</a:t>
            </a:r>
            <a:r>
              <a:rPr lang="en-IN" dirty="0"/>
              <a:t> Database.</a:t>
            </a:r>
          </a:p>
          <a:p>
            <a:r>
              <a:rPr lang="en-IN" dirty="0"/>
              <a:t>Jasper Reports to generate pdf</a:t>
            </a:r>
          </a:p>
          <a:p>
            <a:r>
              <a:rPr lang="en-IN" dirty="0"/>
              <a:t>Maven </a:t>
            </a:r>
            <a:r>
              <a:rPr lang="en-IN" dirty="0" err="1"/>
              <a:t>javafx</a:t>
            </a:r>
            <a:r>
              <a:rPr lang="en-IN" dirty="0"/>
              <a:t> control  plugin</a:t>
            </a:r>
          </a:p>
        </p:txBody>
      </p:sp>
    </p:spTree>
    <p:extLst>
      <p:ext uri="{BB962C8B-B14F-4D97-AF65-F5344CB8AC3E}">
        <p14:creationId xmlns:p14="http://schemas.microsoft.com/office/powerpoint/2010/main" val="7714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Manipal Shop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Anikait Chitlangia</dc:creator>
  <cp:lastModifiedBy>Rishabh Jain</cp:lastModifiedBy>
  <cp:revision>3</cp:revision>
  <dcterms:created xsi:type="dcterms:W3CDTF">2024-11-05T19:30:25Z</dcterms:created>
  <dcterms:modified xsi:type="dcterms:W3CDTF">2025-04-07T13:55:27Z</dcterms:modified>
</cp:coreProperties>
</file>