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355F-AE8D-4C3D-BBF3-6DBAAE57B096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62F9-AC1D-4881-B4AF-95C563BAA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4860032" y="692696"/>
            <a:ext cx="1584176" cy="151216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客户端</a:t>
            </a:r>
            <a:endParaRPr lang="zh-CN" altLang="en-US" b="1" dirty="0"/>
          </a:p>
        </p:txBody>
      </p:sp>
      <p:sp>
        <p:nvSpPr>
          <p:cNvPr id="10" name="折角形 9"/>
          <p:cNvSpPr/>
          <p:nvPr/>
        </p:nvSpPr>
        <p:spPr>
          <a:xfrm>
            <a:off x="179512" y="3933056"/>
            <a:ext cx="1512168" cy="223224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1</a:t>
            </a:r>
            <a:endParaRPr lang="zh-CN" altLang="en-US" b="1" dirty="0"/>
          </a:p>
        </p:txBody>
      </p:sp>
      <p:sp>
        <p:nvSpPr>
          <p:cNvPr id="11" name="折角形 10"/>
          <p:cNvSpPr/>
          <p:nvPr/>
        </p:nvSpPr>
        <p:spPr>
          <a:xfrm>
            <a:off x="2339752" y="3933056"/>
            <a:ext cx="1728192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2</a:t>
            </a:r>
            <a:endParaRPr lang="zh-CN" altLang="en-US" b="1" dirty="0"/>
          </a:p>
        </p:txBody>
      </p:sp>
      <p:sp>
        <p:nvSpPr>
          <p:cNvPr id="12" name="折角形 11"/>
          <p:cNvSpPr/>
          <p:nvPr/>
        </p:nvSpPr>
        <p:spPr>
          <a:xfrm>
            <a:off x="4860032" y="3933056"/>
            <a:ext cx="1728192" cy="2088232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3</a:t>
            </a:r>
            <a:endParaRPr lang="zh-CN" altLang="en-US" b="1" dirty="0"/>
          </a:p>
        </p:txBody>
      </p:sp>
      <p:sp>
        <p:nvSpPr>
          <p:cNvPr id="13" name="折角形 12"/>
          <p:cNvSpPr/>
          <p:nvPr/>
        </p:nvSpPr>
        <p:spPr>
          <a:xfrm>
            <a:off x="7415808" y="3933056"/>
            <a:ext cx="1728192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 Node 4</a:t>
            </a:r>
            <a:endParaRPr lang="zh-CN" altLang="en-US" b="1" dirty="0"/>
          </a:p>
        </p:txBody>
      </p:sp>
      <p:sp>
        <p:nvSpPr>
          <p:cNvPr id="15" name="折角形 14"/>
          <p:cNvSpPr/>
          <p:nvPr/>
        </p:nvSpPr>
        <p:spPr>
          <a:xfrm>
            <a:off x="683568" y="260648"/>
            <a:ext cx="1512168" cy="115212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Name Node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404664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请求上传文件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3648" y="0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检查上传文件合法性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83671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可以上传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 rot="422736">
            <a:off x="2638308" y="1228715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请求上传第一个</a:t>
            </a:r>
            <a:r>
              <a:rPr lang="en-US" altLang="zh-CN" sz="1200" dirty="0" smtClean="0"/>
              <a:t>block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 rot="351573">
            <a:off x="1419533" y="1705667"/>
            <a:ext cx="2940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返回一个</a:t>
            </a:r>
            <a:r>
              <a:rPr lang="en-US" altLang="zh-CN" sz="1200" dirty="0" err="1" smtClean="0"/>
              <a:t>datanode</a:t>
            </a:r>
            <a:r>
              <a:rPr lang="zh-CN" altLang="en-US" sz="1200" dirty="0" smtClean="0"/>
              <a:t>节点列表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例如：</a:t>
            </a:r>
            <a:r>
              <a:rPr lang="en-US" altLang="zh-CN" sz="1200" dirty="0" smtClean="0"/>
              <a:t>1,2,3</a:t>
            </a:r>
          </a:p>
          <a:p>
            <a:r>
              <a:rPr lang="en-US" altLang="zh-CN" sz="1200" dirty="0" smtClean="0"/>
              <a:t>(</a:t>
            </a:r>
            <a:r>
              <a:rPr lang="zh-CN" altLang="en-US" sz="1200" dirty="0" smtClean="0"/>
              <a:t>数量决定于副本数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20182229">
            <a:off x="636446" y="2683912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请求上传数据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请求建立</a:t>
            </a:r>
            <a:r>
              <a:rPr lang="en-US" altLang="zh-CN" sz="1200" dirty="0" smtClean="0"/>
              <a:t>pipeline)</a:t>
            </a:r>
            <a:endParaRPr lang="zh-CN" altLang="en-US" sz="12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691680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67944" y="40050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47664" y="3645024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请求建立</a:t>
            </a:r>
            <a:r>
              <a:rPr lang="en-US" altLang="zh-CN" sz="1200" dirty="0" smtClean="0"/>
              <a:t>pipeline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3928" y="3717032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请求建立</a:t>
            </a:r>
            <a:r>
              <a:rPr lang="en-US" altLang="zh-CN" sz="1200" dirty="0" smtClean="0"/>
              <a:t>pipeline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067944" y="42930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1691680" y="42930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91680" y="436510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7.</a:t>
            </a:r>
            <a:r>
              <a:rPr lang="zh-CN" altLang="en-US" sz="1200" dirty="0" smtClean="0"/>
              <a:t>响应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139952" y="436510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7.</a:t>
            </a:r>
            <a:r>
              <a:rPr lang="zh-CN" altLang="en-US" sz="1200" dirty="0" smtClean="0"/>
              <a:t>响应</a:t>
            </a:r>
            <a:endParaRPr lang="zh-CN" altLang="en-US" sz="1200" dirty="0"/>
          </a:p>
        </p:txBody>
      </p:sp>
      <p:cxnSp>
        <p:nvCxnSpPr>
          <p:cNvPr id="74" name="曲线连接符 73"/>
          <p:cNvCxnSpPr/>
          <p:nvPr/>
        </p:nvCxnSpPr>
        <p:spPr>
          <a:xfrm rot="5400000" flipH="1" flipV="1">
            <a:off x="2681790" y="710698"/>
            <a:ext cx="1728192" cy="4716524"/>
          </a:xfrm>
          <a:prstGeom prst="curvedConnector3">
            <a:avLst>
              <a:gd name="adj1" fmla="val 6105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041436">
            <a:off x="2130879" y="2896065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7.Pipeline</a:t>
            </a:r>
            <a:r>
              <a:rPr lang="zh-CN" altLang="en-US" sz="1200" dirty="0" smtClean="0"/>
              <a:t>建立成功</a:t>
            </a:r>
            <a:endParaRPr lang="zh-CN" altLang="en-US" sz="1200" dirty="0"/>
          </a:p>
        </p:txBody>
      </p:sp>
      <p:cxnSp>
        <p:nvCxnSpPr>
          <p:cNvPr id="83" name="曲线连接符 82"/>
          <p:cNvCxnSpPr>
            <a:endCxn id="10" idx="0"/>
          </p:cNvCxnSpPr>
          <p:nvPr/>
        </p:nvCxnSpPr>
        <p:spPr>
          <a:xfrm rot="5400000">
            <a:off x="2429762" y="710698"/>
            <a:ext cx="1728192" cy="4716524"/>
          </a:xfrm>
          <a:prstGeom prst="curvedConnector3">
            <a:avLst>
              <a:gd name="adj1" fmla="val 2315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任意多边形 110"/>
          <p:cNvSpPr/>
          <p:nvPr/>
        </p:nvSpPr>
        <p:spPr>
          <a:xfrm>
            <a:off x="1296538" y="2238233"/>
            <a:ext cx="4799462" cy="1730991"/>
          </a:xfrm>
          <a:custGeom>
            <a:avLst/>
            <a:gdLst>
              <a:gd name="connsiteX0" fmla="*/ 4790363 w 4799462"/>
              <a:gd name="connsiteY0" fmla="*/ 0 h 1730991"/>
              <a:gd name="connsiteX1" fmla="*/ 4776716 w 4799462"/>
              <a:gd name="connsiteY1" fmla="*/ 54591 h 1730991"/>
              <a:gd name="connsiteX2" fmla="*/ 4653886 w 4799462"/>
              <a:gd name="connsiteY2" fmla="*/ 259307 h 1730991"/>
              <a:gd name="connsiteX3" fmla="*/ 4230805 w 4799462"/>
              <a:gd name="connsiteY3" fmla="*/ 504967 h 1730991"/>
              <a:gd name="connsiteX4" fmla="*/ 3562065 w 4799462"/>
              <a:gd name="connsiteY4" fmla="*/ 696036 h 1730991"/>
              <a:gd name="connsiteX5" fmla="*/ 2429301 w 4799462"/>
              <a:gd name="connsiteY5" fmla="*/ 1023582 h 1730991"/>
              <a:gd name="connsiteX6" fmla="*/ 1460310 w 4799462"/>
              <a:gd name="connsiteY6" fmla="*/ 1160060 h 1730991"/>
              <a:gd name="connsiteX7" fmla="*/ 723331 w 4799462"/>
              <a:gd name="connsiteY7" fmla="*/ 1310185 h 1730991"/>
              <a:gd name="connsiteX8" fmla="*/ 177420 w 4799462"/>
              <a:gd name="connsiteY8" fmla="*/ 1514901 h 1730991"/>
              <a:gd name="connsiteX9" fmla="*/ 27295 w 4799462"/>
              <a:gd name="connsiteY9" fmla="*/ 1705970 h 1730991"/>
              <a:gd name="connsiteX10" fmla="*/ 13647 w 4799462"/>
              <a:gd name="connsiteY10" fmla="*/ 1665027 h 1730991"/>
              <a:gd name="connsiteX11" fmla="*/ 27295 w 4799462"/>
              <a:gd name="connsiteY11" fmla="*/ 1528549 h 17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99462" h="1730991">
                <a:moveTo>
                  <a:pt x="4790363" y="0"/>
                </a:moveTo>
                <a:cubicBezTo>
                  <a:pt x="4794912" y="5686"/>
                  <a:pt x="4799462" y="11373"/>
                  <a:pt x="4776716" y="54591"/>
                </a:cubicBezTo>
                <a:cubicBezTo>
                  <a:pt x="4753970" y="97809"/>
                  <a:pt x="4744871" y="184244"/>
                  <a:pt x="4653886" y="259307"/>
                </a:cubicBezTo>
                <a:cubicBezTo>
                  <a:pt x="4562901" y="334370"/>
                  <a:pt x="4412775" y="432179"/>
                  <a:pt x="4230805" y="504967"/>
                </a:cubicBezTo>
                <a:cubicBezTo>
                  <a:pt x="4048835" y="577755"/>
                  <a:pt x="3562065" y="696036"/>
                  <a:pt x="3562065" y="696036"/>
                </a:cubicBezTo>
                <a:cubicBezTo>
                  <a:pt x="3261814" y="782472"/>
                  <a:pt x="2779594" y="946245"/>
                  <a:pt x="2429301" y="1023582"/>
                </a:cubicBezTo>
                <a:cubicBezTo>
                  <a:pt x="2079008" y="1100919"/>
                  <a:pt x="1744638" y="1112293"/>
                  <a:pt x="1460310" y="1160060"/>
                </a:cubicBezTo>
                <a:cubicBezTo>
                  <a:pt x="1175982" y="1207827"/>
                  <a:pt x="937146" y="1251045"/>
                  <a:pt x="723331" y="1310185"/>
                </a:cubicBezTo>
                <a:cubicBezTo>
                  <a:pt x="509516" y="1369325"/>
                  <a:pt x="293426" y="1448937"/>
                  <a:pt x="177420" y="1514901"/>
                </a:cubicBezTo>
                <a:cubicBezTo>
                  <a:pt x="61414" y="1580865"/>
                  <a:pt x="54590" y="1680949"/>
                  <a:pt x="27295" y="1705970"/>
                </a:cubicBezTo>
                <a:cubicBezTo>
                  <a:pt x="0" y="1730991"/>
                  <a:pt x="13647" y="1694597"/>
                  <a:pt x="13647" y="1665027"/>
                </a:cubicBezTo>
                <a:cubicBezTo>
                  <a:pt x="13647" y="1635457"/>
                  <a:pt x="20471" y="1582003"/>
                  <a:pt x="27295" y="152854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 rot="20869527">
            <a:off x="3059832" y="3068960"/>
            <a:ext cx="25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8.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流向</a:t>
            </a:r>
            <a:r>
              <a:rPr lang="en-US" altLang="zh-CN" sz="1200" dirty="0" err="1" smtClean="0"/>
              <a:t>datanode</a:t>
            </a:r>
            <a:r>
              <a:rPr lang="zh-CN" altLang="en-US" sz="1200" dirty="0"/>
              <a:t>发</a:t>
            </a:r>
            <a:r>
              <a:rPr lang="zh-CN" altLang="en-US" sz="1200" dirty="0" smtClean="0"/>
              <a:t>送数据</a:t>
            </a:r>
            <a:endParaRPr lang="en-US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en-US" sz="1200" dirty="0" smtClean="0"/>
              <a:t>以</a:t>
            </a:r>
            <a:r>
              <a:rPr lang="en-US" altLang="zh-CN" sz="1200" dirty="0" smtClean="0"/>
              <a:t>packet</a:t>
            </a:r>
            <a:r>
              <a:rPr lang="zh-CN" altLang="en-US" sz="1200" dirty="0" smtClean="0"/>
              <a:t>为单位，</a:t>
            </a:r>
            <a:r>
              <a:rPr lang="en-US" altLang="zh-CN" sz="1200" dirty="0" smtClean="0"/>
              <a:t>64K)</a:t>
            </a:r>
            <a:endParaRPr lang="zh-CN" altLang="en-US" sz="1200" dirty="0"/>
          </a:p>
        </p:txBody>
      </p:sp>
      <p:sp>
        <p:nvSpPr>
          <p:cNvPr id="115" name="圆角矩形 114"/>
          <p:cNvSpPr/>
          <p:nvPr/>
        </p:nvSpPr>
        <p:spPr>
          <a:xfrm>
            <a:off x="611560" y="5301208"/>
            <a:ext cx="72008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packet</a:t>
            </a:r>
            <a:endParaRPr lang="zh-CN" altLang="en-US" sz="1400" b="1" dirty="0"/>
          </a:p>
        </p:txBody>
      </p:sp>
      <p:sp>
        <p:nvSpPr>
          <p:cNvPr id="116" name="圆角矩形 115"/>
          <p:cNvSpPr/>
          <p:nvPr/>
        </p:nvSpPr>
        <p:spPr>
          <a:xfrm>
            <a:off x="2843808" y="5373216"/>
            <a:ext cx="72008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packet</a:t>
            </a:r>
            <a:endParaRPr lang="zh-CN" altLang="en-US" sz="1400" b="1" dirty="0"/>
          </a:p>
        </p:txBody>
      </p:sp>
      <p:sp>
        <p:nvSpPr>
          <p:cNvPr id="117" name="圆角矩形 116"/>
          <p:cNvSpPr/>
          <p:nvPr/>
        </p:nvSpPr>
        <p:spPr>
          <a:xfrm>
            <a:off x="5292080" y="5301208"/>
            <a:ext cx="72008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packet</a:t>
            </a:r>
            <a:endParaRPr lang="zh-CN" altLang="en-US" sz="1400" b="1" dirty="0"/>
          </a:p>
        </p:txBody>
      </p:sp>
      <p:cxnSp>
        <p:nvCxnSpPr>
          <p:cNvPr id="123" name="曲线连接符 122"/>
          <p:cNvCxnSpPr>
            <a:stCxn id="115" idx="3"/>
          </p:cNvCxnSpPr>
          <p:nvPr/>
        </p:nvCxnSpPr>
        <p:spPr>
          <a:xfrm>
            <a:off x="1331640" y="5445224"/>
            <a:ext cx="1008112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116" idx="3"/>
          </p:cNvCxnSpPr>
          <p:nvPr/>
        </p:nvCxnSpPr>
        <p:spPr>
          <a:xfrm>
            <a:off x="3563888" y="5517232"/>
            <a:ext cx="129614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5229200"/>
            <a:ext cx="59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8.copy</a:t>
            </a:r>
            <a:endParaRPr lang="zh-CN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39952" y="5229200"/>
            <a:ext cx="59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8.copy</a:t>
            </a:r>
            <a:endParaRPr lang="zh-CN" altLang="en-US" sz="1200" dirty="0"/>
          </a:p>
        </p:txBody>
      </p:sp>
      <p:cxnSp>
        <p:nvCxnSpPr>
          <p:cNvPr id="129" name="曲线连接符 128"/>
          <p:cNvCxnSpPr/>
          <p:nvPr/>
        </p:nvCxnSpPr>
        <p:spPr>
          <a:xfrm rot="10800000">
            <a:off x="4067944" y="5733256"/>
            <a:ext cx="792088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曲线连接符 132"/>
          <p:cNvCxnSpPr/>
          <p:nvPr/>
        </p:nvCxnSpPr>
        <p:spPr>
          <a:xfrm rot="10800000">
            <a:off x="1691680" y="5733256"/>
            <a:ext cx="64807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曲线连接符 134"/>
          <p:cNvCxnSpPr/>
          <p:nvPr/>
        </p:nvCxnSpPr>
        <p:spPr>
          <a:xfrm flipV="1">
            <a:off x="1547664" y="1700808"/>
            <a:ext cx="4896544" cy="2232248"/>
          </a:xfrm>
          <a:prstGeom prst="curvedConnector3">
            <a:avLst>
              <a:gd name="adj1" fmla="val 101286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23928" y="580526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接收成功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47664" y="594928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接收成功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16216" y="270892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9.</a:t>
            </a:r>
            <a:r>
              <a:rPr lang="zh-CN" altLang="en-US" sz="1200" dirty="0" smtClean="0"/>
              <a:t>接收成功</a:t>
            </a:r>
            <a:endParaRPr lang="zh-CN" altLang="en-US" sz="1200" dirty="0"/>
          </a:p>
        </p:txBody>
      </p:sp>
      <p:cxnSp>
        <p:nvCxnSpPr>
          <p:cNvPr id="164" name="曲线连接符 163"/>
          <p:cNvCxnSpPr/>
          <p:nvPr/>
        </p:nvCxnSpPr>
        <p:spPr>
          <a:xfrm rot="10800000">
            <a:off x="2195736" y="692696"/>
            <a:ext cx="2808312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曲线连接符 165"/>
          <p:cNvCxnSpPr>
            <a:stCxn id="15" idx="3"/>
          </p:cNvCxnSpPr>
          <p:nvPr/>
        </p:nvCxnSpPr>
        <p:spPr>
          <a:xfrm>
            <a:off x="2195736" y="836712"/>
            <a:ext cx="273630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曲线连接符 167"/>
          <p:cNvCxnSpPr>
            <a:stCxn id="5" idx="1"/>
          </p:cNvCxnSpPr>
          <p:nvPr/>
        </p:nvCxnSpPr>
        <p:spPr>
          <a:xfrm rot="10800000">
            <a:off x="2195736" y="1196752"/>
            <a:ext cx="2664296" cy="2520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形状 169"/>
          <p:cNvCxnSpPr>
            <a:stCxn id="15" idx="2"/>
          </p:cNvCxnSpPr>
          <p:nvPr/>
        </p:nvCxnSpPr>
        <p:spPr>
          <a:xfrm rot="16200000" flipH="1">
            <a:off x="2969822" y="-117394"/>
            <a:ext cx="432048" cy="34923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形状 171"/>
          <p:cNvCxnSpPr>
            <a:stCxn id="15" idx="1"/>
            <a:endCxn id="15" idx="0"/>
          </p:cNvCxnSpPr>
          <p:nvPr/>
        </p:nvCxnSpPr>
        <p:spPr>
          <a:xfrm rot="10800000" flipH="1">
            <a:off x="683568" y="260648"/>
            <a:ext cx="756084" cy="576064"/>
          </a:xfrm>
          <a:prstGeom prst="curvedConnector4">
            <a:avLst>
              <a:gd name="adj1" fmla="val -30235"/>
              <a:gd name="adj2" fmla="val 13968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>
          <a:xfrm>
            <a:off x="6372200" y="1052736"/>
            <a:ext cx="1584176" cy="151216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客户端</a:t>
            </a:r>
            <a:endParaRPr lang="zh-CN" altLang="en-US" b="1" dirty="0"/>
          </a:p>
        </p:txBody>
      </p:sp>
      <p:sp>
        <p:nvSpPr>
          <p:cNvPr id="5" name="折角形 4"/>
          <p:cNvSpPr/>
          <p:nvPr/>
        </p:nvSpPr>
        <p:spPr>
          <a:xfrm>
            <a:off x="2339752" y="3933056"/>
            <a:ext cx="1512168" cy="223224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/>
              <a:t>Data Node 1</a:t>
            </a:r>
            <a:endParaRPr lang="zh-CN" altLang="en-US" b="1" dirty="0"/>
          </a:p>
        </p:txBody>
      </p:sp>
      <p:sp>
        <p:nvSpPr>
          <p:cNvPr id="6" name="折角形 5"/>
          <p:cNvSpPr/>
          <p:nvPr/>
        </p:nvSpPr>
        <p:spPr>
          <a:xfrm>
            <a:off x="4499992" y="3933056"/>
            <a:ext cx="1728192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/>
              <a:t>Data Node 2</a:t>
            </a:r>
            <a:endParaRPr lang="zh-CN" altLang="en-US" b="1" dirty="0"/>
          </a:p>
        </p:txBody>
      </p:sp>
      <p:sp>
        <p:nvSpPr>
          <p:cNvPr id="9" name="折角形 8"/>
          <p:cNvSpPr/>
          <p:nvPr/>
        </p:nvSpPr>
        <p:spPr>
          <a:xfrm>
            <a:off x="179512" y="908720"/>
            <a:ext cx="2520280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Name Node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55776" y="5373216"/>
            <a:ext cx="936104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b</a:t>
            </a:r>
            <a:r>
              <a:rPr lang="en-US" altLang="zh-CN" sz="1400" b="1" dirty="0" smtClean="0"/>
              <a:t>lock_01</a:t>
            </a:r>
            <a:endParaRPr lang="zh-CN" altLang="en-US" sz="1400" b="1" dirty="0"/>
          </a:p>
        </p:txBody>
      </p:sp>
      <p:sp>
        <p:nvSpPr>
          <p:cNvPr id="46" name="圆角矩形 45"/>
          <p:cNvSpPr/>
          <p:nvPr/>
        </p:nvSpPr>
        <p:spPr>
          <a:xfrm>
            <a:off x="4860032" y="5445224"/>
            <a:ext cx="936104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b</a:t>
            </a:r>
            <a:r>
              <a:rPr lang="en-US" altLang="zh-CN" sz="1400" b="1" dirty="0" smtClean="0"/>
              <a:t>lock_02</a:t>
            </a:r>
            <a:endParaRPr lang="zh-CN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43808" y="404664"/>
            <a:ext cx="30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hdfs://host:9000/path/test.txt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3528" y="1844824"/>
            <a:ext cx="2232248" cy="646331"/>
          </a:xfrm>
          <a:prstGeom prst="rect">
            <a:avLst/>
          </a:prstGeom>
          <a:noFill/>
          <a:ln>
            <a:solidFill>
              <a:srgbClr val="00206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hdfs://</a:t>
            </a:r>
            <a:r>
              <a:rPr lang="en-US" altLang="zh-CN" sz="1200" b="1" dirty="0" smtClean="0"/>
              <a:t>host:9000/path/test.txt</a:t>
            </a:r>
          </a:p>
          <a:p>
            <a:r>
              <a:rPr lang="en-US" altLang="zh-CN" sz="1200" b="1" dirty="0" smtClean="0"/>
              <a:t>b</a:t>
            </a:r>
            <a:r>
              <a:rPr lang="en-US" altLang="zh-CN" sz="1200" b="1" dirty="0" smtClean="0"/>
              <a:t>lock_01:dn1,dn2,dn3</a:t>
            </a:r>
          </a:p>
          <a:p>
            <a:r>
              <a:rPr lang="en-US" altLang="zh-CN" sz="1200" b="1" dirty="0" smtClean="0"/>
              <a:t>b</a:t>
            </a:r>
            <a:r>
              <a:rPr lang="en-US" altLang="zh-CN" sz="1200" b="1" dirty="0" smtClean="0"/>
              <a:t>lock_02:dn2,dn3,dn4</a:t>
            </a:r>
            <a:endParaRPr lang="zh-CN" altLang="en-US" sz="1200" b="1" dirty="0"/>
          </a:p>
        </p:txBody>
      </p:sp>
      <p:cxnSp>
        <p:nvCxnSpPr>
          <p:cNvPr id="50" name="曲线连接符 49"/>
          <p:cNvCxnSpPr/>
          <p:nvPr/>
        </p:nvCxnSpPr>
        <p:spPr>
          <a:xfrm rot="10800000" flipV="1">
            <a:off x="2699792" y="1412776"/>
            <a:ext cx="3672408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1097970">
            <a:off x="3203848" y="1268760"/>
            <a:ext cx="175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请求读文件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附带</a:t>
            </a:r>
            <a:r>
              <a:rPr lang="en-US" altLang="zh-CN" sz="1200" dirty="0" smtClean="0"/>
              <a:t>path)</a:t>
            </a:r>
            <a:endParaRPr lang="zh-CN" altLang="en-US" sz="1200" dirty="0"/>
          </a:p>
        </p:txBody>
      </p:sp>
      <p:cxnSp>
        <p:nvCxnSpPr>
          <p:cNvPr id="53" name="曲线连接符 52"/>
          <p:cNvCxnSpPr>
            <a:stCxn id="48" idx="3"/>
            <a:endCxn id="4" idx="1"/>
          </p:cNvCxnSpPr>
          <p:nvPr/>
        </p:nvCxnSpPr>
        <p:spPr>
          <a:xfrm flipV="1">
            <a:off x="2555776" y="1808820"/>
            <a:ext cx="3816424" cy="3591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1097970">
            <a:off x="3504695" y="1871668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返回元数据信息</a:t>
            </a:r>
            <a:endParaRPr lang="zh-CN" altLang="en-US" sz="1200" dirty="0"/>
          </a:p>
        </p:txBody>
      </p:sp>
      <p:sp>
        <p:nvSpPr>
          <p:cNvPr id="65" name="折角形 64"/>
          <p:cNvSpPr/>
          <p:nvPr/>
        </p:nvSpPr>
        <p:spPr>
          <a:xfrm>
            <a:off x="6804248" y="3933056"/>
            <a:ext cx="1728192" cy="21602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/>
              <a:t>Data Node </a:t>
            </a:r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8" name="曲线连接符 67"/>
          <p:cNvCxnSpPr/>
          <p:nvPr/>
        </p:nvCxnSpPr>
        <p:spPr>
          <a:xfrm rot="10800000" flipV="1">
            <a:off x="3347864" y="2204864"/>
            <a:ext cx="3024336" cy="1728192"/>
          </a:xfrm>
          <a:prstGeom prst="curvedConnector3">
            <a:avLst>
              <a:gd name="adj1" fmla="val 9955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409323">
            <a:off x="3494813" y="2592661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block_01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cxnSp>
        <p:nvCxnSpPr>
          <p:cNvPr id="76" name="曲线连接符 75"/>
          <p:cNvCxnSpPr/>
          <p:nvPr/>
        </p:nvCxnSpPr>
        <p:spPr>
          <a:xfrm flipV="1">
            <a:off x="3707904" y="2348880"/>
            <a:ext cx="2736304" cy="15841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8" idx="0"/>
          </p:cNvCxnSpPr>
          <p:nvPr/>
        </p:nvCxnSpPr>
        <p:spPr>
          <a:xfrm flipV="1">
            <a:off x="3023828" y="3933056"/>
            <a:ext cx="756084" cy="14401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9528439">
            <a:off x="3740408" y="2928359"/>
            <a:ext cx="193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客户</a:t>
            </a:r>
            <a:r>
              <a:rPr lang="zh-CN" altLang="en-US" sz="1200" dirty="0" smtClean="0"/>
              <a:t>端通过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流读取</a:t>
            </a:r>
            <a:endParaRPr lang="en-US" altLang="zh-CN" sz="1200" dirty="0" smtClean="0"/>
          </a:p>
          <a:p>
            <a:r>
              <a:rPr lang="en-US" altLang="zh-CN" sz="1200" dirty="0" smtClean="0"/>
              <a:t>Block_01</a:t>
            </a:r>
            <a:r>
              <a:rPr lang="zh-CN" altLang="en-US" sz="1200" dirty="0" smtClean="0"/>
              <a:t>的数据</a:t>
            </a:r>
            <a:endParaRPr lang="zh-CN" altLang="en-US" sz="1200" dirty="0"/>
          </a:p>
        </p:txBody>
      </p:sp>
      <p:cxnSp>
        <p:nvCxnSpPr>
          <p:cNvPr id="83" name="曲线连接符 82"/>
          <p:cNvCxnSpPr>
            <a:endCxn id="6" idx="0"/>
          </p:cNvCxnSpPr>
          <p:nvPr/>
        </p:nvCxnSpPr>
        <p:spPr>
          <a:xfrm rot="5400000">
            <a:off x="5364088" y="2564904"/>
            <a:ext cx="1368152" cy="13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9440302">
            <a:off x="5078989" y="3024710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block_02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cxnSp>
        <p:nvCxnSpPr>
          <p:cNvPr id="86" name="曲线连接符 85"/>
          <p:cNvCxnSpPr>
            <a:endCxn id="4" idx="2"/>
          </p:cNvCxnSpPr>
          <p:nvPr/>
        </p:nvCxnSpPr>
        <p:spPr>
          <a:xfrm rot="5400000" flipH="1" flipV="1">
            <a:off x="6012160" y="2780928"/>
            <a:ext cx="1368152" cy="936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6" idx="0"/>
          </p:cNvCxnSpPr>
          <p:nvPr/>
        </p:nvCxnSpPr>
        <p:spPr>
          <a:xfrm flipV="1">
            <a:off x="5328084" y="3933056"/>
            <a:ext cx="900100" cy="15121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8928087">
            <a:off x="6112378" y="3032835"/>
            <a:ext cx="193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6.</a:t>
            </a:r>
            <a:r>
              <a:rPr lang="zh-CN" altLang="en-US" sz="1200" dirty="0" smtClean="0"/>
              <a:t>客户</a:t>
            </a:r>
            <a:r>
              <a:rPr lang="zh-CN" altLang="en-US" sz="1200" dirty="0" smtClean="0"/>
              <a:t>端通过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流读取</a:t>
            </a:r>
            <a:endParaRPr lang="en-US" altLang="zh-CN" sz="1200" dirty="0" smtClean="0"/>
          </a:p>
          <a:p>
            <a:r>
              <a:rPr lang="en-US" altLang="zh-CN" sz="1200" dirty="0" smtClean="0"/>
              <a:t>Block_02</a:t>
            </a:r>
            <a:r>
              <a:rPr lang="zh-CN" altLang="en-US" sz="1200" dirty="0" smtClean="0"/>
              <a:t>的数据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253</Words>
  <Application>Microsoft Office PowerPoint</Application>
  <PresentationFormat>全屏显示(4:3)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</cp:revision>
  <dcterms:created xsi:type="dcterms:W3CDTF">2018-03-14T15:07:16Z</dcterms:created>
  <dcterms:modified xsi:type="dcterms:W3CDTF">2018-03-15T15:17:58Z</dcterms:modified>
</cp:coreProperties>
</file>