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3490-9A52-4141-8578-37C99A07A177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B879-F282-4F1D-97FF-894C0EA534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08720"/>
            <a:ext cx="3528392" cy="5328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92080" y="908720"/>
            <a:ext cx="3528392" cy="5328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7667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 Node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04664"/>
            <a:ext cx="23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Secondary Name Node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83568" y="1484784"/>
            <a:ext cx="273630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 Data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24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内存中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23528" y="4653136"/>
            <a:ext cx="1224136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操</a:t>
            </a:r>
            <a:r>
              <a:rPr lang="zh-CN" altLang="en-US" dirty="0" smtClean="0"/>
              <a:t>作日志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dits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691680" y="4653136"/>
            <a:ext cx="201622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fsimage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元数</a:t>
            </a:r>
            <a:r>
              <a:rPr lang="zh-CN" altLang="en-US" dirty="0" smtClean="0"/>
              <a:t>据镜像文件</a:t>
            </a:r>
            <a:endParaRPr lang="zh-CN" altLang="en-US" dirty="0"/>
          </a:p>
        </p:txBody>
      </p:sp>
      <p:cxnSp>
        <p:nvCxnSpPr>
          <p:cNvPr id="14" name="曲线连接符 13"/>
          <p:cNvCxnSpPr/>
          <p:nvPr/>
        </p:nvCxnSpPr>
        <p:spPr>
          <a:xfrm rot="10800000" flipV="1">
            <a:off x="3779912" y="1700808"/>
            <a:ext cx="2160240" cy="4320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82838">
            <a:off x="3737957" y="15312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通知</a:t>
            </a:r>
            <a:r>
              <a:rPr lang="en-US" altLang="zh-CN" sz="1400" dirty="0" smtClean="0"/>
              <a:t>namenode</a:t>
            </a:r>
          </a:p>
          <a:p>
            <a:r>
              <a:rPr lang="zh-CN" altLang="en-US" sz="1400" dirty="0" smtClean="0"/>
              <a:t>即将触发合并操作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5436096" y="2636912"/>
            <a:ext cx="1224136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操</a:t>
            </a:r>
            <a:r>
              <a:rPr lang="zh-CN" altLang="en-US" dirty="0" smtClean="0"/>
              <a:t>作日志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dits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732240" y="2636912"/>
            <a:ext cx="201622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fsimage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元数</a:t>
            </a:r>
            <a:r>
              <a:rPr lang="zh-CN" altLang="en-US" dirty="0" smtClean="0"/>
              <a:t>据镜像文件</a:t>
            </a:r>
            <a:endParaRPr lang="zh-CN" altLang="en-US" dirty="0"/>
          </a:p>
        </p:txBody>
      </p:sp>
      <p:cxnSp>
        <p:nvCxnSpPr>
          <p:cNvPr id="19" name="形状 18"/>
          <p:cNvCxnSpPr>
            <a:stCxn id="11" idx="0"/>
            <a:endCxn id="16" idx="1"/>
          </p:cNvCxnSpPr>
          <p:nvPr/>
        </p:nvCxnSpPr>
        <p:spPr>
          <a:xfrm rot="5400000" flipH="1" flipV="1">
            <a:off x="2429762" y="1646802"/>
            <a:ext cx="1512168" cy="4500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0"/>
            <a:endCxn id="17" idx="2"/>
          </p:cNvCxnSpPr>
          <p:nvPr/>
        </p:nvCxnSpPr>
        <p:spPr>
          <a:xfrm rot="5400000" flipH="1" flipV="1">
            <a:off x="4716016" y="1628800"/>
            <a:ext cx="1008112" cy="50405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82838">
            <a:off x="3361005" y="3630946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下载并加载至内存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6156176" y="4797152"/>
            <a:ext cx="1944216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 smtClean="0"/>
              <a:t>fsimage.ckpt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ckpt</a:t>
            </a:r>
            <a:r>
              <a:rPr lang="en-US" altLang="zh-CN" dirty="0" smtClean="0"/>
              <a:t>-&gt;checkpoint</a:t>
            </a:r>
            <a:endParaRPr lang="zh-CN" altLang="en-US" dirty="0"/>
          </a:p>
        </p:txBody>
      </p:sp>
      <p:cxnSp>
        <p:nvCxnSpPr>
          <p:cNvPr id="26" name="曲线连接符 25"/>
          <p:cNvCxnSpPr>
            <a:stCxn id="16" idx="2"/>
            <a:endCxn id="24" idx="0"/>
          </p:cNvCxnSpPr>
          <p:nvPr/>
        </p:nvCxnSpPr>
        <p:spPr>
          <a:xfrm rot="16200000" flipH="1">
            <a:off x="6012160" y="3681028"/>
            <a:ext cx="1152128" cy="10801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4" idx="0"/>
          </p:cNvCxnSpPr>
          <p:nvPr/>
        </p:nvCxnSpPr>
        <p:spPr>
          <a:xfrm rot="5400000">
            <a:off x="7110282" y="3735034"/>
            <a:ext cx="1080120" cy="1044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2200" y="4221088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进行合并，生成新的</a:t>
            </a:r>
            <a:endParaRPr lang="en-US" altLang="zh-CN" sz="1200" dirty="0" smtClean="0"/>
          </a:p>
          <a:p>
            <a:r>
              <a:rPr lang="en-US" altLang="zh-CN" sz="1200" dirty="0"/>
              <a:t>fsimage</a:t>
            </a:r>
            <a:endParaRPr lang="zh-CN" altLang="en-US" sz="1200" dirty="0"/>
          </a:p>
        </p:txBody>
      </p:sp>
      <p:cxnSp>
        <p:nvCxnSpPr>
          <p:cNvPr id="34" name="曲线连接符 33"/>
          <p:cNvCxnSpPr>
            <a:endCxn id="12" idx="3"/>
          </p:cNvCxnSpPr>
          <p:nvPr/>
        </p:nvCxnSpPr>
        <p:spPr>
          <a:xfrm rot="10800000">
            <a:off x="3707904" y="5157192"/>
            <a:ext cx="237626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424185">
            <a:off x="3947003" y="4737709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4.</a:t>
            </a:r>
            <a:r>
              <a:rPr lang="zh-CN" altLang="en-US" sz="1200" dirty="0"/>
              <a:t>上</a:t>
            </a:r>
            <a:r>
              <a:rPr lang="zh-CN" altLang="en-US" sz="1200" dirty="0" smtClean="0"/>
              <a:t>传新的</a:t>
            </a:r>
            <a:r>
              <a:rPr lang="en-US" altLang="zh-CN" sz="1200" dirty="0" smtClean="0"/>
              <a:t>fsimage</a:t>
            </a:r>
          </a:p>
          <a:p>
            <a:r>
              <a:rPr lang="zh-CN" altLang="en-US" sz="1200" dirty="0"/>
              <a:t>替</a:t>
            </a:r>
            <a:r>
              <a:rPr lang="zh-CN" altLang="en-US" sz="1200" dirty="0" smtClean="0"/>
              <a:t>换老的</a:t>
            </a:r>
            <a:r>
              <a:rPr lang="en-US" altLang="zh-CN" sz="1200" dirty="0" smtClean="0"/>
              <a:t>fsimage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</cp:revision>
  <dcterms:created xsi:type="dcterms:W3CDTF">2018-03-15T15:40:56Z</dcterms:created>
  <dcterms:modified xsi:type="dcterms:W3CDTF">2018-03-15T15:57:36Z</dcterms:modified>
</cp:coreProperties>
</file>