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0" r:id="rId2"/>
  </p:sldMasterIdLst>
  <p:notesMasterIdLst>
    <p:notesMasterId r:id="rId10"/>
  </p:notesMasterIdLst>
  <p:sldIdLst>
    <p:sldId id="256" r:id="rId3"/>
    <p:sldId id="257" r:id="rId4"/>
    <p:sldId id="263" r:id="rId5"/>
    <p:sldId id="262" r:id="rId6"/>
    <p:sldId id="261" r:id="rId7"/>
    <p:sldId id="264"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5101"/>
    <a:srgbClr val="F47929"/>
    <a:srgbClr val="000CFF"/>
    <a:srgbClr val="00FF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3603F-4C1A-401A-8A7E-B44425A2D7C1}" v="42" dt="2022-09-14T01:13:35.690"/>
    <p1510:client id="{20FFC712-AED3-4B39-91C9-C68021306134}" v="22" dt="2022-10-05T23:25:38.653"/>
    <p1510:client id="{212AE6A8-CD8B-4F8C-AACC-95098B469D41}" v="257" dt="2022-09-14T01:12:29.063"/>
    <p1510:client id="{31DB3947-2CF1-421C-8104-A4FC34304643}" v="22" dt="2022-10-05T23:22:42.727"/>
    <p1510:client id="{4322F236-3288-6642-A90E-FA76395DF7EC}" v="101" dt="2022-09-14T03:16:39.680"/>
    <p1510:client id="{4C3E4D68-7092-45CD-8547-7C5FC88A09B2}" v="107" dt="2022-09-14T01:07:16.773"/>
    <p1510:client id="{545D344F-7171-410A-A950-A3068C6ED313}" v="312" dt="2022-10-05T22:09:37.424"/>
    <p1510:client id="{592B828D-7FA4-4403-A164-BAC6278D36C3}" v="10" dt="2022-09-14T01:08:49.561"/>
    <p1510:client id="{75292A1A-6C04-40E8-3960-6DE1C1E9B897}" v="264" dt="2022-10-05T22:15:32.102"/>
    <p1510:client id="{758CD3FB-D690-4CE0-A7E9-5EA7388868B6}" v="84" dt="2022-10-05T22:29:21.854"/>
    <p1510:client id="{86FFD147-D94C-4A72-8D3B-B4A43C2AFBE0}" v="78" dt="2022-10-05T21:41:58.175"/>
    <p1510:client id="{87D64890-E175-4FDF-9D5B-590E9B465E45}" v="173" dt="2022-09-14T01:36:27.577"/>
    <p1510:client id="{884F0978-7DE2-40B4-84BB-EFDF04DFD3E1}" v="10" dt="2022-09-14T02:28:09.423"/>
    <p1510:client id="{9D488F10-5DE0-4732-A28F-A0869B2B244F}" v="1186" dt="2022-10-05T23:18:14.565"/>
    <p1510:client id="{A3717921-EA65-4745-A14B-BAA7DF99C005}" v="4" dt="2022-10-05T23:26:50.770"/>
    <p1510:client id="{A5E04A79-74A1-47CD-B184-727B4B1DC767}" v="307" dt="2022-09-14T01:47:15.931"/>
    <p1510:client id="{B344D83A-A252-FC28-76AD-43F604E4FC9F}" v="408" dt="2022-10-05T22:42:12.187"/>
    <p1510:client id="{BB8CF0FC-033B-42F1-BCAC-7B9BBDBA7932}" v="4" dt="2022-09-14T03:13:22.125"/>
    <p1510:client id="{C1D0E49F-BCED-E60C-BDDF-1566FC8F4491}" v="72" dt="2022-10-05T22:06:43.931"/>
    <p1510:client id="{CFBDE4AD-EE24-48CE-9298-6B89AC0CAB9C}" v="110" dt="2022-09-14T02:09:25.526"/>
    <p1510:client id="{D636CE7A-4113-4CAF-A6A4-2DFCF874BEFA}" v="478" dt="2022-09-14T01:56:01.236"/>
    <p1510:client id="{DA946A9E-2711-48EC-AB65-74EF977AF6A8}" v="203" dt="2022-10-05T22:22:48.713"/>
    <p1510:client id="{DAB4F108-E66D-4BE3-ADCF-8DA5FEEFA299}" v="42" dt="2022-09-14T01:58:34.600"/>
    <p1510:client id="{DD790458-0DEA-4584-93FE-3FA435FB52F9}" v="7" dt="2022-10-05T21:42:31.301"/>
    <p1510:client id="{E4C3C97C-FD99-4F23-82B7-7AA48DDF50D0}" v="1126" dt="2022-09-14T02:18:43.593"/>
    <p1510:client id="{FD662786-467E-3133-EA0C-DA76652FE196}" v="15" dt="2022-10-05T21:39:01.819"/>
    <p1510:client id="{FFD3818E-AAF5-4A70-8210-45B9B89C5BCE}" v="14" dt="2022-09-14T02:33:41.2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yak, Sheetal" userId="S::sxn210036@utdallas.edu::0de6a512-93cb-4e63-978d-4e54a91bf3bb" providerId="AD" clId="Web-{545D344F-7171-410A-A950-A3068C6ED313}"/>
    <pc:docChg chg="addSld modSld">
      <pc:chgData name="Nayak, Sheetal" userId="S::sxn210036@utdallas.edu::0de6a512-93cb-4e63-978d-4e54a91bf3bb" providerId="AD" clId="Web-{545D344F-7171-410A-A950-A3068C6ED313}" dt="2022-10-05T22:09:37.424" v="312" actId="20577"/>
      <pc:docMkLst>
        <pc:docMk/>
      </pc:docMkLst>
      <pc:sldChg chg="modSp">
        <pc:chgData name="Nayak, Sheetal" userId="S::sxn210036@utdallas.edu::0de6a512-93cb-4e63-978d-4e54a91bf3bb" providerId="AD" clId="Web-{545D344F-7171-410A-A950-A3068C6ED313}" dt="2022-10-05T22:09:37.424" v="312" actId="20577"/>
        <pc:sldMkLst>
          <pc:docMk/>
          <pc:sldMk cId="8288769" sldId="257"/>
        </pc:sldMkLst>
        <pc:spChg chg="mod">
          <ac:chgData name="Nayak, Sheetal" userId="S::sxn210036@utdallas.edu::0de6a512-93cb-4e63-978d-4e54a91bf3bb" providerId="AD" clId="Web-{545D344F-7171-410A-A950-A3068C6ED313}" dt="2022-10-05T22:09:37.424" v="312" actId="20577"/>
          <ac:spMkLst>
            <pc:docMk/>
            <pc:sldMk cId="8288769" sldId="257"/>
            <ac:spMk id="3" creationId="{D28F18F0-053D-414D-A6D9-A11B8263559F}"/>
          </ac:spMkLst>
        </pc:spChg>
      </pc:sldChg>
      <pc:sldChg chg="addSp modSp add replId">
        <pc:chgData name="Nayak, Sheetal" userId="S::sxn210036@utdallas.edu::0de6a512-93cb-4e63-978d-4e54a91bf3bb" providerId="AD" clId="Web-{545D344F-7171-410A-A950-A3068C6ED313}" dt="2022-10-05T21:50:57.556" v="107" actId="20577"/>
        <pc:sldMkLst>
          <pc:docMk/>
          <pc:sldMk cId="2366461120" sldId="260"/>
        </pc:sldMkLst>
        <pc:spChg chg="add mod">
          <ac:chgData name="Nayak, Sheetal" userId="S::sxn210036@utdallas.edu::0de6a512-93cb-4e63-978d-4e54a91bf3bb" providerId="AD" clId="Web-{545D344F-7171-410A-A950-A3068C6ED313}" dt="2022-10-05T21:50:57.556" v="107" actId="20577"/>
          <ac:spMkLst>
            <pc:docMk/>
            <pc:sldMk cId="2366461120" sldId="260"/>
            <ac:spMk id="6" creationId="{8853A9DD-289E-A966-F2D6-497858278D9F}"/>
          </ac:spMkLst>
        </pc:spChg>
      </pc:sldChg>
    </pc:docChg>
  </pc:docChgLst>
  <pc:docChgLst>
    <pc:chgData name="Nayak, Sheetal" userId="S::sxn210036@utdallas.edu::0de6a512-93cb-4e63-978d-4e54a91bf3bb" providerId="AD" clId="Web-{758CD3FB-D690-4CE0-A7E9-5EA7388868B6}"/>
    <pc:docChg chg="addSld modSld sldOrd">
      <pc:chgData name="Nayak, Sheetal" userId="S::sxn210036@utdallas.edu::0de6a512-93cb-4e63-978d-4e54a91bf3bb" providerId="AD" clId="Web-{758CD3FB-D690-4CE0-A7E9-5EA7388868B6}" dt="2022-10-05T22:29:21.854" v="64" actId="20577"/>
      <pc:docMkLst>
        <pc:docMk/>
      </pc:docMkLst>
      <pc:sldChg chg="ord">
        <pc:chgData name="Nayak, Sheetal" userId="S::sxn210036@utdallas.edu::0de6a512-93cb-4e63-978d-4e54a91bf3bb" providerId="AD" clId="Web-{758CD3FB-D690-4CE0-A7E9-5EA7388868B6}" dt="2022-10-05T22:25:02.626" v="11"/>
        <pc:sldMkLst>
          <pc:docMk/>
          <pc:sldMk cId="712252928" sldId="261"/>
        </pc:sldMkLst>
      </pc:sldChg>
      <pc:sldChg chg="modSp ord">
        <pc:chgData name="Nayak, Sheetal" userId="S::sxn210036@utdallas.edu::0de6a512-93cb-4e63-978d-4e54a91bf3bb" providerId="AD" clId="Web-{758CD3FB-D690-4CE0-A7E9-5EA7388868B6}" dt="2022-10-05T22:29:21.854" v="64" actId="20577"/>
        <pc:sldMkLst>
          <pc:docMk/>
          <pc:sldMk cId="4206352793" sldId="262"/>
        </pc:sldMkLst>
        <pc:spChg chg="mod">
          <ac:chgData name="Nayak, Sheetal" userId="S::sxn210036@utdallas.edu::0de6a512-93cb-4e63-978d-4e54a91bf3bb" providerId="AD" clId="Web-{758CD3FB-D690-4CE0-A7E9-5EA7388868B6}" dt="2022-10-05T22:29:21.854" v="64" actId="20577"/>
          <ac:spMkLst>
            <pc:docMk/>
            <pc:sldMk cId="4206352793" sldId="262"/>
            <ac:spMk id="6" creationId="{8853A9DD-289E-A966-F2D6-497858278D9F}"/>
          </ac:spMkLst>
        </pc:spChg>
      </pc:sldChg>
      <pc:sldChg chg="addSp delSp modSp add replId">
        <pc:chgData name="Nayak, Sheetal" userId="S::sxn210036@utdallas.edu::0de6a512-93cb-4e63-978d-4e54a91bf3bb" providerId="AD" clId="Web-{758CD3FB-D690-4CE0-A7E9-5EA7388868B6}" dt="2022-10-05T22:28:42.446" v="56" actId="20577"/>
        <pc:sldMkLst>
          <pc:docMk/>
          <pc:sldMk cId="2344402712" sldId="263"/>
        </pc:sldMkLst>
        <pc:spChg chg="del">
          <ac:chgData name="Nayak, Sheetal" userId="S::sxn210036@utdallas.edu::0de6a512-93cb-4e63-978d-4e54a91bf3bb" providerId="AD" clId="Web-{758CD3FB-D690-4CE0-A7E9-5EA7388868B6}" dt="2022-10-05T22:23:53.295" v="1"/>
          <ac:spMkLst>
            <pc:docMk/>
            <pc:sldMk cId="2344402712" sldId="263"/>
            <ac:spMk id="6" creationId="{8853A9DD-289E-A966-F2D6-497858278D9F}"/>
          </ac:spMkLst>
        </pc:spChg>
        <pc:spChg chg="add mod">
          <ac:chgData name="Nayak, Sheetal" userId="S::sxn210036@utdallas.edu::0de6a512-93cb-4e63-978d-4e54a91bf3bb" providerId="AD" clId="Web-{758CD3FB-D690-4CE0-A7E9-5EA7388868B6}" dt="2022-10-05T22:27:26.647" v="39" actId="1076"/>
          <ac:spMkLst>
            <pc:docMk/>
            <pc:sldMk cId="2344402712" sldId="263"/>
            <ac:spMk id="7" creationId="{581AA764-F1AA-A0BE-51AC-615D5A2BC7F5}"/>
          </ac:spMkLst>
        </pc:spChg>
        <pc:spChg chg="add mod">
          <ac:chgData name="Nayak, Sheetal" userId="S::sxn210036@utdallas.edu::0de6a512-93cb-4e63-978d-4e54a91bf3bb" providerId="AD" clId="Web-{758CD3FB-D690-4CE0-A7E9-5EA7388868B6}" dt="2022-10-05T22:27:38.585" v="42" actId="20577"/>
          <ac:spMkLst>
            <pc:docMk/>
            <pc:sldMk cId="2344402712" sldId="263"/>
            <ac:spMk id="8" creationId="{4CFFF097-8F4A-9407-9547-FC5D4F6FF5ED}"/>
          </ac:spMkLst>
        </pc:spChg>
        <pc:spChg chg="add mod">
          <ac:chgData name="Nayak, Sheetal" userId="S::sxn210036@utdallas.edu::0de6a512-93cb-4e63-978d-4e54a91bf3bb" providerId="AD" clId="Web-{758CD3FB-D690-4CE0-A7E9-5EA7388868B6}" dt="2022-10-05T22:28:07.195" v="45" actId="20577"/>
          <ac:spMkLst>
            <pc:docMk/>
            <pc:sldMk cId="2344402712" sldId="263"/>
            <ac:spMk id="9" creationId="{CAF076FD-B86F-ABCD-22A7-B7E9616C92CF}"/>
          </ac:spMkLst>
        </pc:spChg>
        <pc:spChg chg="add mod">
          <ac:chgData name="Nayak, Sheetal" userId="S::sxn210036@utdallas.edu::0de6a512-93cb-4e63-978d-4e54a91bf3bb" providerId="AD" clId="Web-{758CD3FB-D690-4CE0-A7E9-5EA7388868B6}" dt="2022-10-05T22:28:31.212" v="53" actId="1076"/>
          <ac:spMkLst>
            <pc:docMk/>
            <pc:sldMk cId="2344402712" sldId="263"/>
            <ac:spMk id="10" creationId="{D9AAD8DB-8786-9021-4290-CE9A11D26AB4}"/>
          </ac:spMkLst>
        </pc:spChg>
        <pc:spChg chg="add mod">
          <ac:chgData name="Nayak, Sheetal" userId="S::sxn210036@utdallas.edu::0de6a512-93cb-4e63-978d-4e54a91bf3bb" providerId="AD" clId="Web-{758CD3FB-D690-4CE0-A7E9-5EA7388868B6}" dt="2022-10-05T22:28:26.274" v="52" actId="20577"/>
          <ac:spMkLst>
            <pc:docMk/>
            <pc:sldMk cId="2344402712" sldId="263"/>
            <ac:spMk id="11" creationId="{3373B0AA-F931-9E77-82E5-DDC5422F9D71}"/>
          </ac:spMkLst>
        </pc:spChg>
        <pc:spChg chg="add mod">
          <ac:chgData name="Nayak, Sheetal" userId="S::sxn210036@utdallas.edu::0de6a512-93cb-4e63-978d-4e54a91bf3bb" providerId="AD" clId="Web-{758CD3FB-D690-4CE0-A7E9-5EA7388868B6}" dt="2022-10-05T22:28:42.446" v="56" actId="20577"/>
          <ac:spMkLst>
            <pc:docMk/>
            <pc:sldMk cId="2344402712" sldId="263"/>
            <ac:spMk id="12" creationId="{B3320A3D-241F-A946-A098-0B68DF7C774A}"/>
          </ac:spMkLst>
        </pc:spChg>
        <pc:picChg chg="add mod modCrop">
          <ac:chgData name="Nayak, Sheetal" userId="S::sxn210036@utdallas.edu::0de6a512-93cb-4e63-978d-4e54a91bf3bb" providerId="AD" clId="Web-{758CD3FB-D690-4CE0-A7E9-5EA7388868B6}" dt="2022-10-05T22:24:57.970" v="10"/>
          <ac:picMkLst>
            <pc:docMk/>
            <pc:sldMk cId="2344402712" sldId="263"/>
            <ac:picMk id="5" creationId="{68DF11DE-89E4-5B42-C963-44543DAE666A}"/>
          </ac:picMkLst>
        </pc:picChg>
      </pc:sldChg>
    </pc:docChg>
  </pc:docChgLst>
  <pc:docChgLst>
    <pc:chgData name="Nayak, Sheetal" userId="S::sxn210036@utdallas.edu::0de6a512-93cb-4e63-978d-4e54a91bf3bb" providerId="AD" clId="Web-{DD790458-0DEA-4584-93FE-3FA435FB52F9}"/>
    <pc:docChg chg="modSld">
      <pc:chgData name="Nayak, Sheetal" userId="S::sxn210036@utdallas.edu::0de6a512-93cb-4e63-978d-4e54a91bf3bb" providerId="AD" clId="Web-{DD790458-0DEA-4584-93FE-3FA435FB52F9}" dt="2022-10-05T21:42:31.051" v="5" actId="20577"/>
      <pc:docMkLst>
        <pc:docMk/>
      </pc:docMkLst>
      <pc:sldChg chg="modSp">
        <pc:chgData name="Nayak, Sheetal" userId="S::sxn210036@utdallas.edu::0de6a512-93cb-4e63-978d-4e54a91bf3bb" providerId="AD" clId="Web-{DD790458-0DEA-4584-93FE-3FA435FB52F9}" dt="2022-10-05T21:42:31.051" v="5" actId="20577"/>
        <pc:sldMkLst>
          <pc:docMk/>
          <pc:sldMk cId="1382359658" sldId="259"/>
        </pc:sldMkLst>
        <pc:spChg chg="mod">
          <ac:chgData name="Nayak, Sheetal" userId="S::sxn210036@utdallas.edu::0de6a512-93cb-4e63-978d-4e54a91bf3bb" providerId="AD" clId="Web-{DD790458-0DEA-4584-93FE-3FA435FB52F9}" dt="2022-10-05T21:42:31.051" v="5" actId="20577"/>
          <ac:spMkLst>
            <pc:docMk/>
            <pc:sldMk cId="1382359658" sldId="259"/>
            <ac:spMk id="6" creationId="{1AB6124B-D3D8-2C59-3C11-ADCD1F7214DF}"/>
          </ac:spMkLst>
        </pc:spChg>
      </pc:sldChg>
    </pc:docChg>
  </pc:docChgLst>
  <pc:docChgLst>
    <pc:chgData name="Singhal, Tanmay" userId="S::txs210014@utdallas.edu::6ecdf3f3-5e11-43c9-8606-86f25bcc9625" providerId="AD" clId="Web-{B344D83A-A252-FC28-76AD-43F604E4FC9F}"/>
    <pc:docChg chg="modSld">
      <pc:chgData name="Singhal, Tanmay" userId="S::txs210014@utdallas.edu::6ecdf3f3-5e11-43c9-8606-86f25bcc9625" providerId="AD" clId="Web-{B344D83A-A252-FC28-76AD-43F604E4FC9F}" dt="2022-10-05T22:42:12.187" v="395" actId="20577"/>
      <pc:docMkLst>
        <pc:docMk/>
      </pc:docMkLst>
      <pc:sldChg chg="modSp">
        <pc:chgData name="Singhal, Tanmay" userId="S::txs210014@utdallas.edu::6ecdf3f3-5e11-43c9-8606-86f25bcc9625" providerId="AD" clId="Web-{B344D83A-A252-FC28-76AD-43F604E4FC9F}" dt="2022-10-05T22:42:12.187" v="395" actId="20577"/>
        <pc:sldMkLst>
          <pc:docMk/>
          <pc:sldMk cId="712252928" sldId="261"/>
        </pc:sldMkLst>
        <pc:spChg chg="mod">
          <ac:chgData name="Singhal, Tanmay" userId="S::txs210014@utdallas.edu::6ecdf3f3-5e11-43c9-8606-86f25bcc9625" providerId="AD" clId="Web-{B344D83A-A252-FC28-76AD-43F604E4FC9F}" dt="2022-10-05T22:42:12.187" v="395" actId="20577"/>
          <ac:spMkLst>
            <pc:docMk/>
            <pc:sldMk cId="712252928" sldId="261"/>
            <ac:spMk id="6" creationId="{8853A9DD-289E-A966-F2D6-497858278D9F}"/>
          </ac:spMkLst>
        </pc:spChg>
      </pc:sldChg>
    </pc:docChg>
  </pc:docChgLst>
  <pc:docChgLst>
    <pc:chgData name="Nayak, Sheetal" userId="S::sxn210036@utdallas.edu::0de6a512-93cb-4e63-978d-4e54a91bf3bb" providerId="AD" clId="Web-{DA946A9E-2711-48EC-AB65-74EF977AF6A8}"/>
    <pc:docChg chg="modSld">
      <pc:chgData name="Nayak, Sheetal" userId="S::sxn210036@utdallas.edu::0de6a512-93cb-4e63-978d-4e54a91bf3bb" providerId="AD" clId="Web-{DA946A9E-2711-48EC-AB65-74EF977AF6A8}" dt="2022-10-05T22:22:43.025" v="206" actId="20577"/>
      <pc:docMkLst>
        <pc:docMk/>
      </pc:docMkLst>
      <pc:sldChg chg="modSp">
        <pc:chgData name="Nayak, Sheetal" userId="S::sxn210036@utdallas.edu::0de6a512-93cb-4e63-978d-4e54a91bf3bb" providerId="AD" clId="Web-{DA946A9E-2711-48EC-AB65-74EF977AF6A8}" dt="2022-10-05T22:12:49.553" v="53" actId="20577"/>
        <pc:sldMkLst>
          <pc:docMk/>
          <pc:sldMk cId="8288769" sldId="257"/>
        </pc:sldMkLst>
        <pc:spChg chg="mod">
          <ac:chgData name="Nayak, Sheetal" userId="S::sxn210036@utdallas.edu::0de6a512-93cb-4e63-978d-4e54a91bf3bb" providerId="AD" clId="Web-{DA946A9E-2711-48EC-AB65-74EF977AF6A8}" dt="2022-10-05T22:12:49.553" v="53" actId="20577"/>
          <ac:spMkLst>
            <pc:docMk/>
            <pc:sldMk cId="8288769" sldId="257"/>
            <ac:spMk id="3" creationId="{D28F18F0-053D-414D-A6D9-A11B8263559F}"/>
          </ac:spMkLst>
        </pc:spChg>
      </pc:sldChg>
      <pc:sldChg chg="modSp">
        <pc:chgData name="Nayak, Sheetal" userId="S::sxn210036@utdallas.edu::0de6a512-93cb-4e63-978d-4e54a91bf3bb" providerId="AD" clId="Web-{DA946A9E-2711-48EC-AB65-74EF977AF6A8}" dt="2022-10-05T22:22:43.025" v="206" actId="20577"/>
        <pc:sldMkLst>
          <pc:docMk/>
          <pc:sldMk cId="4206352793" sldId="262"/>
        </pc:sldMkLst>
        <pc:spChg chg="mod">
          <ac:chgData name="Nayak, Sheetal" userId="S::sxn210036@utdallas.edu::0de6a512-93cb-4e63-978d-4e54a91bf3bb" providerId="AD" clId="Web-{DA946A9E-2711-48EC-AB65-74EF977AF6A8}" dt="2022-10-05T22:22:43.025" v="206" actId="20577"/>
          <ac:spMkLst>
            <pc:docMk/>
            <pc:sldMk cId="4206352793" sldId="262"/>
            <ac:spMk id="6" creationId="{8853A9DD-289E-A966-F2D6-497858278D9F}"/>
          </ac:spMkLst>
        </pc:spChg>
      </pc:sldChg>
    </pc:docChg>
  </pc:docChgLst>
  <pc:docChgLst>
    <pc:chgData name="Singhal, Tanmay" userId="S::txs210014@utdallas.edu::6ecdf3f3-5e11-43c9-8606-86f25bcc9625" providerId="AD" clId="Web-{C1D0E49F-BCED-E60C-BDDF-1566FC8F4491}"/>
    <pc:docChg chg="addSld delSld modSld">
      <pc:chgData name="Singhal, Tanmay" userId="S::txs210014@utdallas.edu::6ecdf3f3-5e11-43c9-8606-86f25bcc9625" providerId="AD" clId="Web-{C1D0E49F-BCED-E60C-BDDF-1566FC8F4491}" dt="2022-10-05T22:06:42.884" v="69"/>
      <pc:docMkLst>
        <pc:docMk/>
      </pc:docMkLst>
      <pc:sldChg chg="addSp delSp modSp del">
        <pc:chgData name="Singhal, Tanmay" userId="S::txs210014@utdallas.edu::6ecdf3f3-5e11-43c9-8606-86f25bcc9625" providerId="AD" clId="Web-{C1D0E49F-BCED-E60C-BDDF-1566FC8F4491}" dt="2022-10-05T22:04:55.676" v="7"/>
        <pc:sldMkLst>
          <pc:docMk/>
          <pc:sldMk cId="156951922" sldId="258"/>
        </pc:sldMkLst>
        <pc:spChg chg="add del mod">
          <ac:chgData name="Singhal, Tanmay" userId="S::txs210014@utdallas.edu::6ecdf3f3-5e11-43c9-8606-86f25bcc9625" providerId="AD" clId="Web-{C1D0E49F-BCED-E60C-BDDF-1566FC8F4491}" dt="2022-10-05T22:03:47.080" v="3"/>
          <ac:spMkLst>
            <pc:docMk/>
            <pc:sldMk cId="156951922" sldId="258"/>
            <ac:spMk id="5" creationId="{CA514295-4423-89DF-9603-1FC0FD585CAA}"/>
          </ac:spMkLst>
        </pc:spChg>
      </pc:sldChg>
      <pc:sldChg chg="modSp add del">
        <pc:chgData name="Singhal, Tanmay" userId="S::txs210014@utdallas.edu::6ecdf3f3-5e11-43c9-8606-86f25bcc9625" providerId="AD" clId="Web-{C1D0E49F-BCED-E60C-BDDF-1566FC8F4491}" dt="2022-10-05T22:06:42.884" v="69"/>
        <pc:sldMkLst>
          <pc:docMk/>
          <pc:sldMk cId="2366461120" sldId="260"/>
        </pc:sldMkLst>
        <pc:spChg chg="mod">
          <ac:chgData name="Singhal, Tanmay" userId="S::txs210014@utdallas.edu::6ecdf3f3-5e11-43c9-8606-86f25bcc9625" providerId="AD" clId="Web-{C1D0E49F-BCED-E60C-BDDF-1566FC8F4491}" dt="2022-10-05T22:06:31.977" v="67" actId="20577"/>
          <ac:spMkLst>
            <pc:docMk/>
            <pc:sldMk cId="2366461120" sldId="260"/>
            <ac:spMk id="6" creationId="{8853A9DD-289E-A966-F2D6-497858278D9F}"/>
          </ac:spMkLst>
        </pc:spChg>
      </pc:sldChg>
      <pc:sldChg chg="add replId">
        <pc:chgData name="Singhal, Tanmay" userId="S::txs210014@utdallas.edu::6ecdf3f3-5e11-43c9-8606-86f25bcc9625" providerId="AD" clId="Web-{C1D0E49F-BCED-E60C-BDDF-1566FC8F4491}" dt="2022-10-05T22:04:52.661" v="6"/>
        <pc:sldMkLst>
          <pc:docMk/>
          <pc:sldMk cId="712252928" sldId="261"/>
        </pc:sldMkLst>
      </pc:sldChg>
      <pc:sldChg chg="new del">
        <pc:chgData name="Singhal, Tanmay" userId="S::txs210014@utdallas.edu::6ecdf3f3-5e11-43c9-8606-86f25bcc9625" providerId="AD" clId="Web-{C1D0E49F-BCED-E60C-BDDF-1566FC8F4491}" dt="2022-10-05T22:04:14.565" v="5"/>
        <pc:sldMkLst>
          <pc:docMk/>
          <pc:sldMk cId="2989857908" sldId="261"/>
        </pc:sldMkLst>
      </pc:sldChg>
    </pc:docChg>
  </pc:docChgLst>
  <pc:docChgLst>
    <pc:chgData name="Nayak, Sheetal" userId="S::sxn210036@utdallas.edu::0de6a512-93cb-4e63-978d-4e54a91bf3bb" providerId="AD" clId="Web-{A3717921-EA65-4745-A14B-BAA7DF99C005}"/>
    <pc:docChg chg="modSld">
      <pc:chgData name="Nayak, Sheetal" userId="S::sxn210036@utdallas.edu::0de6a512-93cb-4e63-978d-4e54a91bf3bb" providerId="AD" clId="Web-{A3717921-EA65-4745-A14B-BAA7DF99C005}" dt="2022-10-05T23:26:50.473" v="2" actId="20577"/>
      <pc:docMkLst>
        <pc:docMk/>
      </pc:docMkLst>
      <pc:sldChg chg="modSp">
        <pc:chgData name="Nayak, Sheetal" userId="S::sxn210036@utdallas.edu::0de6a512-93cb-4e63-978d-4e54a91bf3bb" providerId="AD" clId="Web-{A3717921-EA65-4745-A14B-BAA7DF99C005}" dt="2022-10-05T23:26:50.473" v="2" actId="20577"/>
        <pc:sldMkLst>
          <pc:docMk/>
          <pc:sldMk cId="8288769" sldId="257"/>
        </pc:sldMkLst>
        <pc:spChg chg="mod">
          <ac:chgData name="Nayak, Sheetal" userId="S::sxn210036@utdallas.edu::0de6a512-93cb-4e63-978d-4e54a91bf3bb" providerId="AD" clId="Web-{A3717921-EA65-4745-A14B-BAA7DF99C005}" dt="2022-10-05T23:26:50.473" v="2" actId="20577"/>
          <ac:spMkLst>
            <pc:docMk/>
            <pc:sldMk cId="8288769" sldId="257"/>
            <ac:spMk id="3" creationId="{D28F18F0-053D-414D-A6D9-A11B8263559F}"/>
          </ac:spMkLst>
        </pc:spChg>
      </pc:sldChg>
    </pc:docChg>
  </pc:docChgLst>
  <pc:docChgLst>
    <pc:chgData name="Nayak, Sheetal" userId="S::sxn210036@utdallas.edu::0de6a512-93cb-4e63-978d-4e54a91bf3bb" providerId="AD" clId="Web-{9D488F10-5DE0-4732-A28F-A0869B2B244F}"/>
    <pc:docChg chg="addSld modSld">
      <pc:chgData name="Nayak, Sheetal" userId="S::sxn210036@utdallas.edu::0de6a512-93cb-4e63-978d-4e54a91bf3bb" providerId="AD" clId="Web-{9D488F10-5DE0-4732-A28F-A0869B2B244F}" dt="2022-10-05T23:18:14.565" v="1210" actId="20577"/>
      <pc:docMkLst>
        <pc:docMk/>
      </pc:docMkLst>
      <pc:sldChg chg="modSp">
        <pc:chgData name="Nayak, Sheetal" userId="S::sxn210036@utdallas.edu::0de6a512-93cb-4e63-978d-4e54a91bf3bb" providerId="AD" clId="Web-{9D488F10-5DE0-4732-A28F-A0869B2B244F}" dt="2022-10-05T23:18:14.565" v="1210" actId="20577"/>
        <pc:sldMkLst>
          <pc:docMk/>
          <pc:sldMk cId="8288769" sldId="257"/>
        </pc:sldMkLst>
        <pc:spChg chg="mod">
          <ac:chgData name="Nayak, Sheetal" userId="S::sxn210036@utdallas.edu::0de6a512-93cb-4e63-978d-4e54a91bf3bb" providerId="AD" clId="Web-{9D488F10-5DE0-4732-A28F-A0869B2B244F}" dt="2022-10-05T23:18:14.565" v="1210" actId="20577"/>
          <ac:spMkLst>
            <pc:docMk/>
            <pc:sldMk cId="8288769" sldId="257"/>
            <ac:spMk id="3" creationId="{D28F18F0-053D-414D-A6D9-A11B8263559F}"/>
          </ac:spMkLst>
        </pc:spChg>
      </pc:sldChg>
      <pc:sldChg chg="addSp delSp modSp">
        <pc:chgData name="Nayak, Sheetal" userId="S::sxn210036@utdallas.edu::0de6a512-93cb-4e63-978d-4e54a91bf3bb" providerId="AD" clId="Web-{9D488F10-5DE0-4732-A28F-A0869B2B244F}" dt="2022-10-05T23:11:07.036" v="1157" actId="14100"/>
        <pc:sldMkLst>
          <pc:docMk/>
          <pc:sldMk cId="712252928" sldId="261"/>
        </pc:sldMkLst>
        <pc:spChg chg="del mod">
          <ac:chgData name="Nayak, Sheetal" userId="S::sxn210036@utdallas.edu::0de6a512-93cb-4e63-978d-4e54a91bf3bb" providerId="AD" clId="Web-{9D488F10-5DE0-4732-A28F-A0869B2B244F}" dt="2022-10-05T23:09:08.329" v="1121"/>
          <ac:spMkLst>
            <pc:docMk/>
            <pc:sldMk cId="712252928" sldId="261"/>
            <ac:spMk id="3" creationId="{D28F18F0-053D-414D-A6D9-A11B8263559F}"/>
          </ac:spMkLst>
        </pc:spChg>
        <pc:spChg chg="mod">
          <ac:chgData name="Nayak, Sheetal" userId="S::sxn210036@utdallas.edu::0de6a512-93cb-4e63-978d-4e54a91bf3bb" providerId="AD" clId="Web-{9D488F10-5DE0-4732-A28F-A0869B2B244F}" dt="2022-10-05T23:11:07.036" v="1157" actId="14100"/>
          <ac:spMkLst>
            <pc:docMk/>
            <pc:sldMk cId="712252928" sldId="261"/>
            <ac:spMk id="6" creationId="{8853A9DD-289E-A966-F2D6-497858278D9F}"/>
          </ac:spMkLst>
        </pc:spChg>
        <pc:spChg chg="add del mod">
          <ac:chgData name="Nayak, Sheetal" userId="S::sxn210036@utdallas.edu::0de6a512-93cb-4e63-978d-4e54a91bf3bb" providerId="AD" clId="Web-{9D488F10-5DE0-4732-A28F-A0869B2B244F}" dt="2022-10-05T23:09:11.501" v="1122"/>
          <ac:spMkLst>
            <pc:docMk/>
            <pc:sldMk cId="712252928" sldId="261"/>
            <ac:spMk id="7" creationId="{2911746D-A4FC-2B6E-5955-9CF7777B7F7E}"/>
          </ac:spMkLst>
        </pc:spChg>
      </pc:sldChg>
      <pc:sldChg chg="modSp">
        <pc:chgData name="Nayak, Sheetal" userId="S::sxn210036@utdallas.edu::0de6a512-93cb-4e63-978d-4e54a91bf3bb" providerId="AD" clId="Web-{9D488F10-5DE0-4732-A28F-A0869B2B244F}" dt="2022-10-05T22:50:06.668" v="716" actId="14100"/>
        <pc:sldMkLst>
          <pc:docMk/>
          <pc:sldMk cId="4206352793" sldId="262"/>
        </pc:sldMkLst>
        <pc:spChg chg="mod">
          <ac:chgData name="Nayak, Sheetal" userId="S::sxn210036@utdallas.edu::0de6a512-93cb-4e63-978d-4e54a91bf3bb" providerId="AD" clId="Web-{9D488F10-5DE0-4732-A28F-A0869B2B244F}" dt="2022-10-05T22:49:56.043" v="713" actId="1076"/>
          <ac:spMkLst>
            <pc:docMk/>
            <pc:sldMk cId="4206352793" sldId="262"/>
            <ac:spMk id="2" creationId="{8A017B78-6FF6-4B44-92E0-C59544333BF7}"/>
          </ac:spMkLst>
        </pc:spChg>
        <pc:spChg chg="mod">
          <ac:chgData name="Nayak, Sheetal" userId="S::sxn210036@utdallas.edu::0de6a512-93cb-4e63-978d-4e54a91bf3bb" providerId="AD" clId="Web-{9D488F10-5DE0-4732-A28F-A0869B2B244F}" dt="2022-10-05T22:50:06.668" v="716" actId="14100"/>
          <ac:spMkLst>
            <pc:docMk/>
            <pc:sldMk cId="4206352793" sldId="262"/>
            <ac:spMk id="6" creationId="{8853A9DD-289E-A966-F2D6-497858278D9F}"/>
          </ac:spMkLst>
        </pc:spChg>
      </pc:sldChg>
      <pc:sldChg chg="modSp add replId">
        <pc:chgData name="Nayak, Sheetal" userId="S::sxn210036@utdallas.edu::0de6a512-93cb-4e63-978d-4e54a91bf3bb" providerId="AD" clId="Web-{9D488F10-5DE0-4732-A28F-A0869B2B244F}" dt="2022-10-05T23:04:59.352" v="988" actId="20577"/>
        <pc:sldMkLst>
          <pc:docMk/>
          <pc:sldMk cId="1760157221" sldId="264"/>
        </pc:sldMkLst>
        <pc:spChg chg="mod">
          <ac:chgData name="Nayak, Sheetal" userId="S::sxn210036@utdallas.edu::0de6a512-93cb-4e63-978d-4e54a91bf3bb" providerId="AD" clId="Web-{9D488F10-5DE0-4732-A28F-A0869B2B244F}" dt="2022-10-05T23:04:59.352" v="988" actId="20577"/>
          <ac:spMkLst>
            <pc:docMk/>
            <pc:sldMk cId="1760157221" sldId="264"/>
            <ac:spMk id="6" creationId="{8853A9DD-289E-A966-F2D6-497858278D9F}"/>
          </ac:spMkLst>
        </pc:spChg>
      </pc:sldChg>
    </pc:docChg>
  </pc:docChgLst>
  <pc:docChgLst>
    <pc:chgData name="Singhal, Tanmay" userId="S::txs210014@utdallas.edu::6ecdf3f3-5e11-43c9-8606-86f25bcc9625" providerId="AD" clId="Web-{FD662786-467E-3133-EA0C-DA76652FE196}"/>
    <pc:docChg chg="delSld">
      <pc:chgData name="Singhal, Tanmay" userId="S::txs210014@utdallas.edu::6ecdf3f3-5e11-43c9-8606-86f25bcc9625" providerId="AD" clId="Web-{FD662786-467E-3133-EA0C-DA76652FE196}" dt="2022-10-05T21:39:01.819" v="14"/>
      <pc:docMkLst>
        <pc:docMk/>
      </pc:docMkLst>
      <pc:sldChg chg="del">
        <pc:chgData name="Singhal, Tanmay" userId="S::txs210014@utdallas.edu::6ecdf3f3-5e11-43c9-8606-86f25bcc9625" providerId="AD" clId="Web-{FD662786-467E-3133-EA0C-DA76652FE196}" dt="2022-10-05T21:39:01.819" v="14"/>
        <pc:sldMkLst>
          <pc:docMk/>
          <pc:sldMk cId="2607070252" sldId="877"/>
        </pc:sldMkLst>
      </pc:sldChg>
      <pc:sldChg chg="del">
        <pc:chgData name="Singhal, Tanmay" userId="S::txs210014@utdallas.edu::6ecdf3f3-5e11-43c9-8606-86f25bcc9625" providerId="AD" clId="Web-{FD662786-467E-3133-EA0C-DA76652FE196}" dt="2022-10-05T21:39:01.803" v="13"/>
        <pc:sldMkLst>
          <pc:docMk/>
          <pc:sldMk cId="399892691" sldId="878"/>
        </pc:sldMkLst>
      </pc:sldChg>
      <pc:sldChg chg="del">
        <pc:chgData name="Singhal, Tanmay" userId="S::txs210014@utdallas.edu::6ecdf3f3-5e11-43c9-8606-86f25bcc9625" providerId="AD" clId="Web-{FD662786-467E-3133-EA0C-DA76652FE196}" dt="2022-10-05T21:39:01.803" v="12"/>
        <pc:sldMkLst>
          <pc:docMk/>
          <pc:sldMk cId="55313092" sldId="1060"/>
        </pc:sldMkLst>
      </pc:sldChg>
      <pc:sldChg chg="del">
        <pc:chgData name="Singhal, Tanmay" userId="S::txs210014@utdallas.edu::6ecdf3f3-5e11-43c9-8606-86f25bcc9625" providerId="AD" clId="Web-{FD662786-467E-3133-EA0C-DA76652FE196}" dt="2022-10-05T21:38:59.663" v="11"/>
        <pc:sldMkLst>
          <pc:docMk/>
          <pc:sldMk cId="2663020088" sldId="1061"/>
        </pc:sldMkLst>
      </pc:sldChg>
      <pc:sldChg chg="del">
        <pc:chgData name="Singhal, Tanmay" userId="S::txs210014@utdallas.edu::6ecdf3f3-5e11-43c9-8606-86f25bcc9625" providerId="AD" clId="Web-{FD662786-467E-3133-EA0C-DA76652FE196}" dt="2022-10-05T21:38:58.975" v="10"/>
        <pc:sldMkLst>
          <pc:docMk/>
          <pc:sldMk cId="1225206786" sldId="1062"/>
        </pc:sldMkLst>
      </pc:sldChg>
      <pc:sldChg chg="del">
        <pc:chgData name="Singhal, Tanmay" userId="S::txs210014@utdallas.edu::6ecdf3f3-5e11-43c9-8606-86f25bcc9625" providerId="AD" clId="Web-{FD662786-467E-3133-EA0C-DA76652FE196}" dt="2022-10-05T21:38:57.725" v="8"/>
        <pc:sldMkLst>
          <pc:docMk/>
          <pc:sldMk cId="1423079077" sldId="1063"/>
        </pc:sldMkLst>
      </pc:sldChg>
      <pc:sldChg chg="del">
        <pc:chgData name="Singhal, Tanmay" userId="S::txs210014@utdallas.edu::6ecdf3f3-5e11-43c9-8606-86f25bcc9625" providerId="AD" clId="Web-{FD662786-467E-3133-EA0C-DA76652FE196}" dt="2022-10-05T21:38:57.162" v="7"/>
        <pc:sldMkLst>
          <pc:docMk/>
          <pc:sldMk cId="931108072" sldId="1064"/>
        </pc:sldMkLst>
      </pc:sldChg>
      <pc:sldChg chg="del">
        <pc:chgData name="Singhal, Tanmay" userId="S::txs210014@utdallas.edu::6ecdf3f3-5e11-43c9-8606-86f25bcc9625" providerId="AD" clId="Web-{FD662786-467E-3133-EA0C-DA76652FE196}" dt="2022-10-05T21:38:55.928" v="5"/>
        <pc:sldMkLst>
          <pc:docMk/>
          <pc:sldMk cId="1577648050" sldId="1066"/>
        </pc:sldMkLst>
      </pc:sldChg>
      <pc:sldChg chg="del">
        <pc:chgData name="Singhal, Tanmay" userId="S::txs210014@utdallas.edu::6ecdf3f3-5e11-43c9-8606-86f25bcc9625" providerId="AD" clId="Web-{FD662786-467E-3133-EA0C-DA76652FE196}" dt="2022-10-05T21:38:58.319" v="9"/>
        <pc:sldMkLst>
          <pc:docMk/>
          <pc:sldMk cId="3190766863" sldId="1067"/>
        </pc:sldMkLst>
      </pc:sldChg>
      <pc:sldChg chg="del">
        <pc:chgData name="Singhal, Tanmay" userId="S::txs210014@utdallas.edu::6ecdf3f3-5e11-43c9-8606-86f25bcc9625" providerId="AD" clId="Web-{FD662786-467E-3133-EA0C-DA76652FE196}" dt="2022-10-05T21:38:55.303" v="4"/>
        <pc:sldMkLst>
          <pc:docMk/>
          <pc:sldMk cId="3403319236" sldId="1069"/>
        </pc:sldMkLst>
      </pc:sldChg>
      <pc:sldChg chg="del">
        <pc:chgData name="Singhal, Tanmay" userId="S::txs210014@utdallas.edu::6ecdf3f3-5e11-43c9-8606-86f25bcc9625" providerId="AD" clId="Web-{FD662786-467E-3133-EA0C-DA76652FE196}" dt="2022-10-05T21:38:52.412" v="2"/>
        <pc:sldMkLst>
          <pc:docMk/>
          <pc:sldMk cId="2104862241" sldId="1070"/>
        </pc:sldMkLst>
      </pc:sldChg>
      <pc:sldChg chg="del">
        <pc:chgData name="Singhal, Tanmay" userId="S::txs210014@utdallas.edu::6ecdf3f3-5e11-43c9-8606-86f25bcc9625" providerId="AD" clId="Web-{FD662786-467E-3133-EA0C-DA76652FE196}" dt="2022-10-05T21:38:54.412" v="3"/>
        <pc:sldMkLst>
          <pc:docMk/>
          <pc:sldMk cId="1062411251" sldId="1071"/>
        </pc:sldMkLst>
      </pc:sldChg>
      <pc:sldChg chg="del">
        <pc:chgData name="Singhal, Tanmay" userId="S::txs210014@utdallas.edu::6ecdf3f3-5e11-43c9-8606-86f25bcc9625" providerId="AD" clId="Web-{FD662786-467E-3133-EA0C-DA76652FE196}" dt="2022-10-05T21:38:51.912" v="1"/>
        <pc:sldMkLst>
          <pc:docMk/>
          <pc:sldMk cId="3076596270" sldId="1072"/>
        </pc:sldMkLst>
      </pc:sldChg>
      <pc:sldChg chg="del">
        <pc:chgData name="Singhal, Tanmay" userId="S::txs210014@utdallas.edu::6ecdf3f3-5e11-43c9-8606-86f25bcc9625" providerId="AD" clId="Web-{FD662786-467E-3133-EA0C-DA76652FE196}" dt="2022-10-05T21:38:50.475" v="0"/>
        <pc:sldMkLst>
          <pc:docMk/>
          <pc:sldMk cId="585955104" sldId="1073"/>
        </pc:sldMkLst>
      </pc:sldChg>
      <pc:sldChg chg="del">
        <pc:chgData name="Singhal, Tanmay" userId="S::txs210014@utdallas.edu::6ecdf3f3-5e11-43c9-8606-86f25bcc9625" providerId="AD" clId="Web-{FD662786-467E-3133-EA0C-DA76652FE196}" dt="2022-10-05T21:38:56.553" v="6"/>
        <pc:sldMkLst>
          <pc:docMk/>
          <pc:sldMk cId="3426607761" sldId="1074"/>
        </pc:sldMkLst>
      </pc:sldChg>
    </pc:docChg>
  </pc:docChgLst>
  <pc:docChgLst>
    <pc:chgData name="Singhal, Tanmay" userId="S::txs210014@utdallas.edu::6ecdf3f3-5e11-43c9-8606-86f25bcc9625" providerId="AD" clId="Web-{75292A1A-6C04-40E8-3960-6DE1C1E9B897}"/>
    <pc:docChg chg="addSld delSld modSld">
      <pc:chgData name="Singhal, Tanmay" userId="S::txs210014@utdallas.edu::6ecdf3f3-5e11-43c9-8606-86f25bcc9625" providerId="AD" clId="Web-{75292A1A-6C04-40E8-3960-6DE1C1E9B897}" dt="2022-10-05T22:15:32.102" v="267" actId="20577"/>
      <pc:docMkLst>
        <pc:docMk/>
      </pc:docMkLst>
      <pc:sldChg chg="del">
        <pc:chgData name="Singhal, Tanmay" userId="S::txs210014@utdallas.edu::6ecdf3f3-5e11-43c9-8606-86f25bcc9625" providerId="AD" clId="Web-{75292A1A-6C04-40E8-3960-6DE1C1E9B897}" dt="2022-10-05T22:07:16.288" v="1"/>
        <pc:sldMkLst>
          <pc:docMk/>
          <pc:sldMk cId="2366461120" sldId="260"/>
        </pc:sldMkLst>
      </pc:sldChg>
      <pc:sldChg chg="modSp">
        <pc:chgData name="Singhal, Tanmay" userId="S::txs210014@utdallas.edu::6ecdf3f3-5e11-43c9-8606-86f25bcc9625" providerId="AD" clId="Web-{75292A1A-6C04-40E8-3960-6DE1C1E9B897}" dt="2022-10-05T22:15:32.102" v="267" actId="20577"/>
        <pc:sldMkLst>
          <pc:docMk/>
          <pc:sldMk cId="712252928" sldId="261"/>
        </pc:sldMkLst>
        <pc:spChg chg="mod">
          <ac:chgData name="Singhal, Tanmay" userId="S::txs210014@utdallas.edu::6ecdf3f3-5e11-43c9-8606-86f25bcc9625" providerId="AD" clId="Web-{75292A1A-6C04-40E8-3960-6DE1C1E9B897}" dt="2022-10-05T22:15:32.102" v="267" actId="20577"/>
          <ac:spMkLst>
            <pc:docMk/>
            <pc:sldMk cId="712252928" sldId="261"/>
            <ac:spMk id="6" creationId="{8853A9DD-289E-A966-F2D6-497858278D9F}"/>
          </ac:spMkLst>
        </pc:spChg>
      </pc:sldChg>
      <pc:sldChg chg="add del replId">
        <pc:chgData name="Singhal, Tanmay" userId="S::txs210014@utdallas.edu::6ecdf3f3-5e11-43c9-8606-86f25bcc9625" providerId="AD" clId="Web-{75292A1A-6C04-40E8-3960-6DE1C1E9B897}" dt="2022-10-05T22:07:25.335" v="2"/>
        <pc:sldMkLst>
          <pc:docMk/>
          <pc:sldMk cId="4004630320" sldId="262"/>
        </pc:sldMkLst>
      </pc:sldChg>
      <pc:sldChg chg="add replId">
        <pc:chgData name="Singhal, Tanmay" userId="S::txs210014@utdallas.edu::6ecdf3f3-5e11-43c9-8606-86f25bcc9625" providerId="AD" clId="Web-{75292A1A-6C04-40E8-3960-6DE1C1E9B897}" dt="2022-10-05T22:07:28.476" v="3"/>
        <pc:sldMkLst>
          <pc:docMk/>
          <pc:sldMk cId="4206352793" sldId="262"/>
        </pc:sldMkLst>
      </pc:sldChg>
    </pc:docChg>
  </pc:docChgLst>
  <pc:docChgLst>
    <pc:chgData name="Nayak, Sheetal" userId="S::sxn210036@utdallas.edu::0de6a512-93cb-4e63-978d-4e54a91bf3bb" providerId="AD" clId="Web-{31DB3947-2CF1-421C-8104-A4FC34304643}"/>
    <pc:docChg chg="modSld">
      <pc:chgData name="Nayak, Sheetal" userId="S::sxn210036@utdallas.edu::0de6a512-93cb-4e63-978d-4e54a91bf3bb" providerId="AD" clId="Web-{31DB3947-2CF1-421C-8104-A4FC34304643}" dt="2022-10-05T23:22:41.305" v="13"/>
      <pc:docMkLst>
        <pc:docMk/>
      </pc:docMkLst>
      <pc:sldChg chg="modSp">
        <pc:chgData name="Nayak, Sheetal" userId="S::sxn210036@utdallas.edu::0de6a512-93cb-4e63-978d-4e54a91bf3bb" providerId="AD" clId="Web-{31DB3947-2CF1-421C-8104-A4FC34304643}" dt="2022-10-05T23:21:29.256" v="6" actId="20577"/>
        <pc:sldMkLst>
          <pc:docMk/>
          <pc:sldMk cId="8288769" sldId="257"/>
        </pc:sldMkLst>
        <pc:spChg chg="mod">
          <ac:chgData name="Nayak, Sheetal" userId="S::sxn210036@utdallas.edu::0de6a512-93cb-4e63-978d-4e54a91bf3bb" providerId="AD" clId="Web-{31DB3947-2CF1-421C-8104-A4FC34304643}" dt="2022-10-05T23:21:29.256" v="6" actId="20577"/>
          <ac:spMkLst>
            <pc:docMk/>
            <pc:sldMk cId="8288769" sldId="257"/>
            <ac:spMk id="3" creationId="{D28F18F0-053D-414D-A6D9-A11B8263559F}"/>
          </ac:spMkLst>
        </pc:spChg>
      </pc:sldChg>
      <pc:sldChg chg="addSp delSp modSp">
        <pc:chgData name="Nayak, Sheetal" userId="S::sxn210036@utdallas.edu::0de6a512-93cb-4e63-978d-4e54a91bf3bb" providerId="AD" clId="Web-{31DB3947-2CF1-421C-8104-A4FC34304643}" dt="2022-10-05T23:22:32.336" v="11"/>
        <pc:sldMkLst>
          <pc:docMk/>
          <pc:sldMk cId="1382359658" sldId="259"/>
        </pc:sldMkLst>
        <pc:spChg chg="del">
          <ac:chgData name="Nayak, Sheetal" userId="S::sxn210036@utdallas.edu::0de6a512-93cb-4e63-978d-4e54a91bf3bb" providerId="AD" clId="Web-{31DB3947-2CF1-421C-8104-A4FC34304643}" dt="2022-10-05T23:22:30.071" v="10"/>
          <ac:spMkLst>
            <pc:docMk/>
            <pc:sldMk cId="1382359658" sldId="259"/>
            <ac:spMk id="3" creationId="{D28F18F0-053D-414D-A6D9-A11B8263559F}"/>
          </ac:spMkLst>
        </pc:spChg>
        <pc:spChg chg="mod">
          <ac:chgData name="Nayak, Sheetal" userId="S::sxn210036@utdallas.edu::0de6a512-93cb-4e63-978d-4e54a91bf3bb" providerId="AD" clId="Web-{31DB3947-2CF1-421C-8104-A4FC34304643}" dt="2022-10-05T23:21:56.773" v="9" actId="20577"/>
          <ac:spMkLst>
            <pc:docMk/>
            <pc:sldMk cId="1382359658" sldId="259"/>
            <ac:spMk id="6" creationId="{1AB6124B-D3D8-2C59-3C11-ADCD1F7214DF}"/>
          </ac:spMkLst>
        </pc:spChg>
        <pc:spChg chg="add del mod">
          <ac:chgData name="Nayak, Sheetal" userId="S::sxn210036@utdallas.edu::0de6a512-93cb-4e63-978d-4e54a91bf3bb" providerId="AD" clId="Web-{31DB3947-2CF1-421C-8104-A4FC34304643}" dt="2022-10-05T23:22:32.336" v="11"/>
          <ac:spMkLst>
            <pc:docMk/>
            <pc:sldMk cId="1382359658" sldId="259"/>
            <ac:spMk id="7" creationId="{2F9BA532-D008-F935-D23A-D12EADEDF37A}"/>
          </ac:spMkLst>
        </pc:spChg>
      </pc:sldChg>
      <pc:sldChg chg="addSp delSp">
        <pc:chgData name="Nayak, Sheetal" userId="S::sxn210036@utdallas.edu::0de6a512-93cb-4e63-978d-4e54a91bf3bb" providerId="AD" clId="Web-{31DB3947-2CF1-421C-8104-A4FC34304643}" dt="2022-10-05T23:22:41.305" v="13"/>
        <pc:sldMkLst>
          <pc:docMk/>
          <pc:sldMk cId="712252928" sldId="261"/>
        </pc:sldMkLst>
        <pc:spChg chg="add del">
          <ac:chgData name="Nayak, Sheetal" userId="S::sxn210036@utdallas.edu::0de6a512-93cb-4e63-978d-4e54a91bf3bb" providerId="AD" clId="Web-{31DB3947-2CF1-421C-8104-A4FC34304643}" dt="2022-10-05T23:22:41.305" v="13"/>
          <ac:spMkLst>
            <pc:docMk/>
            <pc:sldMk cId="712252928" sldId="261"/>
            <ac:spMk id="6" creationId="{8853A9DD-289E-A966-F2D6-497858278D9F}"/>
          </ac:spMkLst>
        </pc:spChg>
      </pc:sldChg>
    </pc:docChg>
  </pc:docChgLst>
  <pc:docChgLst>
    <pc:chgData name="Nayak, Sheetal" userId="S::sxn210036@utdallas.edu::0de6a512-93cb-4e63-978d-4e54a91bf3bb" providerId="AD" clId="Web-{86FFD147-D94C-4A72-8D3B-B4A43C2AFBE0}"/>
    <pc:docChg chg="addSld modSld addMainMaster">
      <pc:chgData name="Nayak, Sheetal" userId="S::sxn210036@utdallas.edu::0de6a512-93cb-4e63-978d-4e54a91bf3bb" providerId="AD" clId="Web-{86FFD147-D94C-4A72-8D3B-B4A43C2AFBE0}" dt="2022-10-05T21:41:57.253" v="77" actId="20577"/>
      <pc:docMkLst>
        <pc:docMk/>
      </pc:docMkLst>
      <pc:sldChg chg="addSp delSp modSp">
        <pc:chgData name="Nayak, Sheetal" userId="S::sxn210036@utdallas.edu::0de6a512-93cb-4e63-978d-4e54a91bf3bb" providerId="AD" clId="Web-{86FFD147-D94C-4A72-8D3B-B4A43C2AFBE0}" dt="2022-10-05T21:39:58.983" v="3"/>
        <pc:sldMkLst>
          <pc:docMk/>
          <pc:sldMk cId="3645335012" sldId="256"/>
        </pc:sldMkLst>
        <pc:spChg chg="add del mod">
          <ac:chgData name="Nayak, Sheetal" userId="S::sxn210036@utdallas.edu::0de6a512-93cb-4e63-978d-4e54a91bf3bb" providerId="AD" clId="Web-{86FFD147-D94C-4A72-8D3B-B4A43C2AFBE0}" dt="2022-10-05T21:39:58.983" v="3"/>
          <ac:spMkLst>
            <pc:docMk/>
            <pc:sldMk cId="3645335012" sldId="256"/>
            <ac:spMk id="4" creationId="{0E4370F3-0A4F-FE30-208E-12082C2816AA}"/>
          </ac:spMkLst>
        </pc:spChg>
      </pc:sldChg>
      <pc:sldChg chg="modSp add">
        <pc:chgData name="Nayak, Sheetal" userId="S::sxn210036@utdallas.edu::0de6a512-93cb-4e63-978d-4e54a91bf3bb" providerId="AD" clId="Web-{86FFD147-D94C-4A72-8D3B-B4A43C2AFBE0}" dt="2022-10-05T21:41:02.688" v="39" actId="20577"/>
        <pc:sldMkLst>
          <pc:docMk/>
          <pc:sldMk cId="8288769" sldId="257"/>
        </pc:sldMkLst>
        <pc:spChg chg="mod">
          <ac:chgData name="Nayak, Sheetal" userId="S::sxn210036@utdallas.edu::0de6a512-93cb-4e63-978d-4e54a91bf3bb" providerId="AD" clId="Web-{86FFD147-D94C-4A72-8D3B-B4A43C2AFBE0}" dt="2022-10-05T21:41:02.688" v="39" actId="20577"/>
          <ac:spMkLst>
            <pc:docMk/>
            <pc:sldMk cId="8288769" sldId="257"/>
            <ac:spMk id="2" creationId="{8A017B78-6FF6-4B44-92E0-C59544333BF7}"/>
          </ac:spMkLst>
        </pc:spChg>
        <pc:spChg chg="mod">
          <ac:chgData name="Nayak, Sheetal" userId="S::sxn210036@utdallas.edu::0de6a512-93cb-4e63-978d-4e54a91bf3bb" providerId="AD" clId="Web-{86FFD147-D94C-4A72-8D3B-B4A43C2AFBE0}" dt="2022-10-05T21:40:50.672" v="37" actId="20577"/>
          <ac:spMkLst>
            <pc:docMk/>
            <pc:sldMk cId="8288769" sldId="257"/>
            <ac:spMk id="3" creationId="{D28F18F0-053D-414D-A6D9-A11B8263559F}"/>
          </ac:spMkLst>
        </pc:spChg>
      </pc:sldChg>
      <pc:sldChg chg="modSp add replId">
        <pc:chgData name="Nayak, Sheetal" userId="S::sxn210036@utdallas.edu::0de6a512-93cb-4e63-978d-4e54a91bf3bb" providerId="AD" clId="Web-{86FFD147-D94C-4A72-8D3B-B4A43C2AFBE0}" dt="2022-10-05T21:41:20.533" v="57" actId="20577"/>
        <pc:sldMkLst>
          <pc:docMk/>
          <pc:sldMk cId="156951922" sldId="258"/>
        </pc:sldMkLst>
        <pc:spChg chg="mod">
          <ac:chgData name="Nayak, Sheetal" userId="S::sxn210036@utdallas.edu::0de6a512-93cb-4e63-978d-4e54a91bf3bb" providerId="AD" clId="Web-{86FFD147-D94C-4A72-8D3B-B4A43C2AFBE0}" dt="2022-10-05T21:41:20.533" v="57" actId="20577"/>
          <ac:spMkLst>
            <pc:docMk/>
            <pc:sldMk cId="156951922" sldId="258"/>
            <ac:spMk id="2" creationId="{8A017B78-6FF6-4B44-92E0-C59544333BF7}"/>
          </ac:spMkLst>
        </pc:spChg>
        <pc:spChg chg="mod">
          <ac:chgData name="Nayak, Sheetal" userId="S::sxn210036@utdallas.edu::0de6a512-93cb-4e63-978d-4e54a91bf3bb" providerId="AD" clId="Web-{86FFD147-D94C-4A72-8D3B-B4A43C2AFBE0}" dt="2022-10-05T21:41:10.032" v="42" actId="20577"/>
          <ac:spMkLst>
            <pc:docMk/>
            <pc:sldMk cId="156951922" sldId="258"/>
            <ac:spMk id="3" creationId="{D28F18F0-053D-414D-A6D9-A11B8263559F}"/>
          </ac:spMkLst>
        </pc:spChg>
      </pc:sldChg>
      <pc:sldChg chg="addSp modSp add replId">
        <pc:chgData name="Nayak, Sheetal" userId="S::sxn210036@utdallas.edu::0de6a512-93cb-4e63-978d-4e54a91bf3bb" providerId="AD" clId="Web-{86FFD147-D94C-4A72-8D3B-B4A43C2AFBE0}" dt="2022-10-05T21:41:57.253" v="77" actId="20577"/>
        <pc:sldMkLst>
          <pc:docMk/>
          <pc:sldMk cId="1382359658" sldId="259"/>
        </pc:sldMkLst>
        <pc:spChg chg="mod">
          <ac:chgData name="Nayak, Sheetal" userId="S::sxn210036@utdallas.edu::0de6a512-93cb-4e63-978d-4e54a91bf3bb" providerId="AD" clId="Web-{86FFD147-D94C-4A72-8D3B-B4A43C2AFBE0}" dt="2022-10-05T21:41:36.049" v="60" actId="20577"/>
          <ac:spMkLst>
            <pc:docMk/>
            <pc:sldMk cId="1382359658" sldId="259"/>
            <ac:spMk id="2" creationId="{8A017B78-6FF6-4B44-92E0-C59544333BF7}"/>
          </ac:spMkLst>
        </pc:spChg>
        <pc:spChg chg="add mod">
          <ac:chgData name="Nayak, Sheetal" userId="S::sxn210036@utdallas.edu::0de6a512-93cb-4e63-978d-4e54a91bf3bb" providerId="AD" clId="Web-{86FFD147-D94C-4A72-8D3B-B4A43C2AFBE0}" dt="2022-10-05T21:41:57.253" v="77" actId="20577"/>
          <ac:spMkLst>
            <pc:docMk/>
            <pc:sldMk cId="1382359658" sldId="259"/>
            <ac:spMk id="6" creationId="{1AB6124B-D3D8-2C59-3C11-ADCD1F7214DF}"/>
          </ac:spMkLst>
        </pc:spChg>
      </pc:sldChg>
      <pc:sldMasterChg chg="add addSldLayout">
        <pc:chgData name="Nayak, Sheetal" userId="S::sxn210036@utdallas.edu::0de6a512-93cb-4e63-978d-4e54a91bf3bb" providerId="AD" clId="Web-{86FFD147-D94C-4A72-8D3B-B4A43C2AFBE0}" dt="2022-10-05T21:40:12.171" v="4"/>
        <pc:sldMasterMkLst>
          <pc:docMk/>
          <pc:sldMasterMk cId="729232479" sldId="2147483660"/>
        </pc:sldMasterMkLst>
        <pc:sldLayoutChg chg="add">
          <pc:chgData name="Nayak, Sheetal" userId="S::sxn210036@utdallas.edu::0de6a512-93cb-4e63-978d-4e54a91bf3bb" providerId="AD" clId="Web-{86FFD147-D94C-4A72-8D3B-B4A43C2AFBE0}" dt="2022-10-05T21:40:12.171" v="4"/>
          <pc:sldLayoutMkLst>
            <pc:docMk/>
            <pc:sldMasterMk cId="729232479" sldId="2147483660"/>
            <pc:sldLayoutMk cId="2115969368" sldId="2147483661"/>
          </pc:sldLayoutMkLst>
        </pc:sldLayoutChg>
        <pc:sldLayoutChg chg="add">
          <pc:chgData name="Nayak, Sheetal" userId="S::sxn210036@utdallas.edu::0de6a512-93cb-4e63-978d-4e54a91bf3bb" providerId="AD" clId="Web-{86FFD147-D94C-4A72-8D3B-B4A43C2AFBE0}" dt="2022-10-05T21:40:12.171" v="4"/>
          <pc:sldLayoutMkLst>
            <pc:docMk/>
            <pc:sldMasterMk cId="729232479" sldId="2147483660"/>
            <pc:sldLayoutMk cId="2921417957" sldId="2147483662"/>
          </pc:sldLayoutMkLst>
        </pc:sldLayoutChg>
        <pc:sldLayoutChg chg="add">
          <pc:chgData name="Nayak, Sheetal" userId="S::sxn210036@utdallas.edu::0de6a512-93cb-4e63-978d-4e54a91bf3bb" providerId="AD" clId="Web-{86FFD147-D94C-4A72-8D3B-B4A43C2AFBE0}" dt="2022-10-05T21:40:12.171" v="4"/>
          <pc:sldLayoutMkLst>
            <pc:docMk/>
            <pc:sldMasterMk cId="729232479" sldId="2147483660"/>
            <pc:sldLayoutMk cId="1359849084" sldId="2147483663"/>
          </pc:sldLayoutMkLst>
        </pc:sldLayoutChg>
        <pc:sldLayoutChg chg="add">
          <pc:chgData name="Nayak, Sheetal" userId="S::sxn210036@utdallas.edu::0de6a512-93cb-4e63-978d-4e54a91bf3bb" providerId="AD" clId="Web-{86FFD147-D94C-4A72-8D3B-B4A43C2AFBE0}" dt="2022-10-05T21:40:12.171" v="4"/>
          <pc:sldLayoutMkLst>
            <pc:docMk/>
            <pc:sldMasterMk cId="729232479" sldId="2147483660"/>
            <pc:sldLayoutMk cId="2114313540" sldId="2147483664"/>
          </pc:sldLayoutMkLst>
        </pc:sldLayoutChg>
        <pc:sldLayoutChg chg="add">
          <pc:chgData name="Nayak, Sheetal" userId="S::sxn210036@utdallas.edu::0de6a512-93cb-4e63-978d-4e54a91bf3bb" providerId="AD" clId="Web-{86FFD147-D94C-4A72-8D3B-B4A43C2AFBE0}" dt="2022-10-05T21:40:12.171" v="4"/>
          <pc:sldLayoutMkLst>
            <pc:docMk/>
            <pc:sldMasterMk cId="729232479" sldId="2147483660"/>
            <pc:sldLayoutMk cId="2207113639" sldId="2147483665"/>
          </pc:sldLayoutMkLst>
        </pc:sldLayoutChg>
        <pc:sldLayoutChg chg="add">
          <pc:chgData name="Nayak, Sheetal" userId="S::sxn210036@utdallas.edu::0de6a512-93cb-4e63-978d-4e54a91bf3bb" providerId="AD" clId="Web-{86FFD147-D94C-4A72-8D3B-B4A43C2AFBE0}" dt="2022-10-05T21:40:12.171" v="4"/>
          <pc:sldLayoutMkLst>
            <pc:docMk/>
            <pc:sldMasterMk cId="729232479" sldId="2147483660"/>
            <pc:sldLayoutMk cId="2841673435" sldId="2147483666"/>
          </pc:sldLayoutMkLst>
        </pc:sldLayoutChg>
        <pc:sldLayoutChg chg="add">
          <pc:chgData name="Nayak, Sheetal" userId="S::sxn210036@utdallas.edu::0de6a512-93cb-4e63-978d-4e54a91bf3bb" providerId="AD" clId="Web-{86FFD147-D94C-4A72-8D3B-B4A43C2AFBE0}" dt="2022-10-05T21:40:12.171" v="4"/>
          <pc:sldLayoutMkLst>
            <pc:docMk/>
            <pc:sldMasterMk cId="729232479" sldId="2147483660"/>
            <pc:sldLayoutMk cId="2204337492" sldId="2147483667"/>
          </pc:sldLayoutMkLst>
        </pc:sldLayoutChg>
        <pc:sldLayoutChg chg="add">
          <pc:chgData name="Nayak, Sheetal" userId="S::sxn210036@utdallas.edu::0de6a512-93cb-4e63-978d-4e54a91bf3bb" providerId="AD" clId="Web-{86FFD147-D94C-4A72-8D3B-B4A43C2AFBE0}" dt="2022-10-05T21:40:12.171" v="4"/>
          <pc:sldLayoutMkLst>
            <pc:docMk/>
            <pc:sldMasterMk cId="729232479" sldId="2147483660"/>
            <pc:sldLayoutMk cId="694685622" sldId="2147483668"/>
          </pc:sldLayoutMkLst>
        </pc:sldLayoutChg>
        <pc:sldLayoutChg chg="add">
          <pc:chgData name="Nayak, Sheetal" userId="S::sxn210036@utdallas.edu::0de6a512-93cb-4e63-978d-4e54a91bf3bb" providerId="AD" clId="Web-{86FFD147-D94C-4A72-8D3B-B4A43C2AFBE0}" dt="2022-10-05T21:40:12.171" v="4"/>
          <pc:sldLayoutMkLst>
            <pc:docMk/>
            <pc:sldMasterMk cId="729232479" sldId="2147483660"/>
            <pc:sldLayoutMk cId="717737706" sldId="2147483669"/>
          </pc:sldLayoutMkLst>
        </pc:sldLayoutChg>
        <pc:sldLayoutChg chg="add">
          <pc:chgData name="Nayak, Sheetal" userId="S::sxn210036@utdallas.edu::0de6a512-93cb-4e63-978d-4e54a91bf3bb" providerId="AD" clId="Web-{86FFD147-D94C-4A72-8D3B-B4A43C2AFBE0}" dt="2022-10-05T21:40:12.171" v="4"/>
          <pc:sldLayoutMkLst>
            <pc:docMk/>
            <pc:sldMasterMk cId="729232479" sldId="2147483660"/>
            <pc:sldLayoutMk cId="398416008" sldId="2147483670"/>
          </pc:sldLayoutMkLst>
        </pc:sldLayoutChg>
        <pc:sldLayoutChg chg="add">
          <pc:chgData name="Nayak, Sheetal" userId="S::sxn210036@utdallas.edu::0de6a512-93cb-4e63-978d-4e54a91bf3bb" providerId="AD" clId="Web-{86FFD147-D94C-4A72-8D3B-B4A43C2AFBE0}" dt="2022-10-05T21:40:12.171" v="4"/>
          <pc:sldLayoutMkLst>
            <pc:docMk/>
            <pc:sldMasterMk cId="729232479" sldId="2147483660"/>
            <pc:sldLayoutMk cId="3356356295" sldId="2147483671"/>
          </pc:sldLayoutMkLst>
        </pc:sldLayoutChg>
      </pc:sldMasterChg>
    </pc:docChg>
  </pc:docChgLst>
  <pc:docChgLst>
    <pc:chgData name="Sarangi, Siddharth" userId="S::sxs200077@utdallas.edu::403c2f47-341f-4629-a31f-b4a3ccff11f2" providerId="AD" clId="Web-{20FFC712-AED3-4B39-91C9-C68021306134}"/>
    <pc:docChg chg="modSld">
      <pc:chgData name="Sarangi, Siddharth" userId="S::sxs200077@utdallas.edu::403c2f47-341f-4629-a31f-b4a3ccff11f2" providerId="AD" clId="Web-{20FFC712-AED3-4B39-91C9-C68021306134}" dt="2022-10-05T23:25:38.215" v="20" actId="20577"/>
      <pc:docMkLst>
        <pc:docMk/>
      </pc:docMkLst>
      <pc:sldChg chg="modSp">
        <pc:chgData name="Sarangi, Siddharth" userId="S::sxs200077@utdallas.edu::403c2f47-341f-4629-a31f-b4a3ccff11f2" providerId="AD" clId="Web-{20FFC712-AED3-4B39-91C9-C68021306134}" dt="2022-10-05T23:25:38.215" v="20" actId="20577"/>
        <pc:sldMkLst>
          <pc:docMk/>
          <pc:sldMk cId="8288769" sldId="257"/>
        </pc:sldMkLst>
        <pc:spChg chg="mod">
          <ac:chgData name="Sarangi, Siddharth" userId="S::sxs200077@utdallas.edu::403c2f47-341f-4629-a31f-b4a3ccff11f2" providerId="AD" clId="Web-{20FFC712-AED3-4B39-91C9-C68021306134}" dt="2022-10-05T23:25:38.215" v="20" actId="20577"/>
          <ac:spMkLst>
            <pc:docMk/>
            <pc:sldMk cId="8288769" sldId="257"/>
            <ac:spMk id="3" creationId="{D28F18F0-053D-414D-A6D9-A11B8263559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D3D46-709D-EE4F-9951-18578BF99570}" type="datetimeFigureOut">
              <a:rPr lang="en-US" smtClean="0"/>
              <a:t>10/5/2022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C6534D-9716-7046-85CE-732F0B11E5DF}" type="slidenum">
              <a:rPr lang="en-US" smtClean="0"/>
              <a:t>‹#›</a:t>
            </a:fld>
            <a:endParaRPr lang="en-US"/>
          </a:p>
        </p:txBody>
      </p:sp>
    </p:spTree>
    <p:extLst>
      <p:ext uri="{BB962C8B-B14F-4D97-AF65-F5344CB8AC3E}">
        <p14:creationId xmlns:p14="http://schemas.microsoft.com/office/powerpoint/2010/main" val="332924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5C6534D-9716-7046-85CE-732F0B11E5DF}" type="slidenum">
              <a:rPr lang="en-US" smtClean="0"/>
              <a:t>1</a:t>
            </a:fld>
            <a:endParaRPr lang="en-US"/>
          </a:p>
        </p:txBody>
      </p:sp>
    </p:spTree>
    <p:extLst>
      <p:ext uri="{BB962C8B-B14F-4D97-AF65-F5344CB8AC3E}">
        <p14:creationId xmlns:p14="http://schemas.microsoft.com/office/powerpoint/2010/main" val="3427203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aseline="0">
                <a:solidFill>
                  <a:schemeClr val="tx1"/>
                </a:solidFill>
                <a:latin typeface="Chalkboard" panose="03050602040202020205" pitchFamily="66" charset="77"/>
                <a:ea typeface="Chalkboard" panose="03050602040202020205" pitchFamily="66" charset="77"/>
                <a:cs typeface="Kannada MN"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200" baseline="0">
                <a:solidFill>
                  <a:schemeClr val="tx1">
                    <a:lumMod val="50000"/>
                    <a:lumOff val="50000"/>
                  </a:schemeClr>
                </a:solidFill>
                <a:latin typeface="Chalkboard" panose="03050602040202020205" pitchFamily="66" charset="77"/>
                <a:ea typeface="Chalkboard" panose="03050602040202020205" pitchFamily="66" charset="77"/>
                <a:cs typeface="Kannada MN"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8176182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47929"/>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halkboard" panose="03050602040202020205" pitchFamily="66" charset="77"/>
                <a:ea typeface="+mn-ea"/>
              </a:defRPr>
            </a:lvl1pPr>
            <a:lvl2pPr>
              <a:defRPr>
                <a:latin typeface="Chalkboard" panose="03050602040202020205" pitchFamily="66" charset="77"/>
                <a:ea typeface="+mn-ea"/>
              </a:defRPr>
            </a:lvl2pPr>
            <a:lvl3pPr>
              <a:defRPr>
                <a:latin typeface="Chalkboard" panose="03050602040202020205" pitchFamily="66" charset="77"/>
                <a:ea typeface="+mn-ea"/>
              </a:defRPr>
            </a:lvl3pPr>
            <a:lvl4pPr>
              <a:defRPr>
                <a:latin typeface="Chalkboard" panose="03050602040202020205" pitchFamily="66" charset="77"/>
                <a:ea typeface="+mn-ea"/>
              </a:defRPr>
            </a:lvl4pPr>
            <a:lvl5pPr>
              <a:defRPr>
                <a:latin typeface="Chalkboard" panose="03050602040202020205" pitchFamily="66" charset="77"/>
                <a:ea typeface="+mn-e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바닥글 개체 틀 10">
            <a:extLst>
              <a:ext uri="{FF2B5EF4-FFF2-40B4-BE49-F238E27FC236}">
                <a16:creationId xmlns:a16="http://schemas.microsoft.com/office/drawing/2014/main" id="{EEE3226F-1B7D-2C4E-BAD1-9F4E078F817C}"/>
              </a:ext>
            </a:extLst>
          </p:cNvPr>
          <p:cNvSpPr>
            <a:spLocks noGrp="1"/>
          </p:cNvSpPr>
          <p:nvPr>
            <p:ph type="ftr" sz="quarter" idx="10"/>
          </p:nvPr>
        </p:nvSpPr>
        <p:spPr>
          <a:xfrm rot="5400000">
            <a:off x="-981328" y="2937187"/>
            <a:ext cx="2588249" cy="365125"/>
          </a:xfrm>
        </p:spPr>
        <p:txBody>
          <a:bodyPr/>
          <a:lstStyle/>
          <a:p>
            <a:endParaRPr kumimoji="1" lang="ko-Kore-US" altLang="en-US"/>
          </a:p>
        </p:txBody>
      </p:sp>
      <p:sp>
        <p:nvSpPr>
          <p:cNvPr id="12" name="슬라이드 번호 개체 틀 11">
            <a:extLst>
              <a:ext uri="{FF2B5EF4-FFF2-40B4-BE49-F238E27FC236}">
                <a16:creationId xmlns:a16="http://schemas.microsoft.com/office/drawing/2014/main" id="{DE3CC735-58D4-C840-8158-040F495E5B91}"/>
              </a:ext>
            </a:extLst>
          </p:cNvPr>
          <p:cNvSpPr>
            <a:spLocks noGrp="1"/>
          </p:cNvSpPr>
          <p:nvPr>
            <p:ph type="sldNum" sz="quarter" idx="11"/>
          </p:nvPr>
        </p:nvSpPr>
        <p:spPr>
          <a:xfrm rot="5400000">
            <a:off x="-349985" y="845344"/>
            <a:ext cx="1325564" cy="365125"/>
          </a:xfrm>
        </p:spPr>
        <p:txBody>
          <a:bodyPr/>
          <a:lstStyle/>
          <a:p>
            <a:fld id="{0ACCD634-649B-E94F-9766-CE4ADDD1DC3D}" type="slidenum">
              <a:rPr kumimoji="1" lang="ko-Kore-US" altLang="en-US" smtClean="0"/>
              <a:pPr/>
              <a:t>‹#›</a:t>
            </a:fld>
            <a:endParaRPr kumimoji="1" lang="ko-Kore-US" altLang="en-US"/>
          </a:p>
        </p:txBody>
      </p:sp>
    </p:spTree>
    <p:extLst>
      <p:ext uri="{BB962C8B-B14F-4D97-AF65-F5344CB8AC3E}">
        <p14:creationId xmlns:p14="http://schemas.microsoft.com/office/powerpoint/2010/main" val="5130039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rgbClr val="F47929"/>
                </a:solidFill>
              </a:defRPr>
            </a:lvl1pPr>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Chalkboard" panose="03050602040202020205" pitchFamily="66" charset="77"/>
                <a:ea typeface="+mn-ea"/>
              </a:defRPr>
            </a:lvl1pPr>
            <a:lvl2pPr>
              <a:defRPr>
                <a:latin typeface="Chalkboard" panose="03050602040202020205" pitchFamily="66" charset="77"/>
                <a:ea typeface="+mn-ea"/>
              </a:defRPr>
            </a:lvl2pPr>
            <a:lvl3pPr>
              <a:defRPr>
                <a:latin typeface="Chalkboard" panose="03050602040202020205" pitchFamily="66" charset="77"/>
                <a:ea typeface="+mn-ea"/>
              </a:defRPr>
            </a:lvl3pPr>
            <a:lvl4pPr>
              <a:defRPr>
                <a:latin typeface="Chalkboard" panose="03050602040202020205" pitchFamily="66" charset="77"/>
                <a:ea typeface="+mn-ea"/>
              </a:defRPr>
            </a:lvl4pPr>
            <a:lvl5pPr>
              <a:defRPr>
                <a:latin typeface="Chalkboard" panose="03050602040202020205" pitchFamily="66" charset="77"/>
                <a:ea typeface="+mn-e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바닥글 개체 틀 13">
            <a:extLst>
              <a:ext uri="{FF2B5EF4-FFF2-40B4-BE49-F238E27FC236}">
                <a16:creationId xmlns:a16="http://schemas.microsoft.com/office/drawing/2014/main" id="{BB3EE944-6BC3-0C48-9D56-58BC8ED8E799}"/>
              </a:ext>
            </a:extLst>
          </p:cNvPr>
          <p:cNvSpPr>
            <a:spLocks noGrp="1"/>
          </p:cNvSpPr>
          <p:nvPr>
            <p:ph type="ftr" sz="quarter" idx="10"/>
          </p:nvPr>
        </p:nvSpPr>
        <p:spPr>
          <a:xfrm rot="5400000">
            <a:off x="-978409" y="2935224"/>
            <a:ext cx="2587752" cy="365125"/>
          </a:xfrm>
        </p:spPr>
        <p:txBody>
          <a:bodyPr/>
          <a:lstStyle/>
          <a:p>
            <a:endParaRPr kumimoji="1" lang="ko-Kore-US" altLang="en-US"/>
          </a:p>
        </p:txBody>
      </p:sp>
      <p:sp>
        <p:nvSpPr>
          <p:cNvPr id="15" name="슬라이드 번호 개체 틀 14">
            <a:extLst>
              <a:ext uri="{FF2B5EF4-FFF2-40B4-BE49-F238E27FC236}">
                <a16:creationId xmlns:a16="http://schemas.microsoft.com/office/drawing/2014/main" id="{B345AEC7-076A-7B47-B9A6-F25B23EE0BE3}"/>
              </a:ext>
            </a:extLst>
          </p:cNvPr>
          <p:cNvSpPr>
            <a:spLocks noGrp="1"/>
          </p:cNvSpPr>
          <p:nvPr>
            <p:ph type="sldNum" sz="quarter" idx="11"/>
          </p:nvPr>
        </p:nvSpPr>
        <p:spPr>
          <a:xfrm rot="5400000">
            <a:off x="-347472" y="845503"/>
            <a:ext cx="1325880" cy="365125"/>
          </a:xfrm>
        </p:spPr>
        <p:txBody>
          <a:bodyPr/>
          <a:lstStyle/>
          <a:p>
            <a:fld id="{0ACCD634-649B-E94F-9766-CE4ADDD1DC3D}" type="slidenum">
              <a:rPr kumimoji="1" lang="ko-Kore-US" altLang="en-US" smtClean="0"/>
              <a:pPr/>
              <a:t>‹#›</a:t>
            </a:fld>
            <a:endParaRPr kumimoji="1" lang="ko-Kore-US" altLang="en-US"/>
          </a:p>
        </p:txBody>
      </p:sp>
    </p:spTree>
    <p:extLst>
      <p:ext uri="{BB962C8B-B14F-4D97-AF65-F5344CB8AC3E}">
        <p14:creationId xmlns:p14="http://schemas.microsoft.com/office/powerpoint/2010/main" val="20581630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1B8F-E6D0-1531-19B3-69D71A1C71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9AAFF9-A2E2-A040-BCE0-FF1C10714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7F7D9F-16A5-968E-BADC-126C5192380F}"/>
              </a:ext>
            </a:extLst>
          </p:cNvPr>
          <p:cNvSpPr>
            <a:spLocks noGrp="1"/>
          </p:cNvSpPr>
          <p:nvPr>
            <p:ph type="dt" sz="half" idx="10"/>
          </p:nvPr>
        </p:nvSpPr>
        <p:spPr/>
        <p:txBody>
          <a:bodyPr/>
          <a:lstStyle/>
          <a:p>
            <a:fld id="{FD459EE9-5012-CD4D-A54D-4773075171FD}" type="datetimeFigureOut">
              <a:rPr lang="en-US" smtClean="0"/>
              <a:t>10/5/2022</a:t>
            </a:fld>
            <a:endParaRPr lang="en-US"/>
          </a:p>
        </p:txBody>
      </p:sp>
      <p:sp>
        <p:nvSpPr>
          <p:cNvPr id="5" name="Footer Placeholder 4">
            <a:extLst>
              <a:ext uri="{FF2B5EF4-FFF2-40B4-BE49-F238E27FC236}">
                <a16:creationId xmlns:a16="http://schemas.microsoft.com/office/drawing/2014/main" id="{A99A044E-935E-9709-A497-C12197E6F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1ECEF6-5DDE-CB80-EA7F-C13B9C371EC6}"/>
              </a:ext>
            </a:extLst>
          </p:cNvPr>
          <p:cNvSpPr>
            <a:spLocks noGrp="1"/>
          </p:cNvSpPr>
          <p:nvPr>
            <p:ph type="sldNum" sz="quarter" idx="12"/>
          </p:nvPr>
        </p:nvSpPr>
        <p:spPr/>
        <p:txBody>
          <a:bodyPr/>
          <a:lstStyle/>
          <a:p>
            <a:fld id="{DD7BC668-7F2E-8F47-9E95-F52FEBB0ABC6}" type="slidenum">
              <a:rPr lang="en-US" smtClean="0"/>
              <a:t>‹#›</a:t>
            </a:fld>
            <a:endParaRPr lang="en-US"/>
          </a:p>
        </p:txBody>
      </p:sp>
    </p:spTree>
    <p:extLst>
      <p:ext uri="{BB962C8B-B14F-4D97-AF65-F5344CB8AC3E}">
        <p14:creationId xmlns:p14="http://schemas.microsoft.com/office/powerpoint/2010/main" val="2115969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8FFC-978A-7F87-E66F-8285FDE9C7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1DA2BC-E805-522A-AE98-7B1886EA15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0AC1B-7F07-F4AD-F882-A1A2C490F99A}"/>
              </a:ext>
            </a:extLst>
          </p:cNvPr>
          <p:cNvSpPr>
            <a:spLocks noGrp="1"/>
          </p:cNvSpPr>
          <p:nvPr>
            <p:ph type="dt" sz="half" idx="10"/>
          </p:nvPr>
        </p:nvSpPr>
        <p:spPr/>
        <p:txBody>
          <a:bodyPr/>
          <a:lstStyle/>
          <a:p>
            <a:fld id="{FD459EE9-5012-CD4D-A54D-4773075171FD}" type="datetimeFigureOut">
              <a:rPr lang="en-US" smtClean="0"/>
              <a:t>10/5/2022</a:t>
            </a:fld>
            <a:endParaRPr lang="en-US"/>
          </a:p>
        </p:txBody>
      </p:sp>
      <p:sp>
        <p:nvSpPr>
          <p:cNvPr id="5" name="Footer Placeholder 4">
            <a:extLst>
              <a:ext uri="{FF2B5EF4-FFF2-40B4-BE49-F238E27FC236}">
                <a16:creationId xmlns:a16="http://schemas.microsoft.com/office/drawing/2014/main" id="{157FC0A1-3D97-E29B-1428-B6336FA89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45A013-607A-5BC5-1090-40E243652F15}"/>
              </a:ext>
            </a:extLst>
          </p:cNvPr>
          <p:cNvSpPr>
            <a:spLocks noGrp="1"/>
          </p:cNvSpPr>
          <p:nvPr>
            <p:ph type="sldNum" sz="quarter" idx="12"/>
          </p:nvPr>
        </p:nvSpPr>
        <p:spPr/>
        <p:txBody>
          <a:bodyPr/>
          <a:lstStyle/>
          <a:p>
            <a:fld id="{DD7BC668-7F2E-8F47-9E95-F52FEBB0ABC6}" type="slidenum">
              <a:rPr lang="en-US" smtClean="0"/>
              <a:t>‹#›</a:t>
            </a:fld>
            <a:endParaRPr lang="en-US"/>
          </a:p>
        </p:txBody>
      </p:sp>
    </p:spTree>
    <p:extLst>
      <p:ext uri="{BB962C8B-B14F-4D97-AF65-F5344CB8AC3E}">
        <p14:creationId xmlns:p14="http://schemas.microsoft.com/office/powerpoint/2010/main" val="2921417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E46C-C1D7-07BC-6824-A9C67AA0D5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55A0C8-502F-CB29-3CB1-C5EC7352CF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BC2924-47B4-DAFB-1F93-B3D77CABC873}"/>
              </a:ext>
            </a:extLst>
          </p:cNvPr>
          <p:cNvSpPr>
            <a:spLocks noGrp="1"/>
          </p:cNvSpPr>
          <p:nvPr>
            <p:ph type="dt" sz="half" idx="10"/>
          </p:nvPr>
        </p:nvSpPr>
        <p:spPr/>
        <p:txBody>
          <a:bodyPr/>
          <a:lstStyle/>
          <a:p>
            <a:fld id="{FD459EE9-5012-CD4D-A54D-4773075171FD}" type="datetimeFigureOut">
              <a:rPr lang="en-US" smtClean="0"/>
              <a:t>10/5/2022</a:t>
            </a:fld>
            <a:endParaRPr lang="en-US"/>
          </a:p>
        </p:txBody>
      </p:sp>
      <p:sp>
        <p:nvSpPr>
          <p:cNvPr id="5" name="Footer Placeholder 4">
            <a:extLst>
              <a:ext uri="{FF2B5EF4-FFF2-40B4-BE49-F238E27FC236}">
                <a16:creationId xmlns:a16="http://schemas.microsoft.com/office/drawing/2014/main" id="{919C426D-E961-7F56-B6A4-FCC2E3F68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7F6E0-87E1-8C64-7D1A-2F79C276F21A}"/>
              </a:ext>
            </a:extLst>
          </p:cNvPr>
          <p:cNvSpPr>
            <a:spLocks noGrp="1"/>
          </p:cNvSpPr>
          <p:nvPr>
            <p:ph type="sldNum" sz="quarter" idx="12"/>
          </p:nvPr>
        </p:nvSpPr>
        <p:spPr/>
        <p:txBody>
          <a:bodyPr/>
          <a:lstStyle/>
          <a:p>
            <a:fld id="{DD7BC668-7F2E-8F47-9E95-F52FEBB0ABC6}" type="slidenum">
              <a:rPr lang="en-US" smtClean="0"/>
              <a:t>‹#›</a:t>
            </a:fld>
            <a:endParaRPr lang="en-US"/>
          </a:p>
        </p:txBody>
      </p:sp>
    </p:spTree>
    <p:extLst>
      <p:ext uri="{BB962C8B-B14F-4D97-AF65-F5344CB8AC3E}">
        <p14:creationId xmlns:p14="http://schemas.microsoft.com/office/powerpoint/2010/main" val="1359849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0F9E3-98B5-689C-83AB-C73AA97851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9E968A-4CF2-E38A-B281-65F757E711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9A35B1-74C7-EED8-E908-B8A875F6DA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4A5359-0B78-E436-945F-B2C38CD3C2C8}"/>
              </a:ext>
            </a:extLst>
          </p:cNvPr>
          <p:cNvSpPr>
            <a:spLocks noGrp="1"/>
          </p:cNvSpPr>
          <p:nvPr>
            <p:ph type="dt" sz="half" idx="10"/>
          </p:nvPr>
        </p:nvSpPr>
        <p:spPr/>
        <p:txBody>
          <a:bodyPr/>
          <a:lstStyle/>
          <a:p>
            <a:fld id="{FD459EE9-5012-CD4D-A54D-4773075171FD}" type="datetimeFigureOut">
              <a:rPr lang="en-US" smtClean="0"/>
              <a:t>10/5/2022</a:t>
            </a:fld>
            <a:endParaRPr lang="en-US"/>
          </a:p>
        </p:txBody>
      </p:sp>
      <p:sp>
        <p:nvSpPr>
          <p:cNvPr id="6" name="Footer Placeholder 5">
            <a:extLst>
              <a:ext uri="{FF2B5EF4-FFF2-40B4-BE49-F238E27FC236}">
                <a16:creationId xmlns:a16="http://schemas.microsoft.com/office/drawing/2014/main" id="{27F28DA5-58D6-1EB3-AF6A-3E49689454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56251-9260-E386-19A9-12DE768DC63E}"/>
              </a:ext>
            </a:extLst>
          </p:cNvPr>
          <p:cNvSpPr>
            <a:spLocks noGrp="1"/>
          </p:cNvSpPr>
          <p:nvPr>
            <p:ph type="sldNum" sz="quarter" idx="12"/>
          </p:nvPr>
        </p:nvSpPr>
        <p:spPr/>
        <p:txBody>
          <a:bodyPr/>
          <a:lstStyle/>
          <a:p>
            <a:fld id="{DD7BC668-7F2E-8F47-9E95-F52FEBB0ABC6}" type="slidenum">
              <a:rPr lang="en-US" smtClean="0"/>
              <a:t>‹#›</a:t>
            </a:fld>
            <a:endParaRPr lang="en-US"/>
          </a:p>
        </p:txBody>
      </p:sp>
    </p:spTree>
    <p:extLst>
      <p:ext uri="{BB962C8B-B14F-4D97-AF65-F5344CB8AC3E}">
        <p14:creationId xmlns:p14="http://schemas.microsoft.com/office/powerpoint/2010/main" val="2114313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AAF6-796F-C2D9-97A6-57DCAE983E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8BDC3A-8759-E0AC-94D6-6A46D5CA3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BD498A-77BF-9531-764E-752E0AF0F5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8E8354-1982-5EFB-AF5B-59ADB757FE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023452-7632-B0E2-96F6-A83A755B92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8680A3-E615-9373-5A95-349B8A79AD5B}"/>
              </a:ext>
            </a:extLst>
          </p:cNvPr>
          <p:cNvSpPr>
            <a:spLocks noGrp="1"/>
          </p:cNvSpPr>
          <p:nvPr>
            <p:ph type="dt" sz="half" idx="10"/>
          </p:nvPr>
        </p:nvSpPr>
        <p:spPr/>
        <p:txBody>
          <a:bodyPr/>
          <a:lstStyle/>
          <a:p>
            <a:fld id="{FD459EE9-5012-CD4D-A54D-4773075171FD}" type="datetimeFigureOut">
              <a:rPr lang="en-US" smtClean="0"/>
              <a:t>10/5/2022</a:t>
            </a:fld>
            <a:endParaRPr lang="en-US"/>
          </a:p>
        </p:txBody>
      </p:sp>
      <p:sp>
        <p:nvSpPr>
          <p:cNvPr id="8" name="Footer Placeholder 7">
            <a:extLst>
              <a:ext uri="{FF2B5EF4-FFF2-40B4-BE49-F238E27FC236}">
                <a16:creationId xmlns:a16="http://schemas.microsoft.com/office/drawing/2014/main" id="{F36CDE29-8B26-2959-3988-7C3392A5D5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EEFF99-C3EE-29BD-0B35-28D5BF1D3371}"/>
              </a:ext>
            </a:extLst>
          </p:cNvPr>
          <p:cNvSpPr>
            <a:spLocks noGrp="1"/>
          </p:cNvSpPr>
          <p:nvPr>
            <p:ph type="sldNum" sz="quarter" idx="12"/>
          </p:nvPr>
        </p:nvSpPr>
        <p:spPr/>
        <p:txBody>
          <a:bodyPr/>
          <a:lstStyle/>
          <a:p>
            <a:fld id="{DD7BC668-7F2E-8F47-9E95-F52FEBB0ABC6}" type="slidenum">
              <a:rPr lang="en-US" smtClean="0"/>
              <a:t>‹#›</a:t>
            </a:fld>
            <a:endParaRPr lang="en-US"/>
          </a:p>
        </p:txBody>
      </p:sp>
    </p:spTree>
    <p:extLst>
      <p:ext uri="{BB962C8B-B14F-4D97-AF65-F5344CB8AC3E}">
        <p14:creationId xmlns:p14="http://schemas.microsoft.com/office/powerpoint/2010/main" val="2207113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D4EE2-A62B-9C10-B9D6-67F9AA7E8A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48ACAA-42D7-4EBE-644D-A1BD396EF6DC}"/>
              </a:ext>
            </a:extLst>
          </p:cNvPr>
          <p:cNvSpPr>
            <a:spLocks noGrp="1"/>
          </p:cNvSpPr>
          <p:nvPr>
            <p:ph type="dt" sz="half" idx="10"/>
          </p:nvPr>
        </p:nvSpPr>
        <p:spPr/>
        <p:txBody>
          <a:bodyPr/>
          <a:lstStyle/>
          <a:p>
            <a:fld id="{FD459EE9-5012-CD4D-A54D-4773075171FD}" type="datetimeFigureOut">
              <a:rPr lang="en-US" smtClean="0"/>
              <a:t>10/5/2022</a:t>
            </a:fld>
            <a:endParaRPr lang="en-US"/>
          </a:p>
        </p:txBody>
      </p:sp>
      <p:sp>
        <p:nvSpPr>
          <p:cNvPr id="4" name="Footer Placeholder 3">
            <a:extLst>
              <a:ext uri="{FF2B5EF4-FFF2-40B4-BE49-F238E27FC236}">
                <a16:creationId xmlns:a16="http://schemas.microsoft.com/office/drawing/2014/main" id="{E0696D43-3DC8-C62A-7286-F85732F7E3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B9F3B9-A50C-07EA-88D1-EA300979847E}"/>
              </a:ext>
            </a:extLst>
          </p:cNvPr>
          <p:cNvSpPr>
            <a:spLocks noGrp="1"/>
          </p:cNvSpPr>
          <p:nvPr>
            <p:ph type="sldNum" sz="quarter" idx="12"/>
          </p:nvPr>
        </p:nvSpPr>
        <p:spPr/>
        <p:txBody>
          <a:bodyPr/>
          <a:lstStyle/>
          <a:p>
            <a:fld id="{DD7BC668-7F2E-8F47-9E95-F52FEBB0ABC6}" type="slidenum">
              <a:rPr lang="en-US" smtClean="0"/>
              <a:t>‹#›</a:t>
            </a:fld>
            <a:endParaRPr lang="en-US"/>
          </a:p>
        </p:txBody>
      </p:sp>
    </p:spTree>
    <p:extLst>
      <p:ext uri="{BB962C8B-B14F-4D97-AF65-F5344CB8AC3E}">
        <p14:creationId xmlns:p14="http://schemas.microsoft.com/office/powerpoint/2010/main" val="28416734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2CA838-57F6-1C2D-344E-83BBACE6D397}"/>
              </a:ext>
            </a:extLst>
          </p:cNvPr>
          <p:cNvSpPr>
            <a:spLocks noGrp="1"/>
          </p:cNvSpPr>
          <p:nvPr>
            <p:ph type="dt" sz="half" idx="10"/>
          </p:nvPr>
        </p:nvSpPr>
        <p:spPr/>
        <p:txBody>
          <a:bodyPr/>
          <a:lstStyle/>
          <a:p>
            <a:fld id="{FD459EE9-5012-CD4D-A54D-4773075171FD}" type="datetimeFigureOut">
              <a:rPr lang="en-US" smtClean="0"/>
              <a:t>10/5/2022</a:t>
            </a:fld>
            <a:endParaRPr lang="en-US"/>
          </a:p>
        </p:txBody>
      </p:sp>
      <p:sp>
        <p:nvSpPr>
          <p:cNvPr id="3" name="Footer Placeholder 2">
            <a:extLst>
              <a:ext uri="{FF2B5EF4-FFF2-40B4-BE49-F238E27FC236}">
                <a16:creationId xmlns:a16="http://schemas.microsoft.com/office/drawing/2014/main" id="{A10333B2-09F9-4F1C-C482-59AC23BAFA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6068B-AA9F-C29B-96AD-4B9391AB05AB}"/>
              </a:ext>
            </a:extLst>
          </p:cNvPr>
          <p:cNvSpPr>
            <a:spLocks noGrp="1"/>
          </p:cNvSpPr>
          <p:nvPr>
            <p:ph type="sldNum" sz="quarter" idx="12"/>
          </p:nvPr>
        </p:nvSpPr>
        <p:spPr/>
        <p:txBody>
          <a:bodyPr/>
          <a:lstStyle/>
          <a:p>
            <a:fld id="{DD7BC668-7F2E-8F47-9E95-F52FEBB0ABC6}" type="slidenum">
              <a:rPr lang="en-US" smtClean="0"/>
              <a:t>‹#›</a:t>
            </a:fld>
            <a:endParaRPr lang="en-US"/>
          </a:p>
        </p:txBody>
      </p:sp>
    </p:spTree>
    <p:extLst>
      <p:ext uri="{BB962C8B-B14F-4D97-AF65-F5344CB8AC3E}">
        <p14:creationId xmlns:p14="http://schemas.microsoft.com/office/powerpoint/2010/main" val="22043374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30BBD-6289-0CBA-9521-088F2EB34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9E74F8-5892-5A5A-7853-970AE20051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C1CD97-C7A9-7527-8CE5-B83B86292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0A4245-2185-E709-5A6A-24661CD283D3}"/>
              </a:ext>
            </a:extLst>
          </p:cNvPr>
          <p:cNvSpPr>
            <a:spLocks noGrp="1"/>
          </p:cNvSpPr>
          <p:nvPr>
            <p:ph type="dt" sz="half" idx="10"/>
          </p:nvPr>
        </p:nvSpPr>
        <p:spPr/>
        <p:txBody>
          <a:bodyPr/>
          <a:lstStyle/>
          <a:p>
            <a:fld id="{FD459EE9-5012-CD4D-A54D-4773075171FD}" type="datetimeFigureOut">
              <a:rPr lang="en-US" smtClean="0"/>
              <a:t>10/5/2022</a:t>
            </a:fld>
            <a:endParaRPr lang="en-US"/>
          </a:p>
        </p:txBody>
      </p:sp>
      <p:sp>
        <p:nvSpPr>
          <p:cNvPr id="6" name="Footer Placeholder 5">
            <a:extLst>
              <a:ext uri="{FF2B5EF4-FFF2-40B4-BE49-F238E27FC236}">
                <a16:creationId xmlns:a16="http://schemas.microsoft.com/office/drawing/2014/main" id="{F41E3B19-2178-C33C-F352-8F2EB3D836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5D6DBF-178C-F8A0-CCE2-641AB4B5F59C}"/>
              </a:ext>
            </a:extLst>
          </p:cNvPr>
          <p:cNvSpPr>
            <a:spLocks noGrp="1"/>
          </p:cNvSpPr>
          <p:nvPr>
            <p:ph type="sldNum" sz="quarter" idx="12"/>
          </p:nvPr>
        </p:nvSpPr>
        <p:spPr/>
        <p:txBody>
          <a:bodyPr/>
          <a:lstStyle/>
          <a:p>
            <a:fld id="{DD7BC668-7F2E-8F47-9E95-F52FEBB0ABC6}" type="slidenum">
              <a:rPr lang="en-US" smtClean="0"/>
              <a:t>‹#›</a:t>
            </a:fld>
            <a:endParaRPr lang="en-US"/>
          </a:p>
        </p:txBody>
      </p:sp>
    </p:spTree>
    <p:extLst>
      <p:ext uri="{BB962C8B-B14F-4D97-AF65-F5344CB8AC3E}">
        <p14:creationId xmlns:p14="http://schemas.microsoft.com/office/powerpoint/2010/main" val="69468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tx1"/>
                </a:solidFill>
                <a:latin typeface="Chalkboard" panose="03050602040202020205" pitchFamily="66" charset="77"/>
                <a:ea typeface="Chalkboard" panose="03050602040202020205" pitchFamily="66" charset="77"/>
                <a:cs typeface="Kannada MN"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halkboard" panose="03050602040202020205" pitchFamily="66" charset="77"/>
                <a:ea typeface="+mn-ea"/>
              </a:defRPr>
            </a:lvl1pPr>
            <a:lvl2pPr>
              <a:defRPr>
                <a:latin typeface="Chalkboard" panose="03050602040202020205" pitchFamily="66" charset="77"/>
                <a:ea typeface="+mn-ea"/>
              </a:defRPr>
            </a:lvl2pPr>
            <a:lvl3pPr>
              <a:defRPr>
                <a:latin typeface="Chalkboard" panose="03050602040202020205" pitchFamily="66" charset="77"/>
                <a:ea typeface="+mn-ea"/>
              </a:defRPr>
            </a:lvl3pPr>
            <a:lvl4pPr>
              <a:defRPr>
                <a:latin typeface="Chalkboard" panose="03050602040202020205" pitchFamily="66" charset="77"/>
                <a:ea typeface="+mn-ea"/>
              </a:defRPr>
            </a:lvl4pPr>
            <a:lvl5pPr>
              <a:defRPr>
                <a:latin typeface="Chalkboard" panose="03050602040202020205" pitchFamily="66" charset="77"/>
                <a:ea typeface="+mn-e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바닥글 개체 틀 6">
            <a:extLst>
              <a:ext uri="{FF2B5EF4-FFF2-40B4-BE49-F238E27FC236}">
                <a16:creationId xmlns:a16="http://schemas.microsoft.com/office/drawing/2014/main" id="{6EBD5612-5F59-D247-BC5D-1315D7340A90}"/>
              </a:ext>
            </a:extLst>
          </p:cNvPr>
          <p:cNvSpPr>
            <a:spLocks noGrp="1"/>
          </p:cNvSpPr>
          <p:nvPr>
            <p:ph type="ftr" sz="quarter" idx="10"/>
          </p:nvPr>
        </p:nvSpPr>
        <p:spPr/>
        <p:txBody>
          <a:bodyPr/>
          <a:lstStyle/>
          <a:p>
            <a:endParaRPr kumimoji="1" lang="ko-Kore-US" altLang="en-US"/>
          </a:p>
        </p:txBody>
      </p:sp>
      <p:sp>
        <p:nvSpPr>
          <p:cNvPr id="13" name="슬라이드 번호 개체 틀 12">
            <a:extLst>
              <a:ext uri="{FF2B5EF4-FFF2-40B4-BE49-F238E27FC236}">
                <a16:creationId xmlns:a16="http://schemas.microsoft.com/office/drawing/2014/main" id="{80CBA1B2-F8A8-2F40-BD88-02C3A1811534}"/>
              </a:ext>
            </a:extLst>
          </p:cNvPr>
          <p:cNvSpPr>
            <a:spLocks noGrp="1"/>
          </p:cNvSpPr>
          <p:nvPr>
            <p:ph type="sldNum" sz="quarter" idx="11"/>
          </p:nvPr>
        </p:nvSpPr>
        <p:spPr/>
        <p:txBody>
          <a:bodyPr/>
          <a:lstStyle/>
          <a:p>
            <a:fld id="{0ACCD634-649B-E94F-9766-CE4ADDD1DC3D}" type="slidenum">
              <a:rPr kumimoji="1" lang="ko-Kore-US" altLang="en-US" smtClean="0"/>
              <a:pPr/>
              <a:t>‹#›</a:t>
            </a:fld>
            <a:endParaRPr kumimoji="1" lang="ko-Kore-US" altLang="en-US"/>
          </a:p>
        </p:txBody>
      </p:sp>
    </p:spTree>
    <p:extLst>
      <p:ext uri="{BB962C8B-B14F-4D97-AF65-F5344CB8AC3E}">
        <p14:creationId xmlns:p14="http://schemas.microsoft.com/office/powerpoint/2010/main" val="7552676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6827-FD10-CC18-D01B-D2B0564B5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EBC05F-C1F4-4E51-16A1-BBAEF7E3F7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40A633-7723-4DE7-E630-FA17E3884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5C5B16-E578-E9DA-9757-F3CC3BBA73B9}"/>
              </a:ext>
            </a:extLst>
          </p:cNvPr>
          <p:cNvSpPr>
            <a:spLocks noGrp="1"/>
          </p:cNvSpPr>
          <p:nvPr>
            <p:ph type="dt" sz="half" idx="10"/>
          </p:nvPr>
        </p:nvSpPr>
        <p:spPr/>
        <p:txBody>
          <a:bodyPr/>
          <a:lstStyle/>
          <a:p>
            <a:fld id="{FD459EE9-5012-CD4D-A54D-4773075171FD}" type="datetimeFigureOut">
              <a:rPr lang="en-US" smtClean="0"/>
              <a:t>10/5/2022</a:t>
            </a:fld>
            <a:endParaRPr lang="en-US"/>
          </a:p>
        </p:txBody>
      </p:sp>
      <p:sp>
        <p:nvSpPr>
          <p:cNvPr id="6" name="Footer Placeholder 5">
            <a:extLst>
              <a:ext uri="{FF2B5EF4-FFF2-40B4-BE49-F238E27FC236}">
                <a16:creationId xmlns:a16="http://schemas.microsoft.com/office/drawing/2014/main" id="{EC5CA37D-44E6-F0B2-F802-DE39DD9982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A48924-C8A4-891B-F7E5-96A86C6574AA}"/>
              </a:ext>
            </a:extLst>
          </p:cNvPr>
          <p:cNvSpPr>
            <a:spLocks noGrp="1"/>
          </p:cNvSpPr>
          <p:nvPr>
            <p:ph type="sldNum" sz="quarter" idx="12"/>
          </p:nvPr>
        </p:nvSpPr>
        <p:spPr/>
        <p:txBody>
          <a:bodyPr/>
          <a:lstStyle/>
          <a:p>
            <a:fld id="{DD7BC668-7F2E-8F47-9E95-F52FEBB0ABC6}" type="slidenum">
              <a:rPr lang="en-US" smtClean="0"/>
              <a:t>‹#›</a:t>
            </a:fld>
            <a:endParaRPr lang="en-US"/>
          </a:p>
        </p:txBody>
      </p:sp>
    </p:spTree>
    <p:extLst>
      <p:ext uri="{BB962C8B-B14F-4D97-AF65-F5344CB8AC3E}">
        <p14:creationId xmlns:p14="http://schemas.microsoft.com/office/powerpoint/2010/main" val="717737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9A302-34CA-12AE-8A51-483392F1C5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FAF9A2-C0DE-D330-50F5-A2BB8EBC3D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EFB3B-EFF9-EC94-E599-12287CAFF446}"/>
              </a:ext>
            </a:extLst>
          </p:cNvPr>
          <p:cNvSpPr>
            <a:spLocks noGrp="1"/>
          </p:cNvSpPr>
          <p:nvPr>
            <p:ph type="dt" sz="half" idx="10"/>
          </p:nvPr>
        </p:nvSpPr>
        <p:spPr/>
        <p:txBody>
          <a:bodyPr/>
          <a:lstStyle/>
          <a:p>
            <a:fld id="{FD459EE9-5012-CD4D-A54D-4773075171FD}" type="datetimeFigureOut">
              <a:rPr lang="en-US" smtClean="0"/>
              <a:t>10/5/2022</a:t>
            </a:fld>
            <a:endParaRPr lang="en-US"/>
          </a:p>
        </p:txBody>
      </p:sp>
      <p:sp>
        <p:nvSpPr>
          <p:cNvPr id="5" name="Footer Placeholder 4">
            <a:extLst>
              <a:ext uri="{FF2B5EF4-FFF2-40B4-BE49-F238E27FC236}">
                <a16:creationId xmlns:a16="http://schemas.microsoft.com/office/drawing/2014/main" id="{C6A562A2-142A-A25F-797E-0B3468D89B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B24A7-AD35-2F50-CBE3-FA2B69B97318}"/>
              </a:ext>
            </a:extLst>
          </p:cNvPr>
          <p:cNvSpPr>
            <a:spLocks noGrp="1"/>
          </p:cNvSpPr>
          <p:nvPr>
            <p:ph type="sldNum" sz="quarter" idx="12"/>
          </p:nvPr>
        </p:nvSpPr>
        <p:spPr/>
        <p:txBody>
          <a:bodyPr/>
          <a:lstStyle/>
          <a:p>
            <a:fld id="{DD7BC668-7F2E-8F47-9E95-F52FEBB0ABC6}" type="slidenum">
              <a:rPr lang="en-US" smtClean="0"/>
              <a:t>‹#›</a:t>
            </a:fld>
            <a:endParaRPr lang="en-US"/>
          </a:p>
        </p:txBody>
      </p:sp>
    </p:spTree>
    <p:extLst>
      <p:ext uri="{BB962C8B-B14F-4D97-AF65-F5344CB8AC3E}">
        <p14:creationId xmlns:p14="http://schemas.microsoft.com/office/powerpoint/2010/main" val="3984160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04C33-7B40-E7C8-27BB-08FD5B4E27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FAC282-490A-1AA9-E261-8BCDCC4D3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5C7469-BC9B-164F-ECC8-48B4403957F1}"/>
              </a:ext>
            </a:extLst>
          </p:cNvPr>
          <p:cNvSpPr>
            <a:spLocks noGrp="1"/>
          </p:cNvSpPr>
          <p:nvPr>
            <p:ph type="dt" sz="half" idx="10"/>
          </p:nvPr>
        </p:nvSpPr>
        <p:spPr/>
        <p:txBody>
          <a:bodyPr/>
          <a:lstStyle/>
          <a:p>
            <a:fld id="{FD459EE9-5012-CD4D-A54D-4773075171FD}" type="datetimeFigureOut">
              <a:rPr lang="en-US" smtClean="0"/>
              <a:t>10/5/2022</a:t>
            </a:fld>
            <a:endParaRPr lang="en-US"/>
          </a:p>
        </p:txBody>
      </p:sp>
      <p:sp>
        <p:nvSpPr>
          <p:cNvPr id="5" name="Footer Placeholder 4">
            <a:extLst>
              <a:ext uri="{FF2B5EF4-FFF2-40B4-BE49-F238E27FC236}">
                <a16:creationId xmlns:a16="http://schemas.microsoft.com/office/drawing/2014/main" id="{64BF7678-4629-B943-1F97-49A524A00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68C4C-6AD5-2A78-48AC-886DF5C82FD8}"/>
              </a:ext>
            </a:extLst>
          </p:cNvPr>
          <p:cNvSpPr>
            <a:spLocks noGrp="1"/>
          </p:cNvSpPr>
          <p:nvPr>
            <p:ph type="sldNum" sz="quarter" idx="12"/>
          </p:nvPr>
        </p:nvSpPr>
        <p:spPr/>
        <p:txBody>
          <a:bodyPr/>
          <a:lstStyle/>
          <a:p>
            <a:fld id="{DD7BC668-7F2E-8F47-9E95-F52FEBB0ABC6}" type="slidenum">
              <a:rPr lang="en-US" smtClean="0"/>
              <a:t>‹#›</a:t>
            </a:fld>
            <a:endParaRPr lang="en-US"/>
          </a:p>
        </p:txBody>
      </p:sp>
    </p:spTree>
    <p:extLst>
      <p:ext uri="{BB962C8B-B14F-4D97-AF65-F5344CB8AC3E}">
        <p14:creationId xmlns:p14="http://schemas.microsoft.com/office/powerpoint/2010/main" val="3356356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3" name="바닥글 개체 틀 12">
            <a:extLst>
              <a:ext uri="{FF2B5EF4-FFF2-40B4-BE49-F238E27FC236}">
                <a16:creationId xmlns:a16="http://schemas.microsoft.com/office/drawing/2014/main" id="{2ABB19A3-1BA6-FC4B-AB04-110242D3A27C}"/>
              </a:ext>
            </a:extLst>
          </p:cNvPr>
          <p:cNvSpPr>
            <a:spLocks noGrp="1"/>
          </p:cNvSpPr>
          <p:nvPr>
            <p:ph type="ftr" sz="quarter" idx="10"/>
          </p:nvPr>
        </p:nvSpPr>
        <p:spPr/>
        <p:txBody>
          <a:bodyPr/>
          <a:lstStyle/>
          <a:p>
            <a:endParaRPr kumimoji="1" lang="ko-Kore-US" altLang="en-US"/>
          </a:p>
        </p:txBody>
      </p:sp>
      <p:sp>
        <p:nvSpPr>
          <p:cNvPr id="14" name="슬라이드 번호 개체 틀 13">
            <a:extLst>
              <a:ext uri="{FF2B5EF4-FFF2-40B4-BE49-F238E27FC236}">
                <a16:creationId xmlns:a16="http://schemas.microsoft.com/office/drawing/2014/main" id="{A1C79E29-D71A-5048-9D1A-1F2D5C3958AA}"/>
              </a:ext>
            </a:extLst>
          </p:cNvPr>
          <p:cNvSpPr>
            <a:spLocks noGrp="1"/>
          </p:cNvSpPr>
          <p:nvPr>
            <p:ph type="sldNum" sz="quarter" idx="11"/>
          </p:nvPr>
        </p:nvSpPr>
        <p:spPr/>
        <p:txBody>
          <a:bodyPr/>
          <a:lstStyle/>
          <a:p>
            <a:fld id="{0ACCD634-649B-E94F-9766-CE4ADDD1DC3D}" type="slidenum">
              <a:rPr kumimoji="1" lang="ko-Kore-US" altLang="en-US" smtClean="0"/>
              <a:pPr/>
              <a:t>‹#›</a:t>
            </a:fld>
            <a:endParaRPr kumimoji="1" lang="ko-Kore-US" altLang="en-US"/>
          </a:p>
        </p:txBody>
      </p:sp>
    </p:spTree>
    <p:extLst>
      <p:ext uri="{BB962C8B-B14F-4D97-AF65-F5344CB8AC3E}">
        <p14:creationId xmlns:p14="http://schemas.microsoft.com/office/powerpoint/2010/main" val="78250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Chalkboard" panose="03050602040202020205" pitchFamily="66" charset="77"/>
                <a:ea typeface="+mn-ea"/>
              </a:defRPr>
            </a:lvl1pPr>
            <a:lvl2pPr>
              <a:defRPr>
                <a:latin typeface="Chalkboard" panose="03050602040202020205" pitchFamily="66" charset="77"/>
                <a:ea typeface="+mn-ea"/>
              </a:defRPr>
            </a:lvl2pPr>
            <a:lvl3pPr>
              <a:defRPr>
                <a:latin typeface="Chalkboard" panose="03050602040202020205" pitchFamily="66" charset="77"/>
                <a:ea typeface="+mn-ea"/>
              </a:defRPr>
            </a:lvl3pPr>
            <a:lvl4pPr>
              <a:defRPr>
                <a:latin typeface="Chalkboard" panose="03050602040202020205" pitchFamily="66" charset="77"/>
                <a:ea typeface="+mn-ea"/>
              </a:defRPr>
            </a:lvl4pPr>
            <a:lvl5pPr>
              <a:defRPr>
                <a:latin typeface="Chalkboard" panose="03050602040202020205" pitchFamily="66" charset="77"/>
                <a:ea typeface="+mn-e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Chalkboard" panose="03050602040202020205" pitchFamily="66" charset="77"/>
                <a:ea typeface="+mn-ea"/>
              </a:defRPr>
            </a:lvl1pPr>
            <a:lvl2pPr>
              <a:defRPr>
                <a:latin typeface="Chalkboard" panose="03050602040202020205" pitchFamily="66" charset="77"/>
                <a:ea typeface="+mn-ea"/>
              </a:defRPr>
            </a:lvl2pPr>
            <a:lvl3pPr>
              <a:defRPr>
                <a:latin typeface="Chalkboard" panose="03050602040202020205" pitchFamily="66" charset="77"/>
                <a:ea typeface="+mn-ea"/>
              </a:defRPr>
            </a:lvl3pPr>
            <a:lvl4pPr>
              <a:defRPr>
                <a:latin typeface="Chalkboard" panose="03050602040202020205" pitchFamily="66" charset="77"/>
                <a:ea typeface="+mn-ea"/>
              </a:defRPr>
            </a:lvl4pPr>
            <a:lvl5pPr>
              <a:defRPr>
                <a:latin typeface="Chalkboard" panose="03050602040202020205" pitchFamily="66" charset="77"/>
                <a:ea typeface="+mn-e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바닥글 개체 틀 11">
            <a:extLst>
              <a:ext uri="{FF2B5EF4-FFF2-40B4-BE49-F238E27FC236}">
                <a16:creationId xmlns:a16="http://schemas.microsoft.com/office/drawing/2014/main" id="{5F3B5477-6E06-3748-91C6-B410473CBFD8}"/>
              </a:ext>
            </a:extLst>
          </p:cNvPr>
          <p:cNvSpPr>
            <a:spLocks noGrp="1"/>
          </p:cNvSpPr>
          <p:nvPr>
            <p:ph type="ftr" sz="quarter" idx="10"/>
          </p:nvPr>
        </p:nvSpPr>
        <p:spPr/>
        <p:txBody>
          <a:bodyPr/>
          <a:lstStyle/>
          <a:p>
            <a:endParaRPr kumimoji="1" lang="ko-Kore-US" altLang="en-US"/>
          </a:p>
        </p:txBody>
      </p:sp>
      <p:sp>
        <p:nvSpPr>
          <p:cNvPr id="13" name="슬라이드 번호 개체 틀 12">
            <a:extLst>
              <a:ext uri="{FF2B5EF4-FFF2-40B4-BE49-F238E27FC236}">
                <a16:creationId xmlns:a16="http://schemas.microsoft.com/office/drawing/2014/main" id="{994A1FEA-B55B-A441-BF1D-B33DFBFB3530}"/>
              </a:ext>
            </a:extLst>
          </p:cNvPr>
          <p:cNvSpPr>
            <a:spLocks noGrp="1"/>
          </p:cNvSpPr>
          <p:nvPr>
            <p:ph type="sldNum" sz="quarter" idx="11"/>
          </p:nvPr>
        </p:nvSpPr>
        <p:spPr/>
        <p:txBody>
          <a:bodyPr/>
          <a:lstStyle/>
          <a:p>
            <a:fld id="{0ACCD634-649B-E94F-9766-CE4ADDD1DC3D}" type="slidenum">
              <a:rPr kumimoji="1" lang="ko-Kore-US" altLang="en-US" smtClean="0"/>
              <a:pPr/>
              <a:t>‹#›</a:t>
            </a:fld>
            <a:endParaRPr kumimoji="1" lang="ko-Kore-US" altLang="en-US"/>
          </a:p>
        </p:txBody>
      </p:sp>
    </p:spTree>
    <p:extLst>
      <p:ext uri="{BB962C8B-B14F-4D97-AF65-F5344CB8AC3E}">
        <p14:creationId xmlns:p14="http://schemas.microsoft.com/office/powerpoint/2010/main" val="5190288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tx1"/>
                </a:solidFill>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Chalkboard" panose="03050602040202020205" pitchFamily="66" charset="77"/>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Chalkboard" panose="03050602040202020205" pitchFamily="66" charset="77"/>
                <a:ea typeface="+mn-ea"/>
              </a:defRPr>
            </a:lvl1pPr>
            <a:lvl2pPr>
              <a:defRPr>
                <a:latin typeface="Chalkboard" panose="03050602040202020205" pitchFamily="66" charset="77"/>
                <a:ea typeface="+mn-ea"/>
              </a:defRPr>
            </a:lvl2pPr>
            <a:lvl3pPr>
              <a:defRPr>
                <a:latin typeface="Chalkboard" panose="03050602040202020205" pitchFamily="66" charset="77"/>
                <a:ea typeface="+mn-ea"/>
              </a:defRPr>
            </a:lvl3pPr>
            <a:lvl4pPr>
              <a:defRPr>
                <a:latin typeface="Chalkboard" panose="03050602040202020205" pitchFamily="66" charset="77"/>
                <a:ea typeface="+mn-ea"/>
              </a:defRPr>
            </a:lvl4pPr>
            <a:lvl5pPr>
              <a:defRPr>
                <a:latin typeface="Chalkboard" panose="03050602040202020205" pitchFamily="66" charset="77"/>
                <a:ea typeface="+mn-e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Chalkboard" panose="03050602040202020205" pitchFamily="66" charset="77"/>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Chalkboard" panose="03050602040202020205" pitchFamily="66" charset="77"/>
                <a:ea typeface="+mn-ea"/>
              </a:defRPr>
            </a:lvl1pPr>
            <a:lvl2pPr>
              <a:defRPr>
                <a:latin typeface="Chalkboard" panose="03050602040202020205" pitchFamily="66" charset="77"/>
                <a:ea typeface="+mn-ea"/>
              </a:defRPr>
            </a:lvl2pPr>
            <a:lvl3pPr>
              <a:defRPr>
                <a:latin typeface="Chalkboard" panose="03050602040202020205" pitchFamily="66" charset="77"/>
                <a:ea typeface="+mn-ea"/>
              </a:defRPr>
            </a:lvl3pPr>
            <a:lvl4pPr>
              <a:defRPr>
                <a:latin typeface="Chalkboard" panose="03050602040202020205" pitchFamily="66" charset="77"/>
                <a:ea typeface="+mn-ea"/>
              </a:defRPr>
            </a:lvl4pPr>
            <a:lvl5pPr>
              <a:defRPr>
                <a:latin typeface="Chalkboard" panose="03050602040202020205" pitchFamily="66" charset="77"/>
                <a:ea typeface="+mn-e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바닥글 개체 틀 13">
            <a:extLst>
              <a:ext uri="{FF2B5EF4-FFF2-40B4-BE49-F238E27FC236}">
                <a16:creationId xmlns:a16="http://schemas.microsoft.com/office/drawing/2014/main" id="{F25AA748-5B84-BB4B-8725-CD1A96A271EE}"/>
              </a:ext>
            </a:extLst>
          </p:cNvPr>
          <p:cNvSpPr>
            <a:spLocks noGrp="1"/>
          </p:cNvSpPr>
          <p:nvPr>
            <p:ph type="ftr" sz="quarter" idx="10"/>
          </p:nvPr>
        </p:nvSpPr>
        <p:spPr/>
        <p:txBody>
          <a:bodyPr/>
          <a:lstStyle/>
          <a:p>
            <a:endParaRPr kumimoji="1" lang="ko-Kore-US" altLang="en-US"/>
          </a:p>
        </p:txBody>
      </p:sp>
      <p:sp>
        <p:nvSpPr>
          <p:cNvPr id="15" name="슬라이드 번호 개체 틀 14">
            <a:extLst>
              <a:ext uri="{FF2B5EF4-FFF2-40B4-BE49-F238E27FC236}">
                <a16:creationId xmlns:a16="http://schemas.microsoft.com/office/drawing/2014/main" id="{B183EF26-0BCB-EF48-8867-40C051AE0913}"/>
              </a:ext>
            </a:extLst>
          </p:cNvPr>
          <p:cNvSpPr>
            <a:spLocks noGrp="1"/>
          </p:cNvSpPr>
          <p:nvPr>
            <p:ph type="sldNum" sz="quarter" idx="11"/>
          </p:nvPr>
        </p:nvSpPr>
        <p:spPr/>
        <p:txBody>
          <a:bodyPr/>
          <a:lstStyle/>
          <a:p>
            <a:fld id="{0ACCD634-649B-E94F-9766-CE4ADDD1DC3D}" type="slidenum">
              <a:rPr kumimoji="1" lang="ko-Kore-US" altLang="en-US" smtClean="0"/>
              <a:pPr/>
              <a:t>‹#›</a:t>
            </a:fld>
            <a:endParaRPr kumimoji="1" lang="ko-Kore-US" altLang="en-US"/>
          </a:p>
        </p:txBody>
      </p:sp>
    </p:spTree>
    <p:extLst>
      <p:ext uri="{BB962C8B-B14F-4D97-AF65-F5344CB8AC3E}">
        <p14:creationId xmlns:p14="http://schemas.microsoft.com/office/powerpoint/2010/main" val="239274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0" name="바닥글 개체 틀 9">
            <a:extLst>
              <a:ext uri="{FF2B5EF4-FFF2-40B4-BE49-F238E27FC236}">
                <a16:creationId xmlns:a16="http://schemas.microsoft.com/office/drawing/2014/main" id="{92418C85-049C-4C4E-BA3E-D1318CDDC264}"/>
              </a:ext>
            </a:extLst>
          </p:cNvPr>
          <p:cNvSpPr>
            <a:spLocks noGrp="1"/>
          </p:cNvSpPr>
          <p:nvPr>
            <p:ph type="ftr" sz="quarter" idx="10"/>
          </p:nvPr>
        </p:nvSpPr>
        <p:spPr/>
        <p:txBody>
          <a:bodyPr/>
          <a:lstStyle/>
          <a:p>
            <a:endParaRPr kumimoji="1" lang="ko-Kore-US" altLang="en-US"/>
          </a:p>
        </p:txBody>
      </p:sp>
      <p:sp>
        <p:nvSpPr>
          <p:cNvPr id="11" name="슬라이드 번호 개체 틀 10">
            <a:extLst>
              <a:ext uri="{FF2B5EF4-FFF2-40B4-BE49-F238E27FC236}">
                <a16:creationId xmlns:a16="http://schemas.microsoft.com/office/drawing/2014/main" id="{3113ADD2-4C7C-B948-A1AF-A30B4AC976BB}"/>
              </a:ext>
            </a:extLst>
          </p:cNvPr>
          <p:cNvSpPr>
            <a:spLocks noGrp="1"/>
          </p:cNvSpPr>
          <p:nvPr>
            <p:ph type="sldNum" sz="quarter" idx="11"/>
          </p:nvPr>
        </p:nvSpPr>
        <p:spPr/>
        <p:txBody>
          <a:bodyPr/>
          <a:lstStyle/>
          <a:p>
            <a:fld id="{0ACCD634-649B-E94F-9766-CE4ADDD1DC3D}" type="slidenum">
              <a:rPr kumimoji="1" lang="ko-Kore-US" altLang="en-US" smtClean="0"/>
              <a:pPr/>
              <a:t>‹#›</a:t>
            </a:fld>
            <a:endParaRPr kumimoji="1" lang="ko-Kore-US" altLang="en-US"/>
          </a:p>
        </p:txBody>
      </p:sp>
    </p:spTree>
    <p:extLst>
      <p:ext uri="{BB962C8B-B14F-4D97-AF65-F5344CB8AC3E}">
        <p14:creationId xmlns:p14="http://schemas.microsoft.com/office/powerpoint/2010/main" val="13924619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바닥글 개체 틀 8">
            <a:extLst>
              <a:ext uri="{FF2B5EF4-FFF2-40B4-BE49-F238E27FC236}">
                <a16:creationId xmlns:a16="http://schemas.microsoft.com/office/drawing/2014/main" id="{0CC4919D-9C64-C04D-9335-64820AFF32EA}"/>
              </a:ext>
            </a:extLst>
          </p:cNvPr>
          <p:cNvSpPr>
            <a:spLocks noGrp="1"/>
          </p:cNvSpPr>
          <p:nvPr>
            <p:ph type="ftr" sz="quarter" idx="10"/>
          </p:nvPr>
        </p:nvSpPr>
        <p:spPr/>
        <p:txBody>
          <a:bodyPr/>
          <a:lstStyle/>
          <a:p>
            <a:endParaRPr kumimoji="1" lang="ko-Kore-US" altLang="en-US"/>
          </a:p>
        </p:txBody>
      </p:sp>
      <p:sp>
        <p:nvSpPr>
          <p:cNvPr id="10" name="슬라이드 번호 개체 틀 9">
            <a:extLst>
              <a:ext uri="{FF2B5EF4-FFF2-40B4-BE49-F238E27FC236}">
                <a16:creationId xmlns:a16="http://schemas.microsoft.com/office/drawing/2014/main" id="{3F7AAB20-B51D-FA47-BE91-E59EFA5147F2}"/>
              </a:ext>
            </a:extLst>
          </p:cNvPr>
          <p:cNvSpPr>
            <a:spLocks noGrp="1"/>
          </p:cNvSpPr>
          <p:nvPr>
            <p:ph type="sldNum" sz="quarter" idx="11"/>
          </p:nvPr>
        </p:nvSpPr>
        <p:spPr/>
        <p:txBody>
          <a:bodyPr/>
          <a:lstStyle/>
          <a:p>
            <a:fld id="{0ACCD634-649B-E94F-9766-CE4ADDD1DC3D}" type="slidenum">
              <a:rPr kumimoji="1" lang="ko-Kore-US" altLang="en-US" smtClean="0"/>
              <a:pPr/>
              <a:t>‹#›</a:t>
            </a:fld>
            <a:endParaRPr kumimoji="1" lang="ko-Kore-US" altLang="en-US"/>
          </a:p>
        </p:txBody>
      </p:sp>
    </p:spTree>
    <p:extLst>
      <p:ext uri="{BB962C8B-B14F-4D97-AF65-F5344CB8AC3E}">
        <p14:creationId xmlns:p14="http://schemas.microsoft.com/office/powerpoint/2010/main" val="19790284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tx1"/>
                </a:solidFill>
              </a:defRPr>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Chalkboard" panose="03050602040202020205" pitchFamily="66" charset="77"/>
                <a:ea typeface="+mn-ea"/>
              </a:defRPr>
            </a:lvl1pPr>
            <a:lvl2pPr>
              <a:defRPr sz="2800">
                <a:latin typeface="Chalkboard" panose="03050602040202020205" pitchFamily="66" charset="77"/>
                <a:ea typeface="+mn-ea"/>
              </a:defRPr>
            </a:lvl2pPr>
            <a:lvl3pPr>
              <a:defRPr sz="2400">
                <a:latin typeface="Chalkboard" panose="03050602040202020205" pitchFamily="66" charset="77"/>
                <a:ea typeface="+mn-ea"/>
              </a:defRPr>
            </a:lvl3pPr>
            <a:lvl4pPr>
              <a:defRPr sz="2000">
                <a:latin typeface="Chalkboard" panose="03050602040202020205" pitchFamily="66" charset="77"/>
                <a:ea typeface="+mn-ea"/>
              </a:defRPr>
            </a:lvl4pPr>
            <a:lvl5pPr>
              <a:defRPr sz="2000">
                <a:latin typeface="Chalkboard" panose="03050602040202020205" pitchFamily="66" charset="77"/>
                <a:ea typeface="+mn-ea"/>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Chalkboard" panose="03050602040202020205" pitchFamily="66" charset="77"/>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바닥글 개체 틀 11">
            <a:extLst>
              <a:ext uri="{FF2B5EF4-FFF2-40B4-BE49-F238E27FC236}">
                <a16:creationId xmlns:a16="http://schemas.microsoft.com/office/drawing/2014/main" id="{742B8D84-630D-E045-8C7C-869441839738}"/>
              </a:ext>
            </a:extLst>
          </p:cNvPr>
          <p:cNvSpPr>
            <a:spLocks noGrp="1"/>
          </p:cNvSpPr>
          <p:nvPr>
            <p:ph type="ftr" sz="quarter" idx="10"/>
          </p:nvPr>
        </p:nvSpPr>
        <p:spPr/>
        <p:txBody>
          <a:bodyPr/>
          <a:lstStyle/>
          <a:p>
            <a:endParaRPr kumimoji="1" lang="ko-Kore-US" altLang="en-US"/>
          </a:p>
        </p:txBody>
      </p:sp>
      <p:sp>
        <p:nvSpPr>
          <p:cNvPr id="13" name="슬라이드 번호 개체 틀 12">
            <a:extLst>
              <a:ext uri="{FF2B5EF4-FFF2-40B4-BE49-F238E27FC236}">
                <a16:creationId xmlns:a16="http://schemas.microsoft.com/office/drawing/2014/main" id="{F0ABB9F0-9E0B-E840-A752-56383B4830AB}"/>
              </a:ext>
            </a:extLst>
          </p:cNvPr>
          <p:cNvSpPr>
            <a:spLocks noGrp="1"/>
          </p:cNvSpPr>
          <p:nvPr>
            <p:ph type="sldNum" sz="quarter" idx="11"/>
          </p:nvPr>
        </p:nvSpPr>
        <p:spPr/>
        <p:txBody>
          <a:bodyPr/>
          <a:lstStyle/>
          <a:p>
            <a:fld id="{0ACCD634-649B-E94F-9766-CE4ADDD1DC3D}" type="slidenum">
              <a:rPr kumimoji="1" lang="ko-Kore-US" altLang="en-US" smtClean="0"/>
              <a:pPr/>
              <a:t>‹#›</a:t>
            </a:fld>
            <a:endParaRPr kumimoji="1" lang="ko-Kore-US" altLang="en-US"/>
          </a:p>
        </p:txBody>
      </p:sp>
    </p:spTree>
    <p:extLst>
      <p:ext uri="{BB962C8B-B14F-4D97-AF65-F5344CB8AC3E}">
        <p14:creationId xmlns:p14="http://schemas.microsoft.com/office/powerpoint/2010/main" val="13041150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F47929"/>
                </a:solidFill>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Chalkboard" panose="03050602040202020205" pitchFamily="66" charset="77"/>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바닥글 개체 틀 11">
            <a:extLst>
              <a:ext uri="{FF2B5EF4-FFF2-40B4-BE49-F238E27FC236}">
                <a16:creationId xmlns:a16="http://schemas.microsoft.com/office/drawing/2014/main" id="{3A57B458-AE16-E64A-AC89-B5E254356CDF}"/>
              </a:ext>
            </a:extLst>
          </p:cNvPr>
          <p:cNvSpPr>
            <a:spLocks noGrp="1"/>
          </p:cNvSpPr>
          <p:nvPr>
            <p:ph type="ftr" sz="quarter" idx="10"/>
          </p:nvPr>
        </p:nvSpPr>
        <p:spPr/>
        <p:txBody>
          <a:bodyPr/>
          <a:lstStyle/>
          <a:p>
            <a:endParaRPr kumimoji="1" lang="ko-Kore-US" altLang="en-US"/>
          </a:p>
        </p:txBody>
      </p:sp>
      <p:sp>
        <p:nvSpPr>
          <p:cNvPr id="13" name="슬라이드 번호 개체 틀 12">
            <a:extLst>
              <a:ext uri="{FF2B5EF4-FFF2-40B4-BE49-F238E27FC236}">
                <a16:creationId xmlns:a16="http://schemas.microsoft.com/office/drawing/2014/main" id="{A92526BA-F06A-544A-917D-7512042A3ADE}"/>
              </a:ext>
            </a:extLst>
          </p:cNvPr>
          <p:cNvSpPr>
            <a:spLocks noGrp="1"/>
          </p:cNvSpPr>
          <p:nvPr>
            <p:ph type="sldNum" sz="quarter" idx="11"/>
          </p:nvPr>
        </p:nvSpPr>
        <p:spPr/>
        <p:txBody>
          <a:bodyPr/>
          <a:lstStyle/>
          <a:p>
            <a:fld id="{0ACCD634-649B-E94F-9766-CE4ADDD1DC3D}" type="slidenum">
              <a:rPr kumimoji="1" lang="ko-Kore-US" altLang="en-US" smtClean="0"/>
              <a:pPr/>
              <a:t>‹#›</a:t>
            </a:fld>
            <a:endParaRPr kumimoji="1" lang="ko-Kore-US" altLang="en-US"/>
          </a:p>
        </p:txBody>
      </p:sp>
    </p:spTree>
    <p:extLst>
      <p:ext uri="{BB962C8B-B14F-4D97-AF65-F5344CB8AC3E}">
        <p14:creationId xmlns:p14="http://schemas.microsoft.com/office/powerpoint/2010/main" val="10440650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슬라이드 번호 개체 틀 8">
            <a:extLst>
              <a:ext uri="{FF2B5EF4-FFF2-40B4-BE49-F238E27FC236}">
                <a16:creationId xmlns:a16="http://schemas.microsoft.com/office/drawing/2014/main" id="{976317AD-CA72-A34B-A4A0-80DD45D5B3EC}"/>
              </a:ext>
            </a:extLst>
          </p:cNvPr>
          <p:cNvSpPr>
            <a:spLocks noGrp="1"/>
          </p:cNvSpPr>
          <p:nvPr>
            <p:ph type="sldNum" sz="quarter" idx="4"/>
          </p:nvPr>
        </p:nvSpPr>
        <p:spPr>
          <a:xfrm>
            <a:off x="166562" y="6356350"/>
            <a:ext cx="2743200" cy="365125"/>
          </a:xfrm>
          <a:prstGeom prst="rect">
            <a:avLst/>
          </a:prstGeom>
        </p:spPr>
        <p:txBody>
          <a:bodyPr vert="horz" lIns="91440" tIns="45720" rIns="91440" bIns="45720" rtlCol="0" anchor="ctr"/>
          <a:lstStyle>
            <a:lvl1pPr algn="l">
              <a:defRPr sz="1800">
                <a:solidFill>
                  <a:schemeClr val="tx1">
                    <a:lumMod val="65000"/>
                    <a:lumOff val="35000"/>
                  </a:schemeClr>
                </a:solidFill>
                <a:latin typeface="Chalkboard" panose="03050602040202020205" pitchFamily="66" charset="77"/>
              </a:defRPr>
            </a:lvl1pPr>
          </a:lstStyle>
          <a:p>
            <a:fld id="{0ACCD634-649B-E94F-9766-CE4ADDD1DC3D}" type="slidenum">
              <a:rPr kumimoji="1" lang="ko-Kore-US" altLang="en-US" smtClean="0"/>
              <a:pPr/>
              <a:t>‹#›</a:t>
            </a:fld>
            <a:endParaRPr kumimoji="1" lang="ko-Kore-US" altLang="en-US"/>
          </a:p>
        </p:txBody>
      </p:sp>
      <p:sp>
        <p:nvSpPr>
          <p:cNvPr id="15" name="바닥글 개체 틀 14">
            <a:extLst>
              <a:ext uri="{FF2B5EF4-FFF2-40B4-BE49-F238E27FC236}">
                <a16:creationId xmlns:a16="http://schemas.microsoft.com/office/drawing/2014/main" id="{3FEF37CF-E9C5-4641-81E2-C09E822F0208}"/>
              </a:ext>
            </a:extLst>
          </p:cNvPr>
          <p:cNvSpPr>
            <a:spLocks noGrp="1"/>
          </p:cNvSpPr>
          <p:nvPr>
            <p:ph type="ftr" sz="quarter" idx="3"/>
          </p:nvPr>
        </p:nvSpPr>
        <p:spPr>
          <a:xfrm>
            <a:off x="3068989" y="6356350"/>
            <a:ext cx="6054022" cy="365125"/>
          </a:xfrm>
          <a:prstGeom prst="rect">
            <a:avLst/>
          </a:prstGeom>
        </p:spPr>
        <p:txBody>
          <a:bodyPr vert="horz" lIns="91440" tIns="45720" rIns="91440" bIns="45720" rtlCol="0" anchor="ctr"/>
          <a:lstStyle>
            <a:lvl1pPr algn="ctr">
              <a:defRPr sz="1800">
                <a:solidFill>
                  <a:schemeClr val="tx1">
                    <a:lumMod val="65000"/>
                    <a:lumOff val="35000"/>
                  </a:schemeClr>
                </a:solidFill>
                <a:latin typeface="Chalkboard" panose="03050602040202020205" pitchFamily="66" charset="77"/>
              </a:defRPr>
            </a:lvl1pPr>
          </a:lstStyle>
          <a:p>
            <a:endParaRPr kumimoji="1" lang="ko-Kore-US" altLang="en-US"/>
          </a:p>
        </p:txBody>
      </p:sp>
    </p:spTree>
    <p:extLst>
      <p:ext uri="{BB962C8B-B14F-4D97-AF65-F5344CB8AC3E}">
        <p14:creationId xmlns:p14="http://schemas.microsoft.com/office/powerpoint/2010/main" val="174646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Chalkboard" panose="03050602040202020205" pitchFamily="66" charset="77"/>
          <a:ea typeface="+mj-ea"/>
          <a:cs typeface="Kannada MN" pitchFamily="2" charset="0"/>
        </a:defRPr>
      </a:lvl1pPr>
    </p:titleStyle>
    <p:bodyStyle>
      <a:lvl1pPr marL="228600" indent="-228600" algn="l" defTabSz="914400" rtl="0" eaLnBrk="1" latinLnBrk="0" hangingPunct="1">
        <a:lnSpc>
          <a:spcPct val="90000"/>
        </a:lnSpc>
        <a:spcBef>
          <a:spcPts val="1000"/>
        </a:spcBef>
        <a:buFont typeface="Arial"/>
        <a:buChar char="•"/>
        <a:defRPr sz="2400" kern="1200">
          <a:solidFill>
            <a:schemeClr val="tx1"/>
          </a:solidFill>
          <a:latin typeface="Chalkboard" panose="03050602040202020205" pitchFamily="66" charset="77"/>
          <a:ea typeface="+mn-ea"/>
          <a:cs typeface="+mn-cs"/>
        </a:defRPr>
      </a:lvl1pPr>
      <a:lvl2pPr marL="685800" indent="-228600" algn="l" defTabSz="914400" rtl="0" eaLnBrk="1" latinLnBrk="0" hangingPunct="1">
        <a:lnSpc>
          <a:spcPct val="90000"/>
        </a:lnSpc>
        <a:spcBef>
          <a:spcPts val="500"/>
        </a:spcBef>
        <a:buFont typeface="Arial"/>
        <a:buChar char="•"/>
        <a:defRPr sz="2000" kern="1200">
          <a:solidFill>
            <a:schemeClr val="tx1"/>
          </a:solidFill>
          <a:latin typeface="Chalkboard" panose="03050602040202020205" pitchFamily="66" charset="77"/>
          <a:ea typeface="+mn-ea"/>
          <a:cs typeface="+mn-cs"/>
        </a:defRPr>
      </a:lvl2pPr>
      <a:lvl3pPr marL="1143000" indent="-228600" algn="l" defTabSz="914400" rtl="0" eaLnBrk="1" latinLnBrk="0" hangingPunct="1">
        <a:lnSpc>
          <a:spcPct val="90000"/>
        </a:lnSpc>
        <a:spcBef>
          <a:spcPts val="500"/>
        </a:spcBef>
        <a:buFont typeface="Arial"/>
        <a:buChar char="•"/>
        <a:defRPr sz="1800" kern="1200">
          <a:solidFill>
            <a:schemeClr val="tx1"/>
          </a:solidFill>
          <a:latin typeface="Chalkboard" panose="03050602040202020205" pitchFamily="66" charset="77"/>
          <a:ea typeface="+mn-ea"/>
          <a:cs typeface="+mn-cs"/>
        </a:defRPr>
      </a:lvl3pPr>
      <a:lvl4pPr marL="1600200" indent="-228600" algn="l" defTabSz="914400" rtl="0" eaLnBrk="1" latinLnBrk="0" hangingPunct="1">
        <a:lnSpc>
          <a:spcPct val="90000"/>
        </a:lnSpc>
        <a:spcBef>
          <a:spcPts val="500"/>
        </a:spcBef>
        <a:buFont typeface="Arial"/>
        <a:buChar char="•"/>
        <a:defRPr sz="1600" kern="1200">
          <a:solidFill>
            <a:schemeClr val="tx1"/>
          </a:solidFill>
          <a:latin typeface="Chalkboard" panose="03050602040202020205" pitchFamily="66" charset="77"/>
          <a:ea typeface="+mn-ea"/>
          <a:cs typeface="+mn-cs"/>
        </a:defRPr>
      </a:lvl4pPr>
      <a:lvl5pPr marL="2057400" indent="-228600" algn="l" defTabSz="914400" rtl="0" eaLnBrk="1" latinLnBrk="0" hangingPunct="1">
        <a:lnSpc>
          <a:spcPct val="90000"/>
        </a:lnSpc>
        <a:spcBef>
          <a:spcPts val="500"/>
        </a:spcBef>
        <a:buFont typeface="Arial"/>
        <a:buChar char="•"/>
        <a:defRPr sz="1600" kern="1200">
          <a:solidFill>
            <a:schemeClr val="tx1"/>
          </a:solidFill>
          <a:latin typeface="Chalkboard" panose="03050602040202020205" pitchFamily="66" charset="77"/>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E26789-DA20-C92A-4099-132760EC69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5E58AC-B41F-B4E2-68CB-52C87182A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2F3E7B-3AD9-CDCF-65BB-DFA727C971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59EE9-5012-CD4D-A54D-4773075171FD}" type="datetimeFigureOut">
              <a:rPr lang="en-US" smtClean="0"/>
              <a:t>10/5/2022</a:t>
            </a:fld>
            <a:endParaRPr lang="en-US"/>
          </a:p>
        </p:txBody>
      </p:sp>
      <p:sp>
        <p:nvSpPr>
          <p:cNvPr id="5" name="Footer Placeholder 4">
            <a:extLst>
              <a:ext uri="{FF2B5EF4-FFF2-40B4-BE49-F238E27FC236}">
                <a16:creationId xmlns:a16="http://schemas.microsoft.com/office/drawing/2014/main" id="{390ECFA0-5E7E-AED8-676D-8C31D4F1C9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213A93-7865-C6D6-5CDA-831FE5467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BC668-7F2E-8F47-9E95-F52FEBB0ABC6}" type="slidenum">
              <a:rPr lang="en-US" smtClean="0"/>
              <a:t>‹#›</a:t>
            </a:fld>
            <a:endParaRPr lang="en-US"/>
          </a:p>
        </p:txBody>
      </p:sp>
    </p:spTree>
    <p:extLst>
      <p:ext uri="{BB962C8B-B14F-4D97-AF65-F5344CB8AC3E}">
        <p14:creationId xmlns:p14="http://schemas.microsoft.com/office/powerpoint/2010/main" val="729232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aNiUN4OZ-yk"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A3B042-3D3E-344F-8840-7993F8FCCC4F}"/>
              </a:ext>
            </a:extLst>
          </p:cNvPr>
          <p:cNvSpPr>
            <a:spLocks noGrp="1"/>
          </p:cNvSpPr>
          <p:nvPr>
            <p:ph type="ctrTitle"/>
          </p:nvPr>
        </p:nvSpPr>
        <p:spPr>
          <a:xfrm>
            <a:off x="548268" y="0"/>
            <a:ext cx="11095464" cy="2387600"/>
          </a:xfrm>
        </p:spPr>
        <p:txBody>
          <a:bodyPr>
            <a:noAutofit/>
          </a:bodyPr>
          <a:lstStyle/>
          <a:p>
            <a:r>
              <a:rPr kumimoji="1" lang="en-US" altLang="en-US" sz="6600" b="1">
                <a:latin typeface="+mn-lt"/>
              </a:rPr>
              <a:t>Redesigning Life After Retirement for Elderly People</a:t>
            </a:r>
            <a:endParaRPr kumimoji="1" lang="ko-Kore-US" altLang="en-US" sz="6600" b="1">
              <a:latin typeface="+mn-lt"/>
            </a:endParaRPr>
          </a:p>
        </p:txBody>
      </p:sp>
      <p:sp>
        <p:nvSpPr>
          <p:cNvPr id="3" name="부제목 2">
            <a:extLst>
              <a:ext uri="{FF2B5EF4-FFF2-40B4-BE49-F238E27FC236}">
                <a16:creationId xmlns:a16="http://schemas.microsoft.com/office/drawing/2014/main" id="{9205CE92-E120-B14E-B0DD-4B5F5D00C877}"/>
              </a:ext>
            </a:extLst>
          </p:cNvPr>
          <p:cNvSpPr>
            <a:spLocks noGrp="1"/>
          </p:cNvSpPr>
          <p:nvPr>
            <p:ph type="subTitle" idx="1"/>
          </p:nvPr>
        </p:nvSpPr>
        <p:spPr>
          <a:xfrm>
            <a:off x="1288473" y="2302217"/>
            <a:ext cx="9144000" cy="1868001"/>
          </a:xfrm>
        </p:spPr>
        <p:txBody>
          <a:bodyPr vert="horz" lIns="91440" tIns="45720" rIns="91440" bIns="45720" rtlCol="0" anchor="t">
            <a:normAutofit/>
          </a:bodyPr>
          <a:lstStyle/>
          <a:p>
            <a:r>
              <a:rPr kumimoji="1" lang="en-US" sz="2400" b="1">
                <a:latin typeface="+mn-lt"/>
              </a:rPr>
              <a:t>CS6326 Human-Computer Interaction</a:t>
            </a:r>
          </a:p>
          <a:p>
            <a:r>
              <a:rPr kumimoji="1" lang="en-US" sz="2400" b="1">
                <a:latin typeface="+mn-lt"/>
              </a:rPr>
              <a:t>Team Num: </a:t>
            </a:r>
            <a:r>
              <a:rPr kumimoji="1" lang="en-US" sz="2400">
                <a:latin typeface="+mn-lt"/>
              </a:rPr>
              <a:t>1</a:t>
            </a:r>
            <a:endParaRPr lang="en-US" sz="2400">
              <a:latin typeface="+mn-lt"/>
            </a:endParaRPr>
          </a:p>
          <a:p>
            <a:r>
              <a:rPr kumimoji="1" lang="en-US" sz="2400" b="1">
                <a:latin typeface="+mn-lt"/>
              </a:rPr>
              <a:t>Team Name: House of Designs</a:t>
            </a:r>
            <a:endParaRPr lang="en-US" sz="2400" b="1">
              <a:latin typeface="+mn-lt"/>
            </a:endParaRPr>
          </a:p>
          <a:p>
            <a:r>
              <a:rPr kumimoji="1" lang="en-US" sz="2400" b="1">
                <a:latin typeface="+mn-lt"/>
              </a:rPr>
              <a:t>Team Members:</a:t>
            </a:r>
            <a:endParaRPr lang="en-US" sz="2400" b="1">
              <a:latin typeface="+mn-lt"/>
            </a:endParaRPr>
          </a:p>
        </p:txBody>
      </p:sp>
      <p:sp>
        <p:nvSpPr>
          <p:cNvPr id="8" name="TextBox 7">
            <a:extLst>
              <a:ext uri="{FF2B5EF4-FFF2-40B4-BE49-F238E27FC236}">
                <a16:creationId xmlns:a16="http://schemas.microsoft.com/office/drawing/2014/main" id="{F7B8D78F-FD3E-19C2-CF71-F2DB7B113507}"/>
              </a:ext>
            </a:extLst>
          </p:cNvPr>
          <p:cNvSpPr txBox="1"/>
          <p:nvPr/>
        </p:nvSpPr>
        <p:spPr>
          <a:xfrm>
            <a:off x="4530436" y="4170218"/>
            <a:ext cx="3854068" cy="1846659"/>
          </a:xfrm>
          <a:prstGeom prst="rect">
            <a:avLst/>
          </a:prstGeom>
          <a:noFill/>
        </p:spPr>
        <p:txBody>
          <a:bodyPr wrap="none" rtlCol="0">
            <a:spAutoFit/>
          </a:bodyPr>
          <a:lstStyle/>
          <a:p>
            <a:pPr marL="457200" indent="-457200">
              <a:buAutoNum type="arabicPeriod"/>
            </a:pPr>
            <a:r>
              <a:rPr kumimoji="1" lang="en-US" altLang="ko-Kore-US" sz="2400">
                <a:solidFill>
                  <a:schemeClr val="tx1">
                    <a:lumMod val="50000"/>
                    <a:lumOff val="50000"/>
                  </a:schemeClr>
                </a:solidFill>
              </a:rPr>
              <a:t>Vallabh Ashish </a:t>
            </a:r>
            <a:r>
              <a:rPr kumimoji="1" lang="en-US" altLang="ko-Kore-US" sz="2400" err="1">
                <a:solidFill>
                  <a:schemeClr val="tx1">
                    <a:lumMod val="50000"/>
                    <a:lumOff val="50000"/>
                  </a:schemeClr>
                </a:solidFill>
              </a:rPr>
              <a:t>Kedarisetti</a:t>
            </a:r>
            <a:endParaRPr kumimoji="1" lang="en-US" altLang="ko-Kore-US" sz="2400">
              <a:solidFill>
                <a:schemeClr val="tx1">
                  <a:lumMod val="50000"/>
                  <a:lumOff val="50000"/>
                </a:schemeClr>
              </a:solidFill>
            </a:endParaRPr>
          </a:p>
          <a:p>
            <a:pPr marL="457200" indent="-457200">
              <a:buAutoNum type="arabicPeriod"/>
            </a:pPr>
            <a:r>
              <a:rPr kumimoji="1" lang="en-US" altLang="ko-Kore-US" sz="2400">
                <a:solidFill>
                  <a:schemeClr val="tx1">
                    <a:lumMod val="50000"/>
                    <a:lumOff val="50000"/>
                  </a:schemeClr>
                </a:solidFill>
              </a:rPr>
              <a:t>Sheetal Nayak</a:t>
            </a:r>
          </a:p>
          <a:p>
            <a:pPr marL="457200" indent="-457200">
              <a:buAutoNum type="arabicPeriod"/>
            </a:pPr>
            <a:r>
              <a:rPr kumimoji="1" lang="en-US" altLang="ko-Kore-US" sz="2400">
                <a:solidFill>
                  <a:schemeClr val="tx1">
                    <a:lumMod val="50000"/>
                    <a:lumOff val="50000"/>
                  </a:schemeClr>
                </a:solidFill>
              </a:rPr>
              <a:t>Siddharth Sarangi</a:t>
            </a:r>
          </a:p>
          <a:p>
            <a:pPr marL="457200" indent="-457200">
              <a:buAutoNum type="arabicPeriod"/>
            </a:pPr>
            <a:r>
              <a:rPr kumimoji="1" lang="en-US" altLang="ko-Kore-US" sz="2400">
                <a:solidFill>
                  <a:schemeClr val="tx1">
                    <a:lumMod val="50000"/>
                    <a:lumOff val="50000"/>
                  </a:schemeClr>
                </a:solidFill>
              </a:rPr>
              <a:t>Tanmay Singhal</a:t>
            </a:r>
          </a:p>
          <a:p>
            <a:endParaRPr lang="en-US"/>
          </a:p>
        </p:txBody>
      </p:sp>
    </p:spTree>
    <p:extLst>
      <p:ext uri="{BB962C8B-B14F-4D97-AF65-F5344CB8AC3E}">
        <p14:creationId xmlns:p14="http://schemas.microsoft.com/office/powerpoint/2010/main" val="3645335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7B78-6FF6-4B44-92E0-C59544333BF7}"/>
              </a:ext>
            </a:extLst>
          </p:cNvPr>
          <p:cNvSpPr>
            <a:spLocks noGrp="1"/>
          </p:cNvSpPr>
          <p:nvPr>
            <p:ph type="title"/>
          </p:nvPr>
        </p:nvSpPr>
        <p:spPr/>
        <p:txBody>
          <a:bodyPr>
            <a:normAutofit/>
          </a:bodyPr>
          <a:lstStyle/>
          <a:p>
            <a:r>
              <a:rPr lang="en-US" sz="6600" b="1">
                <a:latin typeface="Calibri"/>
                <a:cs typeface="Calibri"/>
              </a:rPr>
              <a:t>Three Tasks</a:t>
            </a:r>
          </a:p>
        </p:txBody>
      </p:sp>
      <p:sp>
        <p:nvSpPr>
          <p:cNvPr id="4" name="Slide Number Placeholder 3">
            <a:extLst>
              <a:ext uri="{FF2B5EF4-FFF2-40B4-BE49-F238E27FC236}">
                <a16:creationId xmlns:a16="http://schemas.microsoft.com/office/drawing/2014/main" id="{8E52FF67-8AC4-424F-8F25-3F42406A9218}"/>
              </a:ext>
            </a:extLst>
          </p:cNvPr>
          <p:cNvSpPr>
            <a:spLocks noGrp="1"/>
          </p:cNvSpPr>
          <p:nvPr>
            <p:ph type="sldNum" sz="quarter" idx="11"/>
          </p:nvPr>
        </p:nvSpPr>
        <p:spPr/>
        <p:txBody>
          <a:bodyPr/>
          <a:lstStyle/>
          <a:p>
            <a:fld id="{0ACCD634-649B-E94F-9766-CE4ADDD1DC3D}" type="slidenum">
              <a:rPr kumimoji="1" lang="ko-Kore-US" altLang="en-US" smtClean="0"/>
              <a:pPr/>
              <a:t>2</a:t>
            </a:fld>
            <a:endParaRPr kumimoji="1" lang="ko-Kore-US" altLang="en-US"/>
          </a:p>
        </p:txBody>
      </p:sp>
      <p:sp>
        <p:nvSpPr>
          <p:cNvPr id="3" name="Content Placeholder 2">
            <a:extLst>
              <a:ext uri="{FF2B5EF4-FFF2-40B4-BE49-F238E27FC236}">
                <a16:creationId xmlns:a16="http://schemas.microsoft.com/office/drawing/2014/main" id="{D28F18F0-053D-414D-A6D9-A11B8263559F}"/>
              </a:ext>
            </a:extLst>
          </p:cNvPr>
          <p:cNvSpPr>
            <a:spLocks noGrp="1"/>
          </p:cNvSpPr>
          <p:nvPr>
            <p:ph idx="1"/>
          </p:nvPr>
        </p:nvSpPr>
        <p:spPr>
          <a:xfrm>
            <a:off x="838199" y="1516063"/>
            <a:ext cx="11346003" cy="4839494"/>
          </a:xfrm>
        </p:spPr>
        <p:txBody>
          <a:bodyPr vert="horz" lIns="91440" tIns="45720" rIns="91440" bIns="45720" rtlCol="0" anchor="t">
            <a:normAutofit fontScale="62500" lnSpcReduction="20000"/>
          </a:bodyPr>
          <a:lstStyle/>
          <a:p>
            <a:endParaRPr lang="en-US"/>
          </a:p>
          <a:p>
            <a:r>
              <a:rPr lang="en-US" sz="3400">
                <a:cs typeface="Calibri"/>
              </a:rPr>
              <a:t>Solution: An app that helps elderly people achieve a goal-oriented life after retirement, so they don't feel alone.</a:t>
            </a:r>
          </a:p>
          <a:p>
            <a:endParaRPr lang="en-US" sz="3400">
              <a:cs typeface="Calibri"/>
            </a:endParaRPr>
          </a:p>
          <a:p>
            <a:r>
              <a:rPr lang="en-US" sz="3400"/>
              <a:t>Simple</a:t>
            </a:r>
            <a:endParaRPr lang="en-US" sz="3400">
              <a:cs typeface="Calibri"/>
            </a:endParaRPr>
          </a:p>
          <a:p>
            <a:pPr lvl="1"/>
            <a:r>
              <a:rPr lang="en-US" sz="3400">
                <a:cs typeface="Calibri"/>
              </a:rPr>
              <a:t>Connect retired elderly people with the world to achieve a sense of purpose and goal-oriented life</a:t>
            </a:r>
          </a:p>
          <a:p>
            <a:pPr lvl="1"/>
            <a:endParaRPr lang="en-US" sz="3400">
              <a:cs typeface="Calibri"/>
            </a:endParaRPr>
          </a:p>
          <a:p>
            <a:r>
              <a:rPr lang="en-US" sz="3400">
                <a:cs typeface="Calibri"/>
              </a:rPr>
              <a:t>Moderate</a:t>
            </a:r>
          </a:p>
          <a:p>
            <a:pPr lvl="1"/>
            <a:r>
              <a:rPr lang="en-US" sz="3400">
                <a:cs typeface="Calibri"/>
              </a:rPr>
              <a:t>Connect </a:t>
            </a:r>
            <a:r>
              <a:rPr lang="en-US" sz="3400">
                <a:ea typeface="+mn-lt"/>
                <a:cs typeface="+mn-lt"/>
              </a:rPr>
              <a:t>retired elderly people</a:t>
            </a:r>
            <a:r>
              <a:rPr lang="en-US" sz="3400">
                <a:cs typeface="Calibri"/>
              </a:rPr>
              <a:t> with people having similar interests rather than same age</a:t>
            </a:r>
          </a:p>
          <a:p>
            <a:pPr lvl="1"/>
            <a:endParaRPr lang="en-US" sz="3400">
              <a:cs typeface="Calibri"/>
            </a:endParaRPr>
          </a:p>
          <a:p>
            <a:r>
              <a:rPr lang="en-US" sz="3400">
                <a:cs typeface="Calibri"/>
              </a:rPr>
              <a:t>Complex</a:t>
            </a:r>
          </a:p>
          <a:p>
            <a:pPr lvl="1"/>
            <a:r>
              <a:rPr lang="en-US" sz="3400">
                <a:cs typeface="Calibri"/>
              </a:rPr>
              <a:t>Let them use their skills and experience to give back to the society and get acceptance</a:t>
            </a:r>
            <a:endParaRPr lang="en-US" sz="2000">
              <a:cs typeface="Calibri" panose="020F0502020204030204"/>
            </a:endParaRPr>
          </a:p>
          <a:p>
            <a:endParaRPr lang="en-US">
              <a:cs typeface="Calibri"/>
            </a:endParaRPr>
          </a:p>
          <a:p>
            <a:pPr lvl="1"/>
            <a:endParaRPr lang="en-US">
              <a:cs typeface="Calibri"/>
            </a:endParaRPr>
          </a:p>
          <a:p>
            <a:pPr marL="457200" lvl="1" indent="0">
              <a:buNone/>
            </a:pPr>
            <a:r>
              <a:rPr lang="en-US">
                <a:cs typeface="Calibri"/>
              </a:rPr>
              <a:t>	</a:t>
            </a:r>
          </a:p>
        </p:txBody>
      </p:sp>
    </p:spTree>
    <p:extLst>
      <p:ext uri="{BB962C8B-B14F-4D97-AF65-F5344CB8AC3E}">
        <p14:creationId xmlns:p14="http://schemas.microsoft.com/office/powerpoint/2010/main" val="82887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7B78-6FF6-4B44-92E0-C59544333BF7}"/>
              </a:ext>
            </a:extLst>
          </p:cNvPr>
          <p:cNvSpPr>
            <a:spLocks noGrp="1"/>
          </p:cNvSpPr>
          <p:nvPr>
            <p:ph type="title"/>
          </p:nvPr>
        </p:nvSpPr>
        <p:spPr/>
        <p:txBody>
          <a:bodyPr>
            <a:normAutofit/>
          </a:bodyPr>
          <a:lstStyle/>
          <a:p>
            <a:r>
              <a:rPr lang="en-US" sz="6600" b="1">
                <a:latin typeface="Calibri"/>
                <a:cs typeface="Calibri"/>
              </a:rPr>
              <a:t>Video Planning Storyboard</a:t>
            </a:r>
          </a:p>
        </p:txBody>
      </p:sp>
      <p:sp>
        <p:nvSpPr>
          <p:cNvPr id="4" name="Slide Number Placeholder 3">
            <a:extLst>
              <a:ext uri="{FF2B5EF4-FFF2-40B4-BE49-F238E27FC236}">
                <a16:creationId xmlns:a16="http://schemas.microsoft.com/office/drawing/2014/main" id="{8E52FF67-8AC4-424F-8F25-3F42406A9218}"/>
              </a:ext>
            </a:extLst>
          </p:cNvPr>
          <p:cNvSpPr>
            <a:spLocks noGrp="1"/>
          </p:cNvSpPr>
          <p:nvPr>
            <p:ph type="sldNum" sz="quarter" idx="11"/>
          </p:nvPr>
        </p:nvSpPr>
        <p:spPr/>
        <p:txBody>
          <a:bodyPr/>
          <a:lstStyle/>
          <a:p>
            <a:fld id="{0ACCD634-649B-E94F-9766-CE4ADDD1DC3D}" type="slidenum">
              <a:rPr kumimoji="1" lang="ko-Kore-US" altLang="en-US" smtClean="0"/>
              <a:pPr/>
              <a:t>3</a:t>
            </a:fld>
            <a:endParaRPr kumimoji="1" lang="ko-Kore-US" altLang="en-US"/>
          </a:p>
        </p:txBody>
      </p:sp>
      <p:sp>
        <p:nvSpPr>
          <p:cNvPr id="3" name="Content Placeholder 2">
            <a:extLst>
              <a:ext uri="{FF2B5EF4-FFF2-40B4-BE49-F238E27FC236}">
                <a16:creationId xmlns:a16="http://schemas.microsoft.com/office/drawing/2014/main" id="{D28F18F0-053D-414D-A6D9-A11B8263559F}"/>
              </a:ext>
            </a:extLst>
          </p:cNvPr>
          <p:cNvSpPr>
            <a:spLocks noGrp="1"/>
          </p:cNvSpPr>
          <p:nvPr>
            <p:ph idx="1"/>
          </p:nvPr>
        </p:nvSpPr>
        <p:spPr>
          <a:xfrm>
            <a:off x="838199" y="1825625"/>
            <a:ext cx="10685207" cy="4351338"/>
          </a:xfrm>
        </p:spPr>
        <p:txBody>
          <a:bodyPr vert="horz" lIns="91440" tIns="45720" rIns="91440" bIns="45720" rtlCol="0" anchor="t">
            <a:normAutofit/>
          </a:bodyPr>
          <a:lstStyle/>
          <a:p>
            <a:endParaRPr lang="en-US">
              <a:cs typeface="Calibri"/>
            </a:endParaRPr>
          </a:p>
          <a:p>
            <a:endParaRPr lang="en-US">
              <a:cs typeface="Calibri"/>
            </a:endParaRPr>
          </a:p>
          <a:p>
            <a:pPr lvl="1"/>
            <a:endParaRPr lang="en-US">
              <a:cs typeface="Calibri"/>
            </a:endParaRPr>
          </a:p>
          <a:p>
            <a:pPr marL="457200" lvl="1" indent="0">
              <a:buNone/>
            </a:pPr>
            <a:r>
              <a:rPr lang="en-US">
                <a:cs typeface="Calibri"/>
              </a:rPr>
              <a:t>	</a:t>
            </a:r>
          </a:p>
        </p:txBody>
      </p:sp>
      <p:pic>
        <p:nvPicPr>
          <p:cNvPr id="5" name="Picture 6" descr="Diagram&#10;&#10;Description automatically generated">
            <a:extLst>
              <a:ext uri="{FF2B5EF4-FFF2-40B4-BE49-F238E27FC236}">
                <a16:creationId xmlns:a16="http://schemas.microsoft.com/office/drawing/2014/main" id="{68DF11DE-89E4-5B42-C963-44543DAE666A}"/>
              </a:ext>
            </a:extLst>
          </p:cNvPr>
          <p:cNvPicPr>
            <a:picLocks noChangeAspect="1"/>
          </p:cNvPicPr>
          <p:nvPr/>
        </p:nvPicPr>
        <p:blipFill rotWithShape="1">
          <a:blip r:embed="rId2"/>
          <a:srcRect b="4535"/>
          <a:stretch/>
        </p:blipFill>
        <p:spPr>
          <a:xfrm>
            <a:off x="1805282" y="1548133"/>
            <a:ext cx="7988579" cy="4763295"/>
          </a:xfrm>
          <a:prstGeom prst="rect">
            <a:avLst/>
          </a:prstGeom>
        </p:spPr>
      </p:pic>
      <p:sp>
        <p:nvSpPr>
          <p:cNvPr id="7" name="TextBox 6">
            <a:extLst>
              <a:ext uri="{FF2B5EF4-FFF2-40B4-BE49-F238E27FC236}">
                <a16:creationId xmlns:a16="http://schemas.microsoft.com/office/drawing/2014/main" id="{581AA764-F1AA-A0BE-51AC-615D5A2BC7F5}"/>
              </a:ext>
            </a:extLst>
          </p:cNvPr>
          <p:cNvSpPr txBox="1"/>
          <p:nvPr/>
        </p:nvSpPr>
        <p:spPr>
          <a:xfrm>
            <a:off x="3702844" y="3571874"/>
            <a:ext cx="669131"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Scene 1</a:t>
            </a:r>
            <a:endParaRPr lang="en-US" sz="1200"/>
          </a:p>
        </p:txBody>
      </p:sp>
      <p:sp>
        <p:nvSpPr>
          <p:cNvPr id="8" name="TextBox 7">
            <a:extLst>
              <a:ext uri="{FF2B5EF4-FFF2-40B4-BE49-F238E27FC236}">
                <a16:creationId xmlns:a16="http://schemas.microsoft.com/office/drawing/2014/main" id="{4CFFF097-8F4A-9407-9547-FC5D4F6FF5ED}"/>
              </a:ext>
            </a:extLst>
          </p:cNvPr>
          <p:cNvSpPr txBox="1"/>
          <p:nvPr/>
        </p:nvSpPr>
        <p:spPr>
          <a:xfrm>
            <a:off x="6334124" y="3571873"/>
            <a:ext cx="669131"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Scene 2</a:t>
            </a:r>
            <a:endParaRPr lang="en-US" sz="1200"/>
          </a:p>
        </p:txBody>
      </p:sp>
      <p:sp>
        <p:nvSpPr>
          <p:cNvPr id="9" name="TextBox 8">
            <a:extLst>
              <a:ext uri="{FF2B5EF4-FFF2-40B4-BE49-F238E27FC236}">
                <a16:creationId xmlns:a16="http://schemas.microsoft.com/office/drawing/2014/main" id="{CAF076FD-B86F-ABCD-22A7-B7E9616C92CF}"/>
              </a:ext>
            </a:extLst>
          </p:cNvPr>
          <p:cNvSpPr txBox="1"/>
          <p:nvPr/>
        </p:nvSpPr>
        <p:spPr>
          <a:xfrm>
            <a:off x="8977312" y="3571873"/>
            <a:ext cx="669131"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Scene 3</a:t>
            </a:r>
            <a:endParaRPr lang="en-US" sz="1200"/>
          </a:p>
        </p:txBody>
      </p:sp>
      <p:sp>
        <p:nvSpPr>
          <p:cNvPr id="10" name="TextBox 9">
            <a:extLst>
              <a:ext uri="{FF2B5EF4-FFF2-40B4-BE49-F238E27FC236}">
                <a16:creationId xmlns:a16="http://schemas.microsoft.com/office/drawing/2014/main" id="{D9AAD8DB-8786-9021-4290-CE9A11D26AB4}"/>
              </a:ext>
            </a:extLst>
          </p:cNvPr>
          <p:cNvSpPr txBox="1"/>
          <p:nvPr/>
        </p:nvSpPr>
        <p:spPr>
          <a:xfrm>
            <a:off x="3750468" y="5941217"/>
            <a:ext cx="669131"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Scene 4</a:t>
            </a:r>
            <a:endParaRPr lang="en-US" sz="1200"/>
          </a:p>
        </p:txBody>
      </p:sp>
      <p:sp>
        <p:nvSpPr>
          <p:cNvPr id="11" name="TextBox 10">
            <a:extLst>
              <a:ext uri="{FF2B5EF4-FFF2-40B4-BE49-F238E27FC236}">
                <a16:creationId xmlns:a16="http://schemas.microsoft.com/office/drawing/2014/main" id="{3373B0AA-F931-9E77-82E5-DDC5422F9D71}"/>
              </a:ext>
            </a:extLst>
          </p:cNvPr>
          <p:cNvSpPr txBox="1"/>
          <p:nvPr/>
        </p:nvSpPr>
        <p:spPr>
          <a:xfrm>
            <a:off x="6334124" y="5941217"/>
            <a:ext cx="669131"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Scene 5</a:t>
            </a:r>
            <a:endParaRPr lang="en-US" sz="1200"/>
          </a:p>
        </p:txBody>
      </p:sp>
      <p:sp>
        <p:nvSpPr>
          <p:cNvPr id="12" name="TextBox 11">
            <a:extLst>
              <a:ext uri="{FF2B5EF4-FFF2-40B4-BE49-F238E27FC236}">
                <a16:creationId xmlns:a16="http://schemas.microsoft.com/office/drawing/2014/main" id="{B3320A3D-241F-A946-A098-0B68DF7C774A}"/>
              </a:ext>
            </a:extLst>
          </p:cNvPr>
          <p:cNvSpPr txBox="1"/>
          <p:nvPr/>
        </p:nvSpPr>
        <p:spPr>
          <a:xfrm>
            <a:off x="8977310" y="5941217"/>
            <a:ext cx="669131"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Scene 6</a:t>
            </a:r>
            <a:endParaRPr lang="en-US" sz="1200"/>
          </a:p>
        </p:txBody>
      </p:sp>
    </p:spTree>
    <p:extLst>
      <p:ext uri="{BB962C8B-B14F-4D97-AF65-F5344CB8AC3E}">
        <p14:creationId xmlns:p14="http://schemas.microsoft.com/office/powerpoint/2010/main" val="23444027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7B78-6FF6-4B44-92E0-C59544333BF7}"/>
              </a:ext>
            </a:extLst>
          </p:cNvPr>
          <p:cNvSpPr>
            <a:spLocks noGrp="1"/>
          </p:cNvSpPr>
          <p:nvPr>
            <p:ph type="title"/>
          </p:nvPr>
        </p:nvSpPr>
        <p:spPr>
          <a:xfrm>
            <a:off x="885825" y="1984"/>
            <a:ext cx="10515600" cy="1325563"/>
          </a:xfrm>
        </p:spPr>
        <p:txBody>
          <a:bodyPr>
            <a:normAutofit/>
          </a:bodyPr>
          <a:lstStyle/>
          <a:p>
            <a:r>
              <a:rPr lang="en-US" sz="6600" b="1">
                <a:latin typeface="Calibri"/>
                <a:cs typeface="Calibri"/>
              </a:rPr>
              <a:t>Video Planning Storyboard</a:t>
            </a:r>
          </a:p>
        </p:txBody>
      </p:sp>
      <p:sp>
        <p:nvSpPr>
          <p:cNvPr id="4" name="Slide Number Placeholder 3">
            <a:extLst>
              <a:ext uri="{FF2B5EF4-FFF2-40B4-BE49-F238E27FC236}">
                <a16:creationId xmlns:a16="http://schemas.microsoft.com/office/drawing/2014/main" id="{8E52FF67-8AC4-424F-8F25-3F42406A9218}"/>
              </a:ext>
            </a:extLst>
          </p:cNvPr>
          <p:cNvSpPr>
            <a:spLocks noGrp="1"/>
          </p:cNvSpPr>
          <p:nvPr>
            <p:ph type="sldNum" sz="quarter" idx="11"/>
          </p:nvPr>
        </p:nvSpPr>
        <p:spPr/>
        <p:txBody>
          <a:bodyPr/>
          <a:lstStyle/>
          <a:p>
            <a:fld id="{0ACCD634-649B-E94F-9766-CE4ADDD1DC3D}" type="slidenum">
              <a:rPr kumimoji="1" lang="ko-Kore-US" altLang="en-US" smtClean="0"/>
              <a:pPr/>
              <a:t>4</a:t>
            </a:fld>
            <a:endParaRPr kumimoji="1" lang="ko-Kore-US" altLang="en-US"/>
          </a:p>
        </p:txBody>
      </p:sp>
      <p:sp>
        <p:nvSpPr>
          <p:cNvPr id="3" name="Content Placeholder 2">
            <a:extLst>
              <a:ext uri="{FF2B5EF4-FFF2-40B4-BE49-F238E27FC236}">
                <a16:creationId xmlns:a16="http://schemas.microsoft.com/office/drawing/2014/main" id="{D28F18F0-053D-414D-A6D9-A11B8263559F}"/>
              </a:ext>
            </a:extLst>
          </p:cNvPr>
          <p:cNvSpPr>
            <a:spLocks noGrp="1"/>
          </p:cNvSpPr>
          <p:nvPr>
            <p:ph idx="1"/>
          </p:nvPr>
        </p:nvSpPr>
        <p:spPr>
          <a:xfrm>
            <a:off x="838199" y="1825625"/>
            <a:ext cx="10685207" cy="4351338"/>
          </a:xfrm>
        </p:spPr>
        <p:txBody>
          <a:bodyPr vert="horz" lIns="91440" tIns="45720" rIns="91440" bIns="45720" rtlCol="0" anchor="t">
            <a:normAutofit/>
          </a:bodyPr>
          <a:lstStyle/>
          <a:p>
            <a:endParaRPr lang="en-US">
              <a:cs typeface="Calibri"/>
            </a:endParaRPr>
          </a:p>
          <a:p>
            <a:endParaRPr lang="en-US">
              <a:cs typeface="Calibri"/>
            </a:endParaRPr>
          </a:p>
          <a:p>
            <a:pPr lvl="1"/>
            <a:endParaRPr lang="en-US">
              <a:cs typeface="Calibri"/>
            </a:endParaRPr>
          </a:p>
          <a:p>
            <a:pPr marL="457200" lvl="1" indent="0">
              <a:buNone/>
            </a:pPr>
            <a:r>
              <a:rPr lang="en-US">
                <a:cs typeface="Calibri"/>
              </a:rPr>
              <a:t>	</a:t>
            </a:r>
          </a:p>
        </p:txBody>
      </p:sp>
      <p:sp>
        <p:nvSpPr>
          <p:cNvPr id="6" name="Content Placeholder 2">
            <a:extLst>
              <a:ext uri="{FF2B5EF4-FFF2-40B4-BE49-F238E27FC236}">
                <a16:creationId xmlns:a16="http://schemas.microsoft.com/office/drawing/2014/main" id="{8853A9DD-289E-A966-F2D6-497858278D9F}"/>
              </a:ext>
            </a:extLst>
          </p:cNvPr>
          <p:cNvSpPr txBox="1">
            <a:spLocks/>
          </p:cNvSpPr>
          <p:nvPr/>
        </p:nvSpPr>
        <p:spPr>
          <a:xfrm>
            <a:off x="609599" y="942182"/>
            <a:ext cx="11482924" cy="583961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a:t>Key Characters</a:t>
            </a:r>
            <a:endParaRPr lang="en-US" sz="1800" b="1">
              <a:cs typeface="Calibri"/>
            </a:endParaRPr>
          </a:p>
          <a:p>
            <a:r>
              <a:rPr lang="en-US" sz="1800">
                <a:cs typeface="Calibri"/>
              </a:rPr>
              <a:t>Our primary actor was David, whose old age suited our use case well. He played the target audience who would be using our application. </a:t>
            </a:r>
          </a:p>
          <a:p>
            <a:r>
              <a:rPr lang="en-US" sz="1800">
                <a:cs typeface="Calibri"/>
              </a:rPr>
              <a:t>The second actor was Tanmay, who acted as a mediator between David and our application. He was instrumental in directing David to use our application.</a:t>
            </a:r>
          </a:p>
          <a:p>
            <a:r>
              <a:rPr lang="en-US" sz="1800">
                <a:cs typeface="Calibri"/>
              </a:rPr>
              <a:t>We had 15 actors who played the role of the audience while David was giving his talk in scenes 5 and 6.</a:t>
            </a:r>
          </a:p>
          <a:p>
            <a:pPr marL="0" indent="0">
              <a:buNone/>
            </a:pPr>
            <a:r>
              <a:rPr lang="en-US" sz="1800" b="1">
                <a:ea typeface="+mn-lt"/>
                <a:cs typeface="+mn-lt"/>
              </a:rPr>
              <a:t>Dialogues</a:t>
            </a:r>
          </a:p>
          <a:p>
            <a:r>
              <a:rPr lang="en-US" sz="1800">
                <a:cs typeface="Calibri"/>
              </a:rPr>
              <a:t>Scenes 1 and 2 do not require dialogues. David's expression and acting will suffice. </a:t>
            </a:r>
            <a:endParaRPr lang="en-US" sz="1800" b="1">
              <a:cs typeface="Calibri"/>
            </a:endParaRPr>
          </a:p>
          <a:p>
            <a:r>
              <a:rPr lang="en-US" sz="1800">
                <a:cs typeface="Calibri"/>
              </a:rPr>
              <a:t>Scene 3 (at Starbucks)</a:t>
            </a:r>
          </a:p>
          <a:p>
            <a:pPr lvl="1"/>
            <a:r>
              <a:rPr lang="en-US" sz="1800">
                <a:cs typeface="Calibri"/>
              </a:rPr>
              <a:t>Tanmay: Hey David! Good to see you after so long. How have you been?</a:t>
            </a:r>
          </a:p>
          <a:p>
            <a:pPr lvl="1"/>
            <a:r>
              <a:rPr lang="en-US" sz="1800">
                <a:cs typeface="Calibri"/>
              </a:rPr>
              <a:t>David: I am doing good. I don't know what to do with my life now that I have so much time in my hands after retirement.</a:t>
            </a:r>
          </a:p>
          <a:p>
            <a:pPr lvl="1"/>
            <a:r>
              <a:rPr lang="en-US" sz="1800">
                <a:cs typeface="Calibri"/>
              </a:rPr>
              <a:t>Tanmay: I have just the application for you. Try using Re-Connect. It will help connect with people around you with similar interests and much more. Just register here and select your favorite activities.</a:t>
            </a:r>
          </a:p>
          <a:p>
            <a:pPr lvl="1"/>
            <a:r>
              <a:rPr lang="en-US" sz="1800">
                <a:cs typeface="Calibri"/>
              </a:rPr>
              <a:t>David: This seems interesting. I will surely give this a try.</a:t>
            </a:r>
          </a:p>
          <a:p>
            <a:r>
              <a:rPr lang="en-US" sz="1800">
                <a:ea typeface="+mn-lt"/>
                <a:cs typeface="+mn-lt"/>
              </a:rPr>
              <a:t>Scene 4 explains the features of the application.</a:t>
            </a:r>
          </a:p>
          <a:p>
            <a:r>
              <a:rPr lang="en-US" sz="1800">
                <a:cs typeface="Calibri"/>
              </a:rPr>
              <a:t>Scene 5 and 6 do not require dialogues. David and other actors' expression and body language will describe the scene.</a:t>
            </a:r>
          </a:p>
          <a:p>
            <a:pPr marL="457200" lvl="1" indent="0">
              <a:buNone/>
            </a:pPr>
            <a:endParaRPr lang="en-US">
              <a:cs typeface="Calibri"/>
            </a:endParaRPr>
          </a:p>
        </p:txBody>
      </p:sp>
    </p:spTree>
    <p:extLst>
      <p:ext uri="{BB962C8B-B14F-4D97-AF65-F5344CB8AC3E}">
        <p14:creationId xmlns:p14="http://schemas.microsoft.com/office/powerpoint/2010/main" val="42063527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7B78-6FF6-4B44-92E0-C59544333BF7}"/>
              </a:ext>
            </a:extLst>
          </p:cNvPr>
          <p:cNvSpPr>
            <a:spLocks noGrp="1"/>
          </p:cNvSpPr>
          <p:nvPr>
            <p:ph type="title"/>
          </p:nvPr>
        </p:nvSpPr>
        <p:spPr/>
        <p:txBody>
          <a:bodyPr>
            <a:normAutofit/>
          </a:bodyPr>
          <a:lstStyle/>
          <a:p>
            <a:r>
              <a:rPr lang="en-US" sz="6600" b="1">
                <a:latin typeface="Calibri"/>
                <a:cs typeface="Calibri"/>
              </a:rPr>
              <a:t>Video Planning Storyboard</a:t>
            </a:r>
          </a:p>
        </p:txBody>
      </p:sp>
      <p:sp>
        <p:nvSpPr>
          <p:cNvPr id="4" name="Slide Number Placeholder 3">
            <a:extLst>
              <a:ext uri="{FF2B5EF4-FFF2-40B4-BE49-F238E27FC236}">
                <a16:creationId xmlns:a16="http://schemas.microsoft.com/office/drawing/2014/main" id="{8E52FF67-8AC4-424F-8F25-3F42406A9218}"/>
              </a:ext>
            </a:extLst>
          </p:cNvPr>
          <p:cNvSpPr>
            <a:spLocks noGrp="1"/>
          </p:cNvSpPr>
          <p:nvPr>
            <p:ph type="sldNum" sz="quarter" idx="11"/>
          </p:nvPr>
        </p:nvSpPr>
        <p:spPr/>
        <p:txBody>
          <a:bodyPr/>
          <a:lstStyle/>
          <a:p>
            <a:fld id="{0ACCD634-649B-E94F-9766-CE4ADDD1DC3D}" type="slidenum">
              <a:rPr kumimoji="1" lang="ko-Kore-US" altLang="en-US" smtClean="0"/>
              <a:pPr/>
              <a:t>5</a:t>
            </a:fld>
            <a:endParaRPr kumimoji="1" lang="ko-Kore-US" altLang="en-US"/>
          </a:p>
        </p:txBody>
      </p:sp>
      <p:sp>
        <p:nvSpPr>
          <p:cNvPr id="6" name="Content Placeholder 2">
            <a:extLst>
              <a:ext uri="{FF2B5EF4-FFF2-40B4-BE49-F238E27FC236}">
                <a16:creationId xmlns:a16="http://schemas.microsoft.com/office/drawing/2014/main" id="{8853A9DD-289E-A966-F2D6-497858278D9F}"/>
              </a:ext>
            </a:extLst>
          </p:cNvPr>
          <p:cNvSpPr txBox="1">
            <a:spLocks/>
          </p:cNvSpPr>
          <p:nvPr/>
        </p:nvSpPr>
        <p:spPr>
          <a:xfrm>
            <a:off x="776286" y="1644650"/>
            <a:ext cx="11316237" cy="5006181"/>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cs typeface="Calibri"/>
              </a:rPr>
              <a:t>Scene 1 and 2</a:t>
            </a:r>
          </a:p>
          <a:p>
            <a:pPr lvl="1"/>
            <a:r>
              <a:rPr lang="en-US" sz="2000">
                <a:cs typeface="Calibri"/>
              </a:rPr>
              <a:t>He comes out of his home and feels bored. He decides to go to Starbucks in hope that he would meet someone.</a:t>
            </a:r>
          </a:p>
          <a:p>
            <a:r>
              <a:rPr lang="en-US" sz="2000" b="1">
                <a:ea typeface="+mn-lt"/>
                <a:cs typeface="+mn-lt"/>
              </a:rPr>
              <a:t>Scene 3 and 4</a:t>
            </a:r>
            <a:endParaRPr lang="en-US" sz="2000">
              <a:ea typeface="+mn-lt"/>
              <a:cs typeface="+mn-lt"/>
            </a:endParaRPr>
          </a:p>
          <a:p>
            <a:pPr lvl="1"/>
            <a:r>
              <a:rPr lang="en-US" sz="2000">
                <a:ea typeface="+mn-lt"/>
                <a:cs typeface="+mn-lt"/>
              </a:rPr>
              <a:t>He sits alone at Starbucks and shares his problem with the person. That's when he comes to know about the Re-Connect application and how he can connect with people with similar interests and do many activities. </a:t>
            </a:r>
          </a:p>
          <a:p>
            <a:pPr lvl="1"/>
            <a:r>
              <a:rPr lang="en-US" sz="2000">
                <a:ea typeface="+mn-lt"/>
                <a:cs typeface="+mn-lt"/>
              </a:rPr>
              <a:t>Using the application, he is able to perform task 1 and task 2. He is able to connect with the world by registering on the application and creating his own profile. </a:t>
            </a:r>
            <a:endParaRPr lang="en-US" sz="2000">
              <a:cs typeface="Calibri"/>
            </a:endParaRPr>
          </a:p>
          <a:p>
            <a:pPr lvl="1"/>
            <a:r>
              <a:rPr lang="en-US" sz="2000">
                <a:ea typeface="+mn-lt"/>
                <a:cs typeface="+mn-lt"/>
              </a:rPr>
              <a:t>He is able to connect with people having similar interests by choosing his desired activities and hobbies.</a:t>
            </a:r>
          </a:p>
          <a:p>
            <a:r>
              <a:rPr lang="en-US" sz="2000" b="1">
                <a:ea typeface="+mn-lt"/>
                <a:cs typeface="+mn-lt"/>
              </a:rPr>
              <a:t>Scene 5 and 6</a:t>
            </a:r>
            <a:endParaRPr lang="en-US" sz="2000">
              <a:ea typeface="+mn-lt"/>
              <a:cs typeface="+mn-lt"/>
            </a:endParaRPr>
          </a:p>
          <a:p>
            <a:pPr lvl="1"/>
            <a:r>
              <a:rPr lang="en-US" sz="2000">
                <a:ea typeface="+mn-lt"/>
                <a:cs typeface="+mn-lt"/>
              </a:rPr>
              <a:t>He is talking to people with similar interest and hobbies like travelling and spirituality.</a:t>
            </a:r>
          </a:p>
          <a:p>
            <a:pPr lvl="1"/>
            <a:r>
              <a:rPr lang="en-US" sz="2000">
                <a:ea typeface="+mn-lt"/>
                <a:cs typeface="+mn-lt"/>
              </a:rPr>
              <a:t>Guiding students abouts their resumes, soft skills, how to be more productive and how to manage in corporate life while coming from academic field.</a:t>
            </a:r>
            <a:endParaRPr lang="en-US" sz="2000">
              <a:cs typeface="Calibri"/>
            </a:endParaRPr>
          </a:p>
          <a:p>
            <a:pPr lvl="1"/>
            <a:r>
              <a:rPr lang="en-US" sz="2000">
                <a:cs typeface="Calibri"/>
              </a:rPr>
              <a:t>He is able to complete task 3 by using his skills and experience for benefit of others.</a:t>
            </a:r>
          </a:p>
          <a:p>
            <a:pPr marL="457200" lvl="1" indent="0">
              <a:buNone/>
            </a:pPr>
            <a:endParaRPr lang="en-US">
              <a:cs typeface="Calibri"/>
            </a:endParaRPr>
          </a:p>
          <a:p>
            <a:pPr marL="457200" lvl="1" indent="0">
              <a:buNone/>
            </a:pPr>
            <a:endParaRPr lang="en-US">
              <a:cs typeface="Calibri"/>
            </a:endParaRPr>
          </a:p>
        </p:txBody>
      </p:sp>
    </p:spTree>
    <p:extLst>
      <p:ext uri="{BB962C8B-B14F-4D97-AF65-F5344CB8AC3E}">
        <p14:creationId xmlns:p14="http://schemas.microsoft.com/office/powerpoint/2010/main" val="7122529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7B78-6FF6-4B44-92E0-C59544333BF7}"/>
              </a:ext>
            </a:extLst>
          </p:cNvPr>
          <p:cNvSpPr>
            <a:spLocks noGrp="1"/>
          </p:cNvSpPr>
          <p:nvPr>
            <p:ph type="title"/>
          </p:nvPr>
        </p:nvSpPr>
        <p:spPr/>
        <p:txBody>
          <a:bodyPr>
            <a:normAutofit/>
          </a:bodyPr>
          <a:lstStyle/>
          <a:p>
            <a:r>
              <a:rPr lang="en-US" sz="6600" b="1">
                <a:latin typeface="Calibri"/>
                <a:cs typeface="Calibri"/>
              </a:rPr>
              <a:t>Video Planning Storyboard</a:t>
            </a:r>
          </a:p>
        </p:txBody>
      </p:sp>
      <p:sp>
        <p:nvSpPr>
          <p:cNvPr id="4" name="Slide Number Placeholder 3">
            <a:extLst>
              <a:ext uri="{FF2B5EF4-FFF2-40B4-BE49-F238E27FC236}">
                <a16:creationId xmlns:a16="http://schemas.microsoft.com/office/drawing/2014/main" id="{8E52FF67-8AC4-424F-8F25-3F42406A9218}"/>
              </a:ext>
            </a:extLst>
          </p:cNvPr>
          <p:cNvSpPr>
            <a:spLocks noGrp="1"/>
          </p:cNvSpPr>
          <p:nvPr>
            <p:ph type="sldNum" sz="quarter" idx="11"/>
          </p:nvPr>
        </p:nvSpPr>
        <p:spPr/>
        <p:txBody>
          <a:bodyPr/>
          <a:lstStyle/>
          <a:p>
            <a:fld id="{0ACCD634-649B-E94F-9766-CE4ADDD1DC3D}" type="slidenum">
              <a:rPr kumimoji="1" lang="ko-Kore-US" altLang="en-US" smtClean="0"/>
              <a:pPr/>
              <a:t>6</a:t>
            </a:fld>
            <a:endParaRPr kumimoji="1" lang="ko-Kore-US" altLang="en-US"/>
          </a:p>
        </p:txBody>
      </p:sp>
      <p:sp>
        <p:nvSpPr>
          <p:cNvPr id="3" name="Content Placeholder 2">
            <a:extLst>
              <a:ext uri="{FF2B5EF4-FFF2-40B4-BE49-F238E27FC236}">
                <a16:creationId xmlns:a16="http://schemas.microsoft.com/office/drawing/2014/main" id="{D28F18F0-053D-414D-A6D9-A11B8263559F}"/>
              </a:ext>
            </a:extLst>
          </p:cNvPr>
          <p:cNvSpPr>
            <a:spLocks noGrp="1"/>
          </p:cNvSpPr>
          <p:nvPr>
            <p:ph idx="1"/>
          </p:nvPr>
        </p:nvSpPr>
        <p:spPr>
          <a:xfrm>
            <a:off x="838199" y="1825625"/>
            <a:ext cx="10685207" cy="4351338"/>
          </a:xfrm>
        </p:spPr>
        <p:txBody>
          <a:bodyPr vert="horz" lIns="91440" tIns="45720" rIns="91440" bIns="45720" rtlCol="0" anchor="t">
            <a:normAutofit/>
          </a:bodyPr>
          <a:lstStyle/>
          <a:p>
            <a:endParaRPr lang="en-US">
              <a:cs typeface="Calibri"/>
            </a:endParaRPr>
          </a:p>
          <a:p>
            <a:endParaRPr lang="en-US">
              <a:cs typeface="Calibri"/>
            </a:endParaRPr>
          </a:p>
          <a:p>
            <a:pPr lvl="1"/>
            <a:endParaRPr lang="en-US">
              <a:cs typeface="Calibri"/>
            </a:endParaRPr>
          </a:p>
          <a:p>
            <a:pPr marL="457200" lvl="1" indent="0">
              <a:buNone/>
            </a:pPr>
            <a:r>
              <a:rPr lang="en-US">
                <a:cs typeface="Calibri"/>
              </a:rPr>
              <a:t>	</a:t>
            </a:r>
          </a:p>
        </p:txBody>
      </p:sp>
      <p:sp>
        <p:nvSpPr>
          <p:cNvPr id="6" name="Content Placeholder 2">
            <a:extLst>
              <a:ext uri="{FF2B5EF4-FFF2-40B4-BE49-F238E27FC236}">
                <a16:creationId xmlns:a16="http://schemas.microsoft.com/office/drawing/2014/main" id="{8853A9DD-289E-A966-F2D6-497858278D9F}"/>
              </a:ext>
            </a:extLst>
          </p:cNvPr>
          <p:cNvSpPr txBox="1">
            <a:spLocks/>
          </p:cNvSpPr>
          <p:nvPr/>
        </p:nvSpPr>
        <p:spPr>
          <a:xfrm>
            <a:off x="835818" y="1710134"/>
            <a:ext cx="11137644" cy="458351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a:cs typeface="Calibri"/>
              </a:rPr>
              <a:t>Camera Shots and Angles</a:t>
            </a:r>
          </a:p>
          <a:p>
            <a:r>
              <a:rPr lang="en-US" sz="2000">
                <a:cs typeface="Calibri"/>
              </a:rPr>
              <a:t>Scenes 1 and 2 will shoot David from the front angle and show him opening the door of the house and walking towards Starbucks. We will show him entering Starbucks and sitting at a table with his drink. </a:t>
            </a:r>
          </a:p>
          <a:p>
            <a:r>
              <a:rPr lang="en-US" sz="2000">
                <a:cs typeface="Calibri"/>
              </a:rPr>
              <a:t>Scene 3 will show Tanmay entering Starbucks and sitting next to David. We will zoom in on their conversation and then zoom in when David performs the tasks. </a:t>
            </a:r>
          </a:p>
          <a:p>
            <a:r>
              <a:rPr lang="en-US" sz="2000">
                <a:cs typeface="Calibri"/>
              </a:rPr>
              <a:t>Scene 4 will pan the camera on the application and show David performing tasks 1 and 2 (i.e., simple and moderate tasks)</a:t>
            </a:r>
          </a:p>
          <a:p>
            <a:r>
              <a:rPr lang="en-US" sz="2000">
                <a:cs typeface="Calibri"/>
              </a:rPr>
              <a:t>For scenes 5 and 6, the camera will zoom out on David and the people sitting around him. We will record David from the point of view of an audience who is listening to him speak.</a:t>
            </a:r>
          </a:p>
          <a:p>
            <a:pPr marL="0" indent="0">
              <a:buNone/>
            </a:pPr>
            <a:endParaRPr lang="en-US">
              <a:cs typeface="Calibri"/>
            </a:endParaRPr>
          </a:p>
        </p:txBody>
      </p:sp>
    </p:spTree>
    <p:extLst>
      <p:ext uri="{BB962C8B-B14F-4D97-AF65-F5344CB8AC3E}">
        <p14:creationId xmlns:p14="http://schemas.microsoft.com/office/powerpoint/2010/main" val="17601572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7B78-6FF6-4B44-92E0-C59544333BF7}"/>
              </a:ext>
            </a:extLst>
          </p:cNvPr>
          <p:cNvSpPr>
            <a:spLocks noGrp="1"/>
          </p:cNvSpPr>
          <p:nvPr>
            <p:ph type="title"/>
          </p:nvPr>
        </p:nvSpPr>
        <p:spPr/>
        <p:txBody>
          <a:bodyPr>
            <a:normAutofit/>
          </a:bodyPr>
          <a:lstStyle/>
          <a:p>
            <a:r>
              <a:rPr lang="en-US" sz="6600" b="1">
                <a:latin typeface="Calibri"/>
                <a:cs typeface="Calibri"/>
              </a:rPr>
              <a:t>Video</a:t>
            </a:r>
          </a:p>
        </p:txBody>
      </p:sp>
      <p:sp>
        <p:nvSpPr>
          <p:cNvPr id="4" name="Slide Number Placeholder 3">
            <a:extLst>
              <a:ext uri="{FF2B5EF4-FFF2-40B4-BE49-F238E27FC236}">
                <a16:creationId xmlns:a16="http://schemas.microsoft.com/office/drawing/2014/main" id="{8E52FF67-8AC4-424F-8F25-3F42406A9218}"/>
              </a:ext>
            </a:extLst>
          </p:cNvPr>
          <p:cNvSpPr>
            <a:spLocks noGrp="1"/>
          </p:cNvSpPr>
          <p:nvPr>
            <p:ph type="sldNum" sz="quarter" idx="11"/>
          </p:nvPr>
        </p:nvSpPr>
        <p:spPr/>
        <p:txBody>
          <a:bodyPr/>
          <a:lstStyle/>
          <a:p>
            <a:fld id="{0ACCD634-649B-E94F-9766-CE4ADDD1DC3D}" type="slidenum">
              <a:rPr kumimoji="1" lang="ko-Kore-US" altLang="en-US" smtClean="0"/>
              <a:pPr/>
              <a:t>7</a:t>
            </a:fld>
            <a:endParaRPr kumimoji="1" lang="ko-Kore-US" altLang="en-US"/>
          </a:p>
        </p:txBody>
      </p:sp>
      <p:sp>
        <p:nvSpPr>
          <p:cNvPr id="6" name="Content Placeholder 2">
            <a:extLst>
              <a:ext uri="{FF2B5EF4-FFF2-40B4-BE49-F238E27FC236}">
                <a16:creationId xmlns:a16="http://schemas.microsoft.com/office/drawing/2014/main" id="{1AB6124B-D3D8-2C59-3C11-ADCD1F7214DF}"/>
              </a:ext>
            </a:extLst>
          </p:cNvPr>
          <p:cNvSpPr txBox="1">
            <a:spLocks/>
          </p:cNvSpPr>
          <p:nvPr/>
        </p:nvSpPr>
        <p:spPr>
          <a:xfrm>
            <a:off x="990599" y="1978025"/>
            <a:ext cx="10685207"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Link to out video</a:t>
            </a:r>
          </a:p>
          <a:p>
            <a:r>
              <a:rPr lang="en-US">
                <a:ea typeface="+mn-lt"/>
                <a:cs typeface="+mn-lt"/>
                <a:hlinkClick r:id="rId2"/>
              </a:rPr>
              <a:t>https://www.youtube.com/watch?v=aNiUN4OZ-yk</a:t>
            </a:r>
            <a:endParaRPr lang="en-US">
              <a:cs typeface="Calibri"/>
            </a:endParaRPr>
          </a:p>
          <a:p>
            <a:endParaRPr lang="en-US">
              <a:cs typeface="Calibri"/>
            </a:endParaRPr>
          </a:p>
          <a:p>
            <a:pPr lvl="1"/>
            <a:endParaRPr lang="en-US">
              <a:cs typeface="Calibri"/>
            </a:endParaRPr>
          </a:p>
          <a:p>
            <a:pPr marL="457200" lvl="1" indent="0">
              <a:buFont typeface="Arial" panose="020B0604020202020204" pitchFamily="34" charset="0"/>
              <a:buNone/>
            </a:pPr>
            <a:r>
              <a:rPr lang="en-US">
                <a:cs typeface="Calibri"/>
              </a:rPr>
              <a:t>	</a:t>
            </a:r>
          </a:p>
        </p:txBody>
      </p:sp>
    </p:spTree>
    <p:extLst>
      <p:ext uri="{BB962C8B-B14F-4D97-AF65-F5344CB8AC3E}">
        <p14:creationId xmlns:p14="http://schemas.microsoft.com/office/powerpoint/2010/main" val="13823596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57150">
          <a:solidFill>
            <a:srgbClr val="F47929"/>
          </a:solidFill>
          <a:prstDash val="sysDash"/>
          <a:headEnd type="none" w="med" len="med"/>
          <a:tailEnd type="triangle" w="med" len="med"/>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57150">
          <a:solidFill>
            <a:srgbClr val="F47929"/>
          </a:solidFill>
          <a:prstDash val="sysDash"/>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1</Notes>
  <HiddenSlides>0</HiddenSlide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Office Theme</vt:lpstr>
      <vt:lpstr>Office Theme</vt:lpstr>
      <vt:lpstr>Redesigning Life After Retirement for Elderly People</vt:lpstr>
      <vt:lpstr>Three Tasks</vt:lpstr>
      <vt:lpstr>Video Planning Storyboard</vt:lpstr>
      <vt:lpstr>Video Planning Storyboard</vt:lpstr>
      <vt:lpstr>Video Planning Storyboard</vt:lpstr>
      <vt:lpstr>Video Planning Storyboard</vt:lpstr>
      <vt:lpstr>Video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Capture-the-Flag (CTF)</dc:title>
  <dc:creator>Jang, Yeong Jin</dc:creator>
  <cp:revision>1</cp:revision>
  <cp:lastPrinted>2019-09-26T22:46:41Z</cp:lastPrinted>
  <dcterms:created xsi:type="dcterms:W3CDTF">2017-09-28T02:46:11Z</dcterms:created>
  <dcterms:modified xsi:type="dcterms:W3CDTF">2022-10-05T23:27:09Z</dcterms:modified>
</cp:coreProperties>
</file>