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6"/>
  </p:notesMasterIdLst>
  <p:sldIdLst>
    <p:sldId id="256" r:id="rId2"/>
    <p:sldId id="313" r:id="rId3"/>
    <p:sldId id="312" r:id="rId4"/>
    <p:sldId id="315" r:id="rId5"/>
    <p:sldId id="259" r:id="rId6"/>
    <p:sldId id="261" r:id="rId7"/>
    <p:sldId id="281" r:id="rId8"/>
    <p:sldId id="317" r:id="rId9"/>
    <p:sldId id="318" r:id="rId10"/>
    <p:sldId id="314" r:id="rId11"/>
    <p:sldId id="319" r:id="rId12"/>
    <p:sldId id="320" r:id="rId13"/>
    <p:sldId id="278" r:id="rId14"/>
    <p:sldId id="290" r:id="rId15"/>
  </p:sldIdLst>
  <p:sldSz cx="9144000" cy="5143500" type="screen16x9"/>
  <p:notesSz cx="6858000" cy="9144000"/>
  <p:embeddedFontLst>
    <p:embeddedFont>
      <p:font typeface="DM Sans" pitchFamily="2" charset="77"/>
      <p:regular r:id="rId17"/>
      <p:bold r:id="rId18"/>
      <p:italic r:id="rId19"/>
      <p:boldItalic r:id="rId20"/>
    </p:embeddedFont>
    <p:embeddedFont>
      <p:font typeface="Roboto Black" panose="020F0502020204030204" pitchFamily="34" charset="0"/>
      <p:bold r:id="rId21"/>
      <p:italic r:id="rId22"/>
      <p:boldItalic r:id="rId23"/>
    </p:embeddedFont>
    <p:embeddedFont>
      <p:font typeface="Viga" panose="020B0800030000020004" pitchFamily="34" charset="77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B4A8E4-9D9F-4BE4-887D-E7B17A6ECDB1}">
  <a:tblStyle styleId="{ADB4A8E4-9D9F-4BE4-887D-E7B17A6ECD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299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61248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2377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6bdca54fc3_0_26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6bdca54fc3_0_26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760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017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6bdca54fc3_0_2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6bdca54fc3_0_2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044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6bdca54fc3_0_27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6bdca54fc3_0_27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58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6bdca54fc3_0_26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6" name="Google Shape;2196;g6bdca54fc3_0_26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95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532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66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919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g6bdca54fc3_0_26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8" name="Google Shape;2328;g6bdca54fc3_0_26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285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6bdca54fc3_0_26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6bdca54fc3_0_26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846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Google Shape;2792;g6bdca54fc3_0_26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3" name="Google Shape;2793;g6bdca54fc3_0_26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79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20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232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81097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943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36" name="Google Shape;36;p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HEADER_1_1_1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 b="1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F3FF-EC9C-424C-82DC-FD858050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80708-8D85-4A20-8144-68EAF74D1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D3F2E-E09D-45C2-991D-A8EF7654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F739C77-1DBE-49A2-A7A1-0A58CD09AA96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667BC-CD04-4227-B8AA-64F68EC9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B5BD4-F765-465A-AF48-5B4CF6F5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8F55D32-5CC5-4F39-AFD2-6070EAD82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5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026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8" r:id="rId6"/>
    <p:sldLayoutId id="2147483671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2934" y="0"/>
            <a:ext cx="4861066" cy="5143500"/>
          </a:xfrm>
          <a:prstGeom prst="rect">
            <a:avLst/>
          </a:pr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395610" y="114098"/>
            <a:ext cx="4726088" cy="96523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800" dirty="0">
                <a:solidFill>
                  <a:schemeClr val="tx1"/>
                </a:solidFill>
              </a:rPr>
              <a:t>Mini</a:t>
            </a:r>
            <a:r>
              <a:rPr lang="en-US" sz="3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Project </a:t>
            </a:r>
            <a:endParaRPr sz="3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14965" y="116207"/>
            <a:ext cx="3872297" cy="4951342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7" name="Title 1">
            <a:extLst>
              <a:ext uri="{FF2B5EF4-FFF2-40B4-BE49-F238E27FC236}">
                <a16:creationId xmlns:a16="http://schemas.microsoft.com/office/drawing/2014/main" id="{8456604B-3953-4142-9873-5A73A51DBD68}"/>
              </a:ext>
            </a:extLst>
          </p:cNvPr>
          <p:cNvSpPr txBox="1">
            <a:spLocks/>
          </p:cNvSpPr>
          <p:nvPr/>
        </p:nvSpPr>
        <p:spPr>
          <a:xfrm>
            <a:off x="5674028" y="3713963"/>
            <a:ext cx="4087306" cy="119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70000"/>
              </a:lnSpc>
            </a:pPr>
            <a:r>
              <a:rPr lang="en-US" sz="2000" dirty="0">
                <a:solidFill>
                  <a:schemeClr val="bg1"/>
                </a:solidFill>
              </a:rPr>
              <a:t>Supervised By</a:t>
            </a:r>
          </a:p>
          <a:p>
            <a:pPr algn="ctr">
              <a:lnSpc>
                <a:spcPct val="170000"/>
              </a:lnSpc>
            </a:pP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Evgeny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Osipov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6DC6BBA-E9A7-4DD1-983C-8A61A18778B3}"/>
              </a:ext>
            </a:extLst>
          </p:cNvPr>
          <p:cNvCxnSpPr>
            <a:cxnSpLocks/>
          </p:cNvCxnSpPr>
          <p:nvPr/>
        </p:nvCxnSpPr>
        <p:spPr>
          <a:xfrm>
            <a:off x="4508471" y="1873472"/>
            <a:ext cx="440999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itle 1">
            <a:extLst>
              <a:ext uri="{FF2B5EF4-FFF2-40B4-BE49-F238E27FC236}">
                <a16:creationId xmlns:a16="http://schemas.microsoft.com/office/drawing/2014/main" id="{8456604B-3953-4142-9873-5A73A51DBD68}"/>
              </a:ext>
            </a:extLst>
          </p:cNvPr>
          <p:cNvSpPr txBox="1">
            <a:spLocks/>
          </p:cNvSpPr>
          <p:nvPr/>
        </p:nvSpPr>
        <p:spPr>
          <a:xfrm>
            <a:off x="4448329" y="2798501"/>
            <a:ext cx="4087306" cy="91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Network Programming and Distributed Applications</a:t>
            </a:r>
          </a:p>
        </p:txBody>
      </p:sp>
      <p:sp>
        <p:nvSpPr>
          <p:cNvPr id="139" name="Title 1">
            <a:extLst>
              <a:ext uri="{FF2B5EF4-FFF2-40B4-BE49-F238E27FC236}">
                <a16:creationId xmlns:a16="http://schemas.microsoft.com/office/drawing/2014/main" id="{8456604B-3953-4142-9873-5A73A51DBD68}"/>
              </a:ext>
            </a:extLst>
          </p:cNvPr>
          <p:cNvSpPr txBox="1">
            <a:spLocks/>
          </p:cNvSpPr>
          <p:nvPr/>
        </p:nvSpPr>
        <p:spPr>
          <a:xfrm>
            <a:off x="4436380" y="2324108"/>
            <a:ext cx="4087306" cy="54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D7001D</a:t>
            </a:r>
            <a:endParaRPr lang="en-US" sz="2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2" name="Google Shape;159;p29"/>
          <p:cNvSpPr txBox="1">
            <a:spLocks/>
          </p:cNvSpPr>
          <p:nvPr/>
        </p:nvSpPr>
        <p:spPr>
          <a:xfrm>
            <a:off x="3211167" y="855881"/>
            <a:ext cx="7304686" cy="965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/>
              <a:t>A special kind of publish subscribe </a:t>
            </a:r>
          </a:p>
          <a:p>
            <a:pPr algn="ctr"/>
            <a:r>
              <a:rPr lang="en-US" sz="2000" dirty="0"/>
              <a:t>system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>
            <a:spLocks noGrp="1"/>
          </p:cNvSpPr>
          <p:nvPr>
            <p:ph type="subTitle" idx="1"/>
          </p:nvPr>
        </p:nvSpPr>
        <p:spPr>
          <a:xfrm>
            <a:off x="1970635" y="3442444"/>
            <a:ext cx="1889400" cy="1597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Each message is encrypted and has own unique ID.</a:t>
            </a:r>
            <a:endParaRPr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2"/>
          </p:nvPr>
        </p:nvSpPr>
        <p:spPr>
          <a:xfrm>
            <a:off x="4692204" y="3365550"/>
            <a:ext cx="2681166" cy="1323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Multi-threaded server able 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accommodate dynamically varying</a:t>
            </a:r>
          </a:p>
          <a:p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population of clients</a:t>
            </a:r>
            <a:endParaRPr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1877336" y="326799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 dirty="0">
                <a:solidFill>
                  <a:schemeClr val="accent1">
                    <a:lumMod val="75000"/>
                  </a:schemeClr>
                </a:solidFill>
                <a:latin typeface="Viga" panose="020B0604020202020204" charset="0"/>
              </a:rPr>
              <a:t>SECURE</a:t>
            </a:r>
            <a:endParaRPr sz="1500" b="1" dirty="0">
              <a:solidFill>
                <a:schemeClr val="accent1">
                  <a:lumMod val="75000"/>
                </a:schemeClr>
              </a:solidFill>
              <a:latin typeface="Viga" panose="020B0604020202020204" charset="0"/>
            </a:endParaRPr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488242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 dirty="0">
                <a:solidFill>
                  <a:schemeClr val="accent1">
                    <a:lumMod val="75000"/>
                  </a:schemeClr>
                </a:solidFill>
                <a:latin typeface="Viga" panose="020B0604020202020204" charset="0"/>
              </a:rPr>
              <a:t>SCALABLE</a:t>
            </a:r>
            <a:endParaRPr sz="1500" b="1" dirty="0">
              <a:solidFill>
                <a:schemeClr val="accent1">
                  <a:lumMod val="75000"/>
                </a:schemeClr>
              </a:solidFill>
              <a:latin typeface="Viga" panose="020B0604020202020204" charset="0"/>
            </a:endParaRPr>
          </a:p>
        </p:txBody>
      </p:sp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tx2"/>
                </a:solidFill>
                <a:latin typeface="Viga" panose="020B0604020202020204" charset="0"/>
              </a:rPr>
              <a:t>WHAT WE ARE WORKING ON</a:t>
            </a:r>
            <a:endParaRPr b="1" dirty="0">
              <a:solidFill>
                <a:schemeClr val="tx2"/>
              </a:solidFill>
              <a:latin typeface="Viga" panose="020B0604020202020204" charset="0"/>
            </a:endParaRPr>
          </a:p>
        </p:txBody>
      </p:sp>
      <p:sp>
        <p:nvSpPr>
          <p:cNvPr id="282" name="Google Shape;282;p25"/>
          <p:cNvSpPr/>
          <p:nvPr/>
        </p:nvSpPr>
        <p:spPr>
          <a:xfrm>
            <a:off x="2417848" y="2077049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25"/>
          <p:cNvGrpSpPr/>
          <p:nvPr/>
        </p:nvGrpSpPr>
        <p:grpSpPr>
          <a:xfrm>
            <a:off x="5419010" y="2077049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2759705" y="2215294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6713526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build="p"/>
      <p:bldP spid="277" grpId="0" build="p"/>
      <p:bldP spid="279" grpId="0"/>
      <p:bldP spid="280" grpId="0"/>
      <p:bldP spid="275" grpId="0"/>
      <p:bldP spid="282" grpId="0" animBg="1"/>
      <p:bldP spid="2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48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Performance Evaluation</a:t>
            </a:r>
            <a:endParaRPr sz="2800" dirty="0"/>
          </a:p>
        </p:txBody>
      </p:sp>
      <p:grpSp>
        <p:nvGrpSpPr>
          <p:cNvPr id="1930" name="Google Shape;1930;p48"/>
          <p:cNvGrpSpPr/>
          <p:nvPr/>
        </p:nvGrpSpPr>
        <p:grpSpPr>
          <a:xfrm>
            <a:off x="2680418" y="1294368"/>
            <a:ext cx="3516204" cy="3357560"/>
            <a:chOff x="1259200" y="508350"/>
            <a:chExt cx="5203025" cy="4968275"/>
          </a:xfrm>
        </p:grpSpPr>
        <p:sp>
          <p:nvSpPr>
            <p:cNvPr id="1931" name="Google Shape;1931;p48"/>
            <p:cNvSpPr/>
            <p:nvPr/>
          </p:nvSpPr>
          <p:spPr>
            <a:xfrm>
              <a:off x="3031800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8"/>
            <p:cNvSpPr/>
            <p:nvPr/>
          </p:nvSpPr>
          <p:spPr>
            <a:xfrm>
              <a:off x="3031800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8"/>
            <p:cNvSpPr/>
            <p:nvPr/>
          </p:nvSpPr>
          <p:spPr>
            <a:xfrm>
              <a:off x="3031800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8"/>
            <p:cNvSpPr/>
            <p:nvPr/>
          </p:nvSpPr>
          <p:spPr>
            <a:xfrm>
              <a:off x="3031800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8"/>
            <p:cNvSpPr/>
            <p:nvPr/>
          </p:nvSpPr>
          <p:spPr>
            <a:xfrm>
              <a:off x="3031800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8"/>
            <p:cNvSpPr/>
            <p:nvPr/>
          </p:nvSpPr>
          <p:spPr>
            <a:xfrm>
              <a:off x="44281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8"/>
            <p:cNvSpPr/>
            <p:nvPr/>
          </p:nvSpPr>
          <p:spPr>
            <a:xfrm>
              <a:off x="53186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8"/>
            <p:cNvSpPr/>
            <p:nvPr/>
          </p:nvSpPr>
          <p:spPr>
            <a:xfrm>
              <a:off x="44281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8"/>
            <p:cNvSpPr/>
            <p:nvPr/>
          </p:nvSpPr>
          <p:spPr>
            <a:xfrm>
              <a:off x="53186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8"/>
            <p:cNvSpPr/>
            <p:nvPr/>
          </p:nvSpPr>
          <p:spPr>
            <a:xfrm>
              <a:off x="53186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8"/>
            <p:cNvSpPr/>
            <p:nvPr/>
          </p:nvSpPr>
          <p:spPr>
            <a:xfrm>
              <a:off x="44281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8"/>
            <p:cNvSpPr/>
            <p:nvPr/>
          </p:nvSpPr>
          <p:spPr>
            <a:xfrm>
              <a:off x="44281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8"/>
            <p:cNvSpPr/>
            <p:nvPr/>
          </p:nvSpPr>
          <p:spPr>
            <a:xfrm>
              <a:off x="53186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8"/>
            <p:cNvSpPr/>
            <p:nvPr/>
          </p:nvSpPr>
          <p:spPr>
            <a:xfrm>
              <a:off x="44281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8"/>
            <p:cNvSpPr/>
            <p:nvPr/>
          </p:nvSpPr>
          <p:spPr>
            <a:xfrm>
              <a:off x="53186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8"/>
            <p:cNvSpPr/>
            <p:nvPr/>
          </p:nvSpPr>
          <p:spPr>
            <a:xfrm>
              <a:off x="3031800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8"/>
            <p:cNvSpPr/>
            <p:nvPr/>
          </p:nvSpPr>
          <p:spPr>
            <a:xfrm>
              <a:off x="3031800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8"/>
            <p:cNvSpPr/>
            <p:nvPr/>
          </p:nvSpPr>
          <p:spPr>
            <a:xfrm>
              <a:off x="3031800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8"/>
            <p:cNvSpPr/>
            <p:nvPr/>
          </p:nvSpPr>
          <p:spPr>
            <a:xfrm>
              <a:off x="3031800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8"/>
            <p:cNvSpPr/>
            <p:nvPr/>
          </p:nvSpPr>
          <p:spPr>
            <a:xfrm>
              <a:off x="3031800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8"/>
            <p:cNvSpPr/>
            <p:nvPr/>
          </p:nvSpPr>
          <p:spPr>
            <a:xfrm>
              <a:off x="44281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8"/>
            <p:cNvSpPr/>
            <p:nvPr/>
          </p:nvSpPr>
          <p:spPr>
            <a:xfrm>
              <a:off x="53186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8"/>
            <p:cNvSpPr/>
            <p:nvPr/>
          </p:nvSpPr>
          <p:spPr>
            <a:xfrm>
              <a:off x="44281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8"/>
            <p:cNvSpPr/>
            <p:nvPr/>
          </p:nvSpPr>
          <p:spPr>
            <a:xfrm>
              <a:off x="53186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8"/>
            <p:cNvSpPr/>
            <p:nvPr/>
          </p:nvSpPr>
          <p:spPr>
            <a:xfrm>
              <a:off x="53186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8"/>
            <p:cNvSpPr/>
            <p:nvPr/>
          </p:nvSpPr>
          <p:spPr>
            <a:xfrm>
              <a:off x="44281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8"/>
            <p:cNvSpPr/>
            <p:nvPr/>
          </p:nvSpPr>
          <p:spPr>
            <a:xfrm>
              <a:off x="44281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8"/>
            <p:cNvSpPr/>
            <p:nvPr/>
          </p:nvSpPr>
          <p:spPr>
            <a:xfrm>
              <a:off x="53186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8"/>
            <p:cNvSpPr/>
            <p:nvPr/>
          </p:nvSpPr>
          <p:spPr>
            <a:xfrm>
              <a:off x="44281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8"/>
            <p:cNvSpPr/>
            <p:nvPr/>
          </p:nvSpPr>
          <p:spPr>
            <a:xfrm>
              <a:off x="53186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8"/>
            <p:cNvSpPr/>
            <p:nvPr/>
          </p:nvSpPr>
          <p:spPr>
            <a:xfrm>
              <a:off x="2526325" y="5162250"/>
              <a:ext cx="1511925" cy="314375"/>
            </a:xfrm>
            <a:custGeom>
              <a:avLst/>
              <a:gdLst/>
              <a:ahLst/>
              <a:cxnLst/>
              <a:rect l="l" t="t" r="r" b="b"/>
              <a:pathLst>
                <a:path w="60477" h="12575" extrusionOk="0">
                  <a:moveTo>
                    <a:pt x="30239" y="0"/>
                  </a:moveTo>
                  <a:cubicBezTo>
                    <a:pt x="22219" y="0"/>
                    <a:pt x="14527" y="663"/>
                    <a:pt x="8857" y="1842"/>
                  </a:cubicBezTo>
                  <a:cubicBezTo>
                    <a:pt x="3186" y="3021"/>
                    <a:pt x="0" y="4620"/>
                    <a:pt x="0" y="6287"/>
                  </a:cubicBezTo>
                  <a:cubicBezTo>
                    <a:pt x="0" y="7955"/>
                    <a:pt x="3186" y="9554"/>
                    <a:pt x="8857" y="10733"/>
                  </a:cubicBezTo>
                  <a:cubicBezTo>
                    <a:pt x="14527" y="11912"/>
                    <a:pt x="22219" y="12575"/>
                    <a:pt x="30239" y="12575"/>
                  </a:cubicBezTo>
                  <a:cubicBezTo>
                    <a:pt x="38258" y="12575"/>
                    <a:pt x="45949" y="11912"/>
                    <a:pt x="51620" y="10733"/>
                  </a:cubicBezTo>
                  <a:cubicBezTo>
                    <a:pt x="57291" y="9554"/>
                    <a:pt x="60477" y="7955"/>
                    <a:pt x="60477" y="6287"/>
                  </a:cubicBezTo>
                  <a:cubicBezTo>
                    <a:pt x="60477" y="4620"/>
                    <a:pt x="57291" y="3021"/>
                    <a:pt x="51620" y="1842"/>
                  </a:cubicBezTo>
                  <a:cubicBezTo>
                    <a:pt x="45949" y="663"/>
                    <a:pt x="38258" y="0"/>
                    <a:pt x="30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8"/>
            <p:cNvSpPr/>
            <p:nvPr/>
          </p:nvSpPr>
          <p:spPr>
            <a:xfrm>
              <a:off x="3839425" y="1508400"/>
              <a:ext cx="622550" cy="510700"/>
            </a:xfrm>
            <a:custGeom>
              <a:avLst/>
              <a:gdLst/>
              <a:ahLst/>
              <a:cxnLst/>
              <a:rect l="l" t="t" r="r" b="b"/>
              <a:pathLst>
                <a:path w="24902" h="20428" extrusionOk="0">
                  <a:moveTo>
                    <a:pt x="19094" y="1"/>
                  </a:moveTo>
                  <a:cubicBezTo>
                    <a:pt x="17868" y="1"/>
                    <a:pt x="16718" y="381"/>
                    <a:pt x="16025" y="944"/>
                  </a:cubicBezTo>
                  <a:cubicBezTo>
                    <a:pt x="14053" y="2547"/>
                    <a:pt x="18614" y="2423"/>
                    <a:pt x="17258" y="3533"/>
                  </a:cubicBezTo>
                  <a:cubicBezTo>
                    <a:pt x="17054" y="3700"/>
                    <a:pt x="16813" y="3769"/>
                    <a:pt x="16538" y="3769"/>
                  </a:cubicBezTo>
                  <a:cubicBezTo>
                    <a:pt x="15210" y="3769"/>
                    <a:pt x="13081" y="2150"/>
                    <a:pt x="10389" y="2150"/>
                  </a:cubicBezTo>
                  <a:cubicBezTo>
                    <a:pt x="9941" y="2150"/>
                    <a:pt x="9477" y="2195"/>
                    <a:pt x="8999" y="2300"/>
                  </a:cubicBezTo>
                  <a:cubicBezTo>
                    <a:pt x="5054" y="3163"/>
                    <a:pt x="4438" y="8464"/>
                    <a:pt x="4438" y="8464"/>
                  </a:cubicBezTo>
                  <a:cubicBezTo>
                    <a:pt x="4438" y="8464"/>
                    <a:pt x="3945" y="8341"/>
                    <a:pt x="2835" y="8341"/>
                  </a:cubicBezTo>
                  <a:cubicBezTo>
                    <a:pt x="1726" y="8341"/>
                    <a:pt x="0" y="9080"/>
                    <a:pt x="0" y="12409"/>
                  </a:cubicBezTo>
                  <a:cubicBezTo>
                    <a:pt x="0" y="15737"/>
                    <a:pt x="123" y="18942"/>
                    <a:pt x="123" y="18942"/>
                  </a:cubicBezTo>
                  <a:cubicBezTo>
                    <a:pt x="123" y="18942"/>
                    <a:pt x="238" y="20428"/>
                    <a:pt x="2008" y="20428"/>
                  </a:cubicBezTo>
                  <a:cubicBezTo>
                    <a:pt x="2076" y="20428"/>
                    <a:pt x="2146" y="20426"/>
                    <a:pt x="2220" y="20421"/>
                  </a:cubicBezTo>
                  <a:cubicBezTo>
                    <a:pt x="4191" y="20298"/>
                    <a:pt x="4931" y="19435"/>
                    <a:pt x="4931" y="17833"/>
                  </a:cubicBezTo>
                  <a:cubicBezTo>
                    <a:pt x="4931" y="16230"/>
                    <a:pt x="6164" y="16846"/>
                    <a:pt x="7766" y="15613"/>
                  </a:cubicBezTo>
                  <a:cubicBezTo>
                    <a:pt x="9369" y="14380"/>
                    <a:pt x="8999" y="11422"/>
                    <a:pt x="11587" y="11299"/>
                  </a:cubicBezTo>
                  <a:cubicBezTo>
                    <a:pt x="11631" y="11297"/>
                    <a:pt x="11675" y="11296"/>
                    <a:pt x="11719" y="11296"/>
                  </a:cubicBezTo>
                  <a:cubicBezTo>
                    <a:pt x="14101" y="11296"/>
                    <a:pt x="16573" y="14304"/>
                    <a:pt x="18470" y="14304"/>
                  </a:cubicBezTo>
                  <a:cubicBezTo>
                    <a:pt x="18603" y="14304"/>
                    <a:pt x="18733" y="14289"/>
                    <a:pt x="18861" y="14257"/>
                  </a:cubicBezTo>
                  <a:cubicBezTo>
                    <a:pt x="20833" y="13765"/>
                    <a:pt x="24902" y="11052"/>
                    <a:pt x="24285" y="5135"/>
                  </a:cubicBezTo>
                  <a:cubicBezTo>
                    <a:pt x="23885" y="1297"/>
                    <a:pt x="21358" y="1"/>
                    <a:pt x="19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8"/>
            <p:cNvSpPr/>
            <p:nvPr/>
          </p:nvSpPr>
          <p:spPr>
            <a:xfrm>
              <a:off x="3831925" y="1500825"/>
              <a:ext cx="636925" cy="525775"/>
            </a:xfrm>
            <a:custGeom>
              <a:avLst/>
              <a:gdLst/>
              <a:ahLst/>
              <a:cxnLst/>
              <a:rect l="l" t="t" r="r" b="b"/>
              <a:pathLst>
                <a:path w="25477" h="21031" extrusionOk="0">
                  <a:moveTo>
                    <a:pt x="19394" y="603"/>
                  </a:moveTo>
                  <a:cubicBezTo>
                    <a:pt x="20049" y="603"/>
                    <a:pt x="20729" y="717"/>
                    <a:pt x="21365" y="981"/>
                  </a:cubicBezTo>
                  <a:cubicBezTo>
                    <a:pt x="22534" y="1465"/>
                    <a:pt x="23992" y="2637"/>
                    <a:pt x="24288" y="5469"/>
                  </a:cubicBezTo>
                  <a:cubicBezTo>
                    <a:pt x="24909" y="11437"/>
                    <a:pt x="20634" y="13883"/>
                    <a:pt x="19089" y="14270"/>
                  </a:cubicBezTo>
                  <a:cubicBezTo>
                    <a:pt x="18986" y="14296"/>
                    <a:pt x="18881" y="14307"/>
                    <a:pt x="18771" y="14307"/>
                  </a:cubicBezTo>
                  <a:cubicBezTo>
                    <a:pt x="17965" y="14307"/>
                    <a:pt x="16977" y="13661"/>
                    <a:pt x="15937" y="12981"/>
                  </a:cubicBezTo>
                  <a:cubicBezTo>
                    <a:pt x="14669" y="12152"/>
                    <a:pt x="13374" y="11300"/>
                    <a:pt x="12009" y="11300"/>
                  </a:cubicBezTo>
                  <a:cubicBezTo>
                    <a:pt x="11964" y="11300"/>
                    <a:pt x="11919" y="11301"/>
                    <a:pt x="11874" y="11303"/>
                  </a:cubicBezTo>
                  <a:cubicBezTo>
                    <a:pt x="10118" y="11387"/>
                    <a:pt x="9560" y="12678"/>
                    <a:pt x="9068" y="13818"/>
                  </a:cubicBezTo>
                  <a:cubicBezTo>
                    <a:pt x="8751" y="14550"/>
                    <a:pt x="8454" y="15241"/>
                    <a:pt x="7884" y="15679"/>
                  </a:cubicBezTo>
                  <a:cubicBezTo>
                    <a:pt x="7291" y="16136"/>
                    <a:pt x="6764" y="16318"/>
                    <a:pt x="6299" y="16479"/>
                  </a:cubicBezTo>
                  <a:cubicBezTo>
                    <a:pt x="5565" y="16732"/>
                    <a:pt x="4931" y="16951"/>
                    <a:pt x="4931" y="18136"/>
                  </a:cubicBezTo>
                  <a:cubicBezTo>
                    <a:pt x="4931" y="19654"/>
                    <a:pt x="4228" y="20318"/>
                    <a:pt x="2500" y="20425"/>
                  </a:cubicBezTo>
                  <a:cubicBezTo>
                    <a:pt x="2436" y="20429"/>
                    <a:pt x="2374" y="20431"/>
                    <a:pt x="2314" y="20431"/>
                  </a:cubicBezTo>
                  <a:cubicBezTo>
                    <a:pt x="893" y="20431"/>
                    <a:pt x="737" y="19376"/>
                    <a:pt x="722" y="19225"/>
                  </a:cubicBezTo>
                  <a:cubicBezTo>
                    <a:pt x="716" y="19046"/>
                    <a:pt x="600" y="15917"/>
                    <a:pt x="600" y="12712"/>
                  </a:cubicBezTo>
                  <a:cubicBezTo>
                    <a:pt x="600" y="9215"/>
                    <a:pt x="2542" y="8943"/>
                    <a:pt x="3136" y="8943"/>
                  </a:cubicBezTo>
                  <a:cubicBezTo>
                    <a:pt x="4182" y="8943"/>
                    <a:pt x="4662" y="9057"/>
                    <a:pt x="4667" y="9058"/>
                  </a:cubicBezTo>
                  <a:cubicBezTo>
                    <a:pt x="4690" y="9064"/>
                    <a:pt x="4715" y="9067"/>
                    <a:pt x="4739" y="9067"/>
                  </a:cubicBezTo>
                  <a:cubicBezTo>
                    <a:pt x="4799" y="9067"/>
                    <a:pt x="4859" y="9048"/>
                    <a:pt x="4909" y="9012"/>
                  </a:cubicBezTo>
                  <a:cubicBezTo>
                    <a:pt x="4980" y="8964"/>
                    <a:pt x="5026" y="8887"/>
                    <a:pt x="5036" y="8801"/>
                  </a:cubicBezTo>
                  <a:cubicBezTo>
                    <a:pt x="5042" y="8750"/>
                    <a:pt x="5670" y="3704"/>
                    <a:pt x="9363" y="2896"/>
                  </a:cubicBezTo>
                  <a:cubicBezTo>
                    <a:pt x="9819" y="2796"/>
                    <a:pt x="10262" y="2754"/>
                    <a:pt x="10690" y="2754"/>
                  </a:cubicBezTo>
                  <a:cubicBezTo>
                    <a:pt x="12214" y="2754"/>
                    <a:pt x="13559" y="3295"/>
                    <a:pt x="14689" y="3751"/>
                  </a:cubicBezTo>
                  <a:cubicBezTo>
                    <a:pt x="15520" y="4085"/>
                    <a:pt x="16239" y="4374"/>
                    <a:pt x="16845" y="4374"/>
                  </a:cubicBezTo>
                  <a:cubicBezTo>
                    <a:pt x="17180" y="4374"/>
                    <a:pt x="17481" y="4285"/>
                    <a:pt x="17748" y="4068"/>
                  </a:cubicBezTo>
                  <a:cubicBezTo>
                    <a:pt x="17850" y="3984"/>
                    <a:pt x="18161" y="3730"/>
                    <a:pt x="18108" y="3372"/>
                  </a:cubicBezTo>
                  <a:cubicBezTo>
                    <a:pt x="18047" y="2956"/>
                    <a:pt x="17551" y="2751"/>
                    <a:pt x="17026" y="2534"/>
                  </a:cubicBezTo>
                  <a:cubicBezTo>
                    <a:pt x="16698" y="2398"/>
                    <a:pt x="16152" y="2172"/>
                    <a:pt x="16124" y="1985"/>
                  </a:cubicBezTo>
                  <a:cubicBezTo>
                    <a:pt x="16111" y="1904"/>
                    <a:pt x="16208" y="1728"/>
                    <a:pt x="16515" y="1480"/>
                  </a:cubicBezTo>
                  <a:cubicBezTo>
                    <a:pt x="17155" y="958"/>
                    <a:pt x="18238" y="603"/>
                    <a:pt x="19394" y="603"/>
                  </a:cubicBezTo>
                  <a:close/>
                  <a:moveTo>
                    <a:pt x="19393" y="1"/>
                  </a:moveTo>
                  <a:cubicBezTo>
                    <a:pt x="18076" y="1"/>
                    <a:pt x="16863" y="425"/>
                    <a:pt x="16136" y="1015"/>
                  </a:cubicBezTo>
                  <a:cubicBezTo>
                    <a:pt x="15679" y="1387"/>
                    <a:pt x="15481" y="1732"/>
                    <a:pt x="15531" y="2071"/>
                  </a:cubicBezTo>
                  <a:cubicBezTo>
                    <a:pt x="15607" y="2595"/>
                    <a:pt x="16212" y="2845"/>
                    <a:pt x="16797" y="3087"/>
                  </a:cubicBezTo>
                  <a:cubicBezTo>
                    <a:pt x="17048" y="3191"/>
                    <a:pt x="17466" y="3364"/>
                    <a:pt x="17516" y="3442"/>
                  </a:cubicBezTo>
                  <a:cubicBezTo>
                    <a:pt x="17516" y="3442"/>
                    <a:pt x="17499" y="3497"/>
                    <a:pt x="17368" y="3604"/>
                  </a:cubicBezTo>
                  <a:cubicBezTo>
                    <a:pt x="17224" y="3722"/>
                    <a:pt x="17044" y="3771"/>
                    <a:pt x="16832" y="3771"/>
                  </a:cubicBezTo>
                  <a:cubicBezTo>
                    <a:pt x="16343" y="3771"/>
                    <a:pt x="15684" y="3506"/>
                    <a:pt x="14913" y="3196"/>
                  </a:cubicBezTo>
                  <a:cubicBezTo>
                    <a:pt x="13731" y="2719"/>
                    <a:pt x="12325" y="2153"/>
                    <a:pt x="10701" y="2153"/>
                  </a:cubicBezTo>
                  <a:cubicBezTo>
                    <a:pt x="10231" y="2153"/>
                    <a:pt x="9742" y="2200"/>
                    <a:pt x="9236" y="2311"/>
                  </a:cubicBezTo>
                  <a:cubicBezTo>
                    <a:pt x="5651" y="3095"/>
                    <a:pt x="4690" y="7233"/>
                    <a:pt x="4487" y="8421"/>
                  </a:cubicBezTo>
                  <a:cubicBezTo>
                    <a:pt x="4217" y="8385"/>
                    <a:pt x="3773" y="8344"/>
                    <a:pt x="3135" y="8344"/>
                  </a:cubicBezTo>
                  <a:cubicBezTo>
                    <a:pt x="1620" y="8344"/>
                    <a:pt x="0" y="9492"/>
                    <a:pt x="0" y="12712"/>
                  </a:cubicBezTo>
                  <a:cubicBezTo>
                    <a:pt x="0" y="16008"/>
                    <a:pt x="122" y="19224"/>
                    <a:pt x="124" y="19257"/>
                  </a:cubicBezTo>
                  <a:cubicBezTo>
                    <a:pt x="125" y="19260"/>
                    <a:pt x="125" y="19265"/>
                    <a:pt x="125" y="19268"/>
                  </a:cubicBezTo>
                  <a:cubicBezTo>
                    <a:pt x="126" y="19286"/>
                    <a:pt x="285" y="21031"/>
                    <a:pt x="2303" y="21031"/>
                  </a:cubicBezTo>
                  <a:cubicBezTo>
                    <a:pt x="2379" y="21031"/>
                    <a:pt x="2457" y="21028"/>
                    <a:pt x="2538" y="21024"/>
                  </a:cubicBezTo>
                  <a:cubicBezTo>
                    <a:pt x="4579" y="20896"/>
                    <a:pt x="5531" y="19979"/>
                    <a:pt x="5531" y="18136"/>
                  </a:cubicBezTo>
                  <a:cubicBezTo>
                    <a:pt x="5531" y="17378"/>
                    <a:pt x="5793" y="17287"/>
                    <a:pt x="6495" y="17045"/>
                  </a:cubicBezTo>
                  <a:cubicBezTo>
                    <a:pt x="6978" y="16878"/>
                    <a:pt x="7578" y="16670"/>
                    <a:pt x="8249" y="16154"/>
                  </a:cubicBezTo>
                  <a:cubicBezTo>
                    <a:pt x="8941" y="15621"/>
                    <a:pt x="9285" y="14825"/>
                    <a:pt x="9618" y="14055"/>
                  </a:cubicBezTo>
                  <a:cubicBezTo>
                    <a:pt x="10101" y="12934"/>
                    <a:pt x="10520" y="11967"/>
                    <a:pt x="11902" y="11902"/>
                  </a:cubicBezTo>
                  <a:cubicBezTo>
                    <a:pt x="11944" y="11899"/>
                    <a:pt x="11987" y="11898"/>
                    <a:pt x="12030" y="11898"/>
                  </a:cubicBezTo>
                  <a:cubicBezTo>
                    <a:pt x="13199" y="11898"/>
                    <a:pt x="14423" y="12705"/>
                    <a:pt x="15609" y="13482"/>
                  </a:cubicBezTo>
                  <a:cubicBezTo>
                    <a:pt x="16724" y="14212"/>
                    <a:pt x="17785" y="14907"/>
                    <a:pt x="18767" y="14907"/>
                  </a:cubicBezTo>
                  <a:cubicBezTo>
                    <a:pt x="18924" y="14907"/>
                    <a:pt x="19080" y="14889"/>
                    <a:pt x="19233" y="14851"/>
                  </a:cubicBezTo>
                  <a:cubicBezTo>
                    <a:pt x="21732" y="14226"/>
                    <a:pt x="25477" y="11110"/>
                    <a:pt x="24883" y="5407"/>
                  </a:cubicBezTo>
                  <a:cubicBezTo>
                    <a:pt x="24557" y="2282"/>
                    <a:pt x="22914" y="974"/>
                    <a:pt x="21594" y="428"/>
                  </a:cubicBezTo>
                  <a:cubicBezTo>
                    <a:pt x="20871" y="129"/>
                    <a:pt x="20117" y="1"/>
                    <a:pt x="19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8"/>
            <p:cNvSpPr/>
            <p:nvPr/>
          </p:nvSpPr>
          <p:spPr>
            <a:xfrm>
              <a:off x="4290750" y="1581100"/>
              <a:ext cx="164725" cy="176100"/>
            </a:xfrm>
            <a:custGeom>
              <a:avLst/>
              <a:gdLst/>
              <a:ahLst/>
              <a:cxnLst/>
              <a:rect l="l" t="t" r="r" b="b"/>
              <a:pathLst>
                <a:path w="6589" h="7044" extrusionOk="0">
                  <a:moveTo>
                    <a:pt x="5198" y="1"/>
                  </a:moveTo>
                  <a:cubicBezTo>
                    <a:pt x="5070" y="1"/>
                    <a:pt x="4947" y="75"/>
                    <a:pt x="4906" y="198"/>
                  </a:cubicBezTo>
                  <a:cubicBezTo>
                    <a:pt x="4854" y="355"/>
                    <a:pt x="4921" y="516"/>
                    <a:pt x="5078" y="568"/>
                  </a:cubicBezTo>
                  <a:cubicBezTo>
                    <a:pt x="5276" y="717"/>
                    <a:pt x="5874" y="1924"/>
                    <a:pt x="5832" y="3215"/>
                  </a:cubicBezTo>
                  <a:cubicBezTo>
                    <a:pt x="5798" y="4232"/>
                    <a:pt x="5384" y="5004"/>
                    <a:pt x="4602" y="5511"/>
                  </a:cubicBezTo>
                  <a:cubicBezTo>
                    <a:pt x="3453" y="6254"/>
                    <a:pt x="2448" y="6446"/>
                    <a:pt x="1715" y="6446"/>
                  </a:cubicBezTo>
                  <a:cubicBezTo>
                    <a:pt x="963" y="6446"/>
                    <a:pt x="498" y="6243"/>
                    <a:pt x="462" y="6227"/>
                  </a:cubicBezTo>
                  <a:cubicBezTo>
                    <a:pt x="422" y="6210"/>
                    <a:pt x="382" y="6202"/>
                    <a:pt x="341" y="6202"/>
                  </a:cubicBezTo>
                  <a:cubicBezTo>
                    <a:pt x="228" y="6202"/>
                    <a:pt x="119" y="6267"/>
                    <a:pt x="69" y="6376"/>
                  </a:cubicBezTo>
                  <a:cubicBezTo>
                    <a:pt x="0" y="6525"/>
                    <a:pt x="64" y="6701"/>
                    <a:pt x="212" y="6772"/>
                  </a:cubicBezTo>
                  <a:cubicBezTo>
                    <a:pt x="255" y="6792"/>
                    <a:pt x="819" y="7044"/>
                    <a:pt x="1717" y="7044"/>
                  </a:cubicBezTo>
                  <a:cubicBezTo>
                    <a:pt x="2550" y="7044"/>
                    <a:pt x="3669" y="6827"/>
                    <a:pt x="4927" y="6013"/>
                  </a:cubicBezTo>
                  <a:cubicBezTo>
                    <a:pt x="6069" y="5274"/>
                    <a:pt x="6588" y="4010"/>
                    <a:pt x="6390" y="2451"/>
                  </a:cubicBezTo>
                  <a:cubicBezTo>
                    <a:pt x="6249" y="1340"/>
                    <a:pt x="5721" y="157"/>
                    <a:pt x="5302" y="17"/>
                  </a:cubicBezTo>
                  <a:cubicBezTo>
                    <a:pt x="5268" y="6"/>
                    <a:pt x="5233" y="1"/>
                    <a:pt x="5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8"/>
            <p:cNvSpPr/>
            <p:nvPr/>
          </p:nvSpPr>
          <p:spPr>
            <a:xfrm>
              <a:off x="4010625" y="1621625"/>
              <a:ext cx="248550" cy="111025"/>
            </a:xfrm>
            <a:custGeom>
              <a:avLst/>
              <a:gdLst/>
              <a:ahLst/>
              <a:cxnLst/>
              <a:rect l="l" t="t" r="r" b="b"/>
              <a:pathLst>
                <a:path w="9942" h="4441" extrusionOk="0">
                  <a:moveTo>
                    <a:pt x="4170" y="0"/>
                  </a:moveTo>
                  <a:cubicBezTo>
                    <a:pt x="4159" y="0"/>
                    <a:pt x="4148" y="0"/>
                    <a:pt x="4136" y="1"/>
                  </a:cubicBezTo>
                  <a:cubicBezTo>
                    <a:pt x="977" y="1"/>
                    <a:pt x="42" y="3886"/>
                    <a:pt x="33" y="3926"/>
                  </a:cubicBezTo>
                  <a:cubicBezTo>
                    <a:pt x="0" y="4085"/>
                    <a:pt x="100" y="4243"/>
                    <a:pt x="260" y="4279"/>
                  </a:cubicBezTo>
                  <a:cubicBezTo>
                    <a:pt x="282" y="4284"/>
                    <a:pt x="305" y="4287"/>
                    <a:pt x="328" y="4287"/>
                  </a:cubicBezTo>
                  <a:cubicBezTo>
                    <a:pt x="461" y="4287"/>
                    <a:pt x="583" y="4196"/>
                    <a:pt x="617" y="4061"/>
                  </a:cubicBezTo>
                  <a:cubicBezTo>
                    <a:pt x="625" y="4025"/>
                    <a:pt x="1455" y="598"/>
                    <a:pt x="4134" y="598"/>
                  </a:cubicBezTo>
                  <a:cubicBezTo>
                    <a:pt x="4187" y="598"/>
                    <a:pt x="4241" y="600"/>
                    <a:pt x="4296" y="602"/>
                  </a:cubicBezTo>
                  <a:cubicBezTo>
                    <a:pt x="5852" y="677"/>
                    <a:pt x="6416" y="1460"/>
                    <a:pt x="7067" y="2366"/>
                  </a:cubicBezTo>
                  <a:cubicBezTo>
                    <a:pt x="7616" y="3130"/>
                    <a:pt x="8238" y="3995"/>
                    <a:pt x="9528" y="4425"/>
                  </a:cubicBezTo>
                  <a:cubicBezTo>
                    <a:pt x="9558" y="4435"/>
                    <a:pt x="9591" y="4441"/>
                    <a:pt x="9623" y="4441"/>
                  </a:cubicBezTo>
                  <a:cubicBezTo>
                    <a:pt x="9770" y="4441"/>
                    <a:pt x="9894" y="4333"/>
                    <a:pt x="9918" y="4188"/>
                  </a:cubicBezTo>
                  <a:cubicBezTo>
                    <a:pt x="9942" y="4044"/>
                    <a:pt x="9857" y="3903"/>
                    <a:pt x="9718" y="3857"/>
                  </a:cubicBezTo>
                  <a:cubicBezTo>
                    <a:pt x="8611" y="3487"/>
                    <a:pt x="8098" y="2773"/>
                    <a:pt x="7554" y="2016"/>
                  </a:cubicBezTo>
                  <a:cubicBezTo>
                    <a:pt x="6874" y="1071"/>
                    <a:pt x="6170" y="92"/>
                    <a:pt x="4324" y="4"/>
                  </a:cubicBezTo>
                  <a:cubicBezTo>
                    <a:pt x="4272" y="2"/>
                    <a:pt x="4221" y="0"/>
                    <a:pt x="4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8"/>
            <p:cNvSpPr/>
            <p:nvPr/>
          </p:nvSpPr>
          <p:spPr>
            <a:xfrm>
              <a:off x="3839900" y="1738050"/>
              <a:ext cx="146450" cy="204900"/>
            </a:xfrm>
            <a:custGeom>
              <a:avLst/>
              <a:gdLst/>
              <a:ahLst/>
              <a:cxnLst/>
              <a:rect l="l" t="t" r="r" b="b"/>
              <a:pathLst>
                <a:path w="5858" h="8196" extrusionOk="0">
                  <a:moveTo>
                    <a:pt x="2670" y="0"/>
                  </a:moveTo>
                  <a:cubicBezTo>
                    <a:pt x="2467" y="0"/>
                    <a:pt x="2262" y="25"/>
                    <a:pt x="2057" y="81"/>
                  </a:cubicBezTo>
                  <a:cubicBezTo>
                    <a:pt x="334" y="549"/>
                    <a:pt x="812" y="3034"/>
                    <a:pt x="1043" y="4226"/>
                  </a:cubicBezTo>
                  <a:cubicBezTo>
                    <a:pt x="1067" y="4351"/>
                    <a:pt x="1087" y="4461"/>
                    <a:pt x="1103" y="4551"/>
                  </a:cubicBezTo>
                  <a:cubicBezTo>
                    <a:pt x="1199" y="5129"/>
                    <a:pt x="535" y="6831"/>
                    <a:pt x="94" y="7769"/>
                  </a:cubicBezTo>
                  <a:cubicBezTo>
                    <a:pt x="0" y="7967"/>
                    <a:pt x="145" y="8195"/>
                    <a:pt x="366" y="8195"/>
                  </a:cubicBezTo>
                  <a:cubicBezTo>
                    <a:pt x="481" y="8195"/>
                    <a:pt x="586" y="8129"/>
                    <a:pt x="636" y="8023"/>
                  </a:cubicBezTo>
                  <a:cubicBezTo>
                    <a:pt x="760" y="7759"/>
                    <a:pt x="1851" y="5404"/>
                    <a:pt x="1694" y="4452"/>
                  </a:cubicBezTo>
                  <a:cubicBezTo>
                    <a:pt x="1678" y="4359"/>
                    <a:pt x="1655" y="4244"/>
                    <a:pt x="1630" y="4113"/>
                  </a:cubicBezTo>
                  <a:cubicBezTo>
                    <a:pt x="1435" y="3097"/>
                    <a:pt x="1027" y="983"/>
                    <a:pt x="2215" y="658"/>
                  </a:cubicBezTo>
                  <a:cubicBezTo>
                    <a:pt x="2366" y="617"/>
                    <a:pt x="2518" y="599"/>
                    <a:pt x="2671" y="599"/>
                  </a:cubicBezTo>
                  <a:cubicBezTo>
                    <a:pt x="3979" y="599"/>
                    <a:pt x="5299" y="1937"/>
                    <a:pt x="5314" y="1952"/>
                  </a:cubicBezTo>
                  <a:cubicBezTo>
                    <a:pt x="5372" y="2012"/>
                    <a:pt x="5450" y="2042"/>
                    <a:pt x="5527" y="2042"/>
                  </a:cubicBezTo>
                  <a:cubicBezTo>
                    <a:pt x="5603" y="2042"/>
                    <a:pt x="5678" y="2014"/>
                    <a:pt x="5737" y="1957"/>
                  </a:cubicBezTo>
                  <a:cubicBezTo>
                    <a:pt x="5854" y="1842"/>
                    <a:pt x="5858" y="1654"/>
                    <a:pt x="5743" y="1535"/>
                  </a:cubicBezTo>
                  <a:cubicBezTo>
                    <a:pt x="5674" y="1464"/>
                    <a:pt x="4233" y="0"/>
                    <a:pt x="2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8"/>
            <p:cNvSpPr/>
            <p:nvPr/>
          </p:nvSpPr>
          <p:spPr>
            <a:xfrm>
              <a:off x="2937450" y="2023325"/>
              <a:ext cx="289800" cy="408650"/>
            </a:xfrm>
            <a:custGeom>
              <a:avLst/>
              <a:gdLst/>
              <a:ahLst/>
              <a:cxnLst/>
              <a:rect l="l" t="t" r="r" b="b"/>
              <a:pathLst>
                <a:path w="11592" h="16346" extrusionOk="0">
                  <a:moveTo>
                    <a:pt x="7431" y="0"/>
                  </a:moveTo>
                  <a:lnTo>
                    <a:pt x="1" y="446"/>
                  </a:lnTo>
                  <a:lnTo>
                    <a:pt x="4459" y="16345"/>
                  </a:lnTo>
                  <a:lnTo>
                    <a:pt x="11591" y="16048"/>
                  </a:lnTo>
                  <a:lnTo>
                    <a:pt x="7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8"/>
            <p:cNvSpPr/>
            <p:nvPr/>
          </p:nvSpPr>
          <p:spPr>
            <a:xfrm>
              <a:off x="2928975" y="2015850"/>
              <a:ext cx="306700" cy="423625"/>
            </a:xfrm>
            <a:custGeom>
              <a:avLst/>
              <a:gdLst/>
              <a:ahLst/>
              <a:cxnLst/>
              <a:rect l="l" t="t" r="r" b="b"/>
              <a:pathLst>
                <a:path w="12268" h="16945" extrusionOk="0">
                  <a:moveTo>
                    <a:pt x="7541" y="613"/>
                  </a:moveTo>
                  <a:lnTo>
                    <a:pt x="11547" y="16064"/>
                  </a:lnTo>
                  <a:lnTo>
                    <a:pt x="5022" y="16336"/>
                  </a:lnTo>
                  <a:lnTo>
                    <a:pt x="728" y="1022"/>
                  </a:lnTo>
                  <a:lnTo>
                    <a:pt x="7541" y="613"/>
                  </a:lnTo>
                  <a:close/>
                  <a:moveTo>
                    <a:pt x="7767" y="0"/>
                  </a:moveTo>
                  <a:cubicBezTo>
                    <a:pt x="7762" y="0"/>
                    <a:pt x="7757" y="0"/>
                    <a:pt x="7752" y="1"/>
                  </a:cubicBezTo>
                  <a:lnTo>
                    <a:pt x="322" y="447"/>
                  </a:lnTo>
                  <a:cubicBezTo>
                    <a:pt x="132" y="458"/>
                    <a:pt x="1" y="642"/>
                    <a:pt x="52" y="825"/>
                  </a:cubicBezTo>
                  <a:lnTo>
                    <a:pt x="4510" y="16725"/>
                  </a:lnTo>
                  <a:cubicBezTo>
                    <a:pt x="4546" y="16855"/>
                    <a:pt x="4663" y="16944"/>
                    <a:pt x="4798" y="16944"/>
                  </a:cubicBezTo>
                  <a:cubicBezTo>
                    <a:pt x="4802" y="16944"/>
                    <a:pt x="4806" y="16944"/>
                    <a:pt x="4811" y="16943"/>
                  </a:cubicBezTo>
                  <a:lnTo>
                    <a:pt x="11943" y="16647"/>
                  </a:lnTo>
                  <a:cubicBezTo>
                    <a:pt x="12133" y="16639"/>
                    <a:pt x="12268" y="16457"/>
                    <a:pt x="12220" y="16272"/>
                  </a:cubicBezTo>
                  <a:lnTo>
                    <a:pt x="8059" y="224"/>
                  </a:lnTo>
                  <a:cubicBezTo>
                    <a:pt x="8025" y="91"/>
                    <a:pt x="7894" y="0"/>
                    <a:pt x="7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8"/>
            <p:cNvSpPr/>
            <p:nvPr/>
          </p:nvSpPr>
          <p:spPr>
            <a:xfrm>
              <a:off x="2915175" y="2155225"/>
              <a:ext cx="375225" cy="883250"/>
            </a:xfrm>
            <a:custGeom>
              <a:avLst/>
              <a:gdLst/>
              <a:ahLst/>
              <a:cxnLst/>
              <a:rect l="l" t="t" r="r" b="b"/>
              <a:pathLst>
                <a:path w="15009" h="35330" extrusionOk="0">
                  <a:moveTo>
                    <a:pt x="5638" y="1"/>
                  </a:moveTo>
                  <a:cubicBezTo>
                    <a:pt x="4093" y="1"/>
                    <a:pt x="1780" y="184"/>
                    <a:pt x="1041" y="817"/>
                  </a:cubicBezTo>
                  <a:cubicBezTo>
                    <a:pt x="1" y="1709"/>
                    <a:pt x="1785" y="5275"/>
                    <a:pt x="2081" y="6017"/>
                  </a:cubicBezTo>
                  <a:cubicBezTo>
                    <a:pt x="2378" y="6761"/>
                    <a:pt x="3865" y="14339"/>
                    <a:pt x="4459" y="16419"/>
                  </a:cubicBezTo>
                  <a:cubicBezTo>
                    <a:pt x="5053" y="18499"/>
                    <a:pt x="6539" y="33805"/>
                    <a:pt x="7430" y="35142"/>
                  </a:cubicBezTo>
                  <a:cubicBezTo>
                    <a:pt x="7517" y="35271"/>
                    <a:pt x="7657" y="35330"/>
                    <a:pt x="7841" y="35330"/>
                  </a:cubicBezTo>
                  <a:cubicBezTo>
                    <a:pt x="9553" y="35330"/>
                    <a:pt x="15008" y="30238"/>
                    <a:pt x="15008" y="30238"/>
                  </a:cubicBezTo>
                  <a:lnTo>
                    <a:pt x="12631" y="24889"/>
                  </a:lnTo>
                  <a:lnTo>
                    <a:pt x="10699" y="25929"/>
                  </a:lnTo>
                  <a:cubicBezTo>
                    <a:pt x="10699" y="25929"/>
                    <a:pt x="8322" y="18499"/>
                    <a:pt x="7281" y="15676"/>
                  </a:cubicBezTo>
                  <a:cubicBezTo>
                    <a:pt x="6242" y="12852"/>
                    <a:pt x="5944" y="11665"/>
                    <a:pt x="5944" y="11665"/>
                  </a:cubicBezTo>
                  <a:lnTo>
                    <a:pt x="5993" y="11636"/>
                  </a:lnTo>
                  <a:cubicBezTo>
                    <a:pt x="7025" y="11033"/>
                    <a:pt x="7548" y="9832"/>
                    <a:pt x="7287" y="8666"/>
                  </a:cubicBezTo>
                  <a:lnTo>
                    <a:pt x="6947" y="7153"/>
                  </a:lnTo>
                  <a:lnTo>
                    <a:pt x="6947" y="7153"/>
                  </a:lnTo>
                  <a:cubicBezTo>
                    <a:pt x="6947" y="7153"/>
                    <a:pt x="7227" y="7780"/>
                    <a:pt x="7802" y="7780"/>
                  </a:cubicBezTo>
                  <a:cubicBezTo>
                    <a:pt x="7977" y="7780"/>
                    <a:pt x="8179" y="7722"/>
                    <a:pt x="8409" y="7571"/>
                  </a:cubicBezTo>
                  <a:cubicBezTo>
                    <a:pt x="8906" y="7244"/>
                    <a:pt x="8377" y="3956"/>
                    <a:pt x="7782" y="2767"/>
                  </a:cubicBezTo>
                  <a:cubicBezTo>
                    <a:pt x="7556" y="2314"/>
                    <a:pt x="7127" y="2161"/>
                    <a:pt x="6650" y="2161"/>
                  </a:cubicBezTo>
                  <a:cubicBezTo>
                    <a:pt x="5876" y="2161"/>
                    <a:pt x="4975" y="2565"/>
                    <a:pt x="4607" y="2749"/>
                  </a:cubicBezTo>
                  <a:cubicBezTo>
                    <a:pt x="4013" y="3046"/>
                    <a:pt x="3418" y="3641"/>
                    <a:pt x="3418" y="3641"/>
                  </a:cubicBezTo>
                  <a:lnTo>
                    <a:pt x="2972" y="1857"/>
                  </a:lnTo>
                  <a:cubicBezTo>
                    <a:pt x="2972" y="1857"/>
                    <a:pt x="5202" y="1709"/>
                    <a:pt x="5648" y="1709"/>
                  </a:cubicBezTo>
                  <a:cubicBezTo>
                    <a:pt x="6093" y="1709"/>
                    <a:pt x="7728" y="222"/>
                    <a:pt x="6985" y="74"/>
                  </a:cubicBezTo>
                  <a:cubicBezTo>
                    <a:pt x="6769" y="31"/>
                    <a:pt x="6268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8"/>
            <p:cNvSpPr/>
            <p:nvPr/>
          </p:nvSpPr>
          <p:spPr>
            <a:xfrm>
              <a:off x="2912575" y="2147775"/>
              <a:ext cx="385950" cy="898175"/>
            </a:xfrm>
            <a:custGeom>
              <a:avLst/>
              <a:gdLst/>
              <a:ahLst/>
              <a:cxnLst/>
              <a:rect l="l" t="t" r="r" b="b"/>
              <a:pathLst>
                <a:path w="15438" h="35927" extrusionOk="0">
                  <a:moveTo>
                    <a:pt x="5815" y="2301"/>
                  </a:moveTo>
                  <a:lnTo>
                    <a:pt x="5815" y="2301"/>
                  </a:lnTo>
                  <a:cubicBezTo>
                    <a:pt x="5291" y="2441"/>
                    <a:pt x="4825" y="2655"/>
                    <a:pt x="4577" y="2778"/>
                  </a:cubicBezTo>
                  <a:cubicBezTo>
                    <a:pt x="4250" y="2942"/>
                    <a:pt x="3929" y="3184"/>
                    <a:pt x="3692" y="3382"/>
                  </a:cubicBezTo>
                  <a:lnTo>
                    <a:pt x="3454" y="2430"/>
                  </a:lnTo>
                  <a:cubicBezTo>
                    <a:pt x="4100" y="2388"/>
                    <a:pt x="5427" y="2305"/>
                    <a:pt x="5752" y="2305"/>
                  </a:cubicBezTo>
                  <a:cubicBezTo>
                    <a:pt x="5773" y="2305"/>
                    <a:pt x="5793" y="2304"/>
                    <a:pt x="5815" y="2301"/>
                  </a:cubicBezTo>
                  <a:close/>
                  <a:moveTo>
                    <a:pt x="5740" y="596"/>
                  </a:moveTo>
                  <a:cubicBezTo>
                    <a:pt x="6267" y="596"/>
                    <a:pt x="6704" y="617"/>
                    <a:pt x="6953" y="653"/>
                  </a:cubicBezTo>
                  <a:cubicBezTo>
                    <a:pt x="6792" y="990"/>
                    <a:pt x="5993" y="1674"/>
                    <a:pt x="5752" y="1706"/>
                  </a:cubicBezTo>
                  <a:cubicBezTo>
                    <a:pt x="5301" y="1706"/>
                    <a:pt x="3149" y="1849"/>
                    <a:pt x="3058" y="1855"/>
                  </a:cubicBezTo>
                  <a:cubicBezTo>
                    <a:pt x="2872" y="1867"/>
                    <a:pt x="2741" y="2045"/>
                    <a:pt x="2788" y="2227"/>
                  </a:cubicBezTo>
                  <a:lnTo>
                    <a:pt x="3234" y="4010"/>
                  </a:lnTo>
                  <a:cubicBezTo>
                    <a:pt x="3269" y="4153"/>
                    <a:pt x="3395" y="4237"/>
                    <a:pt x="3524" y="4237"/>
                  </a:cubicBezTo>
                  <a:cubicBezTo>
                    <a:pt x="3599" y="4237"/>
                    <a:pt x="3675" y="4209"/>
                    <a:pt x="3735" y="4149"/>
                  </a:cubicBezTo>
                  <a:cubicBezTo>
                    <a:pt x="3740" y="4144"/>
                    <a:pt x="4301" y="3586"/>
                    <a:pt x="4847" y="3313"/>
                  </a:cubicBezTo>
                  <a:cubicBezTo>
                    <a:pt x="5096" y="3188"/>
                    <a:pt x="6015" y="2757"/>
                    <a:pt x="6749" y="2757"/>
                  </a:cubicBezTo>
                  <a:cubicBezTo>
                    <a:pt x="7126" y="2757"/>
                    <a:pt x="7455" y="2871"/>
                    <a:pt x="7619" y="3199"/>
                  </a:cubicBezTo>
                  <a:cubicBezTo>
                    <a:pt x="8202" y="4364"/>
                    <a:pt x="8608" y="7259"/>
                    <a:pt x="8349" y="7617"/>
                  </a:cubicBezTo>
                  <a:cubicBezTo>
                    <a:pt x="8188" y="7724"/>
                    <a:pt x="8040" y="7778"/>
                    <a:pt x="7906" y="7778"/>
                  </a:cubicBezTo>
                  <a:cubicBezTo>
                    <a:pt x="7862" y="7778"/>
                    <a:pt x="7820" y="7772"/>
                    <a:pt x="7779" y="7760"/>
                  </a:cubicBezTo>
                  <a:cubicBezTo>
                    <a:pt x="7489" y="7677"/>
                    <a:pt x="7326" y="7330"/>
                    <a:pt x="7325" y="7328"/>
                  </a:cubicBezTo>
                  <a:cubicBezTo>
                    <a:pt x="7276" y="7217"/>
                    <a:pt x="7167" y="7150"/>
                    <a:pt x="7052" y="7150"/>
                  </a:cubicBezTo>
                  <a:cubicBezTo>
                    <a:pt x="7021" y="7150"/>
                    <a:pt x="6989" y="7155"/>
                    <a:pt x="6958" y="7165"/>
                  </a:cubicBezTo>
                  <a:cubicBezTo>
                    <a:pt x="6810" y="7214"/>
                    <a:pt x="6726" y="7365"/>
                    <a:pt x="6760" y="7516"/>
                  </a:cubicBezTo>
                  <a:lnTo>
                    <a:pt x="7099" y="9029"/>
                  </a:lnTo>
                  <a:cubicBezTo>
                    <a:pt x="7333" y="10072"/>
                    <a:pt x="6870" y="11136"/>
                    <a:pt x="5898" y="11703"/>
                  </a:cubicBezTo>
                  <a:cubicBezTo>
                    <a:pt x="5782" y="11770"/>
                    <a:pt x="5726" y="11905"/>
                    <a:pt x="5757" y="12035"/>
                  </a:cubicBezTo>
                  <a:cubicBezTo>
                    <a:pt x="5770" y="12084"/>
                    <a:pt x="6071" y="13271"/>
                    <a:pt x="7105" y="16078"/>
                  </a:cubicBezTo>
                  <a:cubicBezTo>
                    <a:pt x="8131" y="18863"/>
                    <a:pt x="10494" y="26244"/>
                    <a:pt x="10517" y="26318"/>
                  </a:cubicBezTo>
                  <a:cubicBezTo>
                    <a:pt x="10545" y="26403"/>
                    <a:pt x="10608" y="26472"/>
                    <a:pt x="10691" y="26504"/>
                  </a:cubicBezTo>
                  <a:cubicBezTo>
                    <a:pt x="10727" y="26519"/>
                    <a:pt x="10765" y="26526"/>
                    <a:pt x="10803" y="26526"/>
                  </a:cubicBezTo>
                  <a:cubicBezTo>
                    <a:pt x="10852" y="26526"/>
                    <a:pt x="10900" y="26514"/>
                    <a:pt x="10945" y="26491"/>
                  </a:cubicBezTo>
                  <a:lnTo>
                    <a:pt x="12592" y="25604"/>
                  </a:lnTo>
                  <a:lnTo>
                    <a:pt x="14752" y="30463"/>
                  </a:lnTo>
                  <a:cubicBezTo>
                    <a:pt x="12633" y="32420"/>
                    <a:pt x="9111" y="35330"/>
                    <a:pt x="7970" y="35330"/>
                  </a:cubicBezTo>
                  <a:cubicBezTo>
                    <a:pt x="7943" y="35330"/>
                    <a:pt x="7917" y="35328"/>
                    <a:pt x="7892" y="35325"/>
                  </a:cubicBezTo>
                  <a:cubicBezTo>
                    <a:pt x="7812" y="35315"/>
                    <a:pt x="7792" y="35287"/>
                    <a:pt x="7783" y="35274"/>
                  </a:cubicBezTo>
                  <a:cubicBezTo>
                    <a:pt x="7289" y="34533"/>
                    <a:pt x="6494" y="28356"/>
                    <a:pt x="5913" y="23846"/>
                  </a:cubicBezTo>
                  <a:cubicBezTo>
                    <a:pt x="5474" y="20438"/>
                    <a:pt x="5096" y="17493"/>
                    <a:pt x="4850" y="16634"/>
                  </a:cubicBezTo>
                  <a:cubicBezTo>
                    <a:pt x="4550" y="15586"/>
                    <a:pt x="4007" y="13061"/>
                    <a:pt x="3529" y="10834"/>
                  </a:cubicBezTo>
                  <a:cubicBezTo>
                    <a:pt x="2962" y="8194"/>
                    <a:pt x="2607" y="6567"/>
                    <a:pt x="2463" y="6205"/>
                  </a:cubicBezTo>
                  <a:cubicBezTo>
                    <a:pt x="2424" y="6107"/>
                    <a:pt x="2360" y="5964"/>
                    <a:pt x="2282" y="5785"/>
                  </a:cubicBezTo>
                  <a:cubicBezTo>
                    <a:pt x="1866" y="4843"/>
                    <a:pt x="600" y="1975"/>
                    <a:pt x="1339" y="1341"/>
                  </a:cubicBezTo>
                  <a:cubicBezTo>
                    <a:pt x="2000" y="776"/>
                    <a:pt x="4236" y="596"/>
                    <a:pt x="5740" y="596"/>
                  </a:cubicBezTo>
                  <a:close/>
                  <a:moveTo>
                    <a:pt x="5719" y="1"/>
                  </a:moveTo>
                  <a:cubicBezTo>
                    <a:pt x="4129" y="1"/>
                    <a:pt x="1764" y="189"/>
                    <a:pt x="950" y="887"/>
                  </a:cubicBezTo>
                  <a:cubicBezTo>
                    <a:pt x="0" y="1700"/>
                    <a:pt x="814" y="3941"/>
                    <a:pt x="1734" y="6026"/>
                  </a:cubicBezTo>
                  <a:cubicBezTo>
                    <a:pt x="1809" y="6197"/>
                    <a:pt x="1869" y="6334"/>
                    <a:pt x="1907" y="6426"/>
                  </a:cubicBezTo>
                  <a:cubicBezTo>
                    <a:pt x="2043" y="6768"/>
                    <a:pt x="2500" y="8898"/>
                    <a:pt x="2944" y="10959"/>
                  </a:cubicBezTo>
                  <a:cubicBezTo>
                    <a:pt x="3447" y="13305"/>
                    <a:pt x="3969" y="15731"/>
                    <a:pt x="4274" y="16798"/>
                  </a:cubicBezTo>
                  <a:cubicBezTo>
                    <a:pt x="4507" y="17615"/>
                    <a:pt x="4902" y="20679"/>
                    <a:pt x="5319" y="23922"/>
                  </a:cubicBezTo>
                  <a:cubicBezTo>
                    <a:pt x="6135" y="30260"/>
                    <a:pt x="6755" y="34810"/>
                    <a:pt x="7284" y="35605"/>
                  </a:cubicBezTo>
                  <a:cubicBezTo>
                    <a:pt x="7368" y="35731"/>
                    <a:pt x="7529" y="35886"/>
                    <a:pt x="7822" y="35921"/>
                  </a:cubicBezTo>
                  <a:cubicBezTo>
                    <a:pt x="7858" y="35924"/>
                    <a:pt x="7893" y="35925"/>
                    <a:pt x="7928" y="35926"/>
                  </a:cubicBezTo>
                  <a:cubicBezTo>
                    <a:pt x="9723" y="35926"/>
                    <a:pt x="14739" y="31293"/>
                    <a:pt x="15316" y="30754"/>
                  </a:cubicBezTo>
                  <a:cubicBezTo>
                    <a:pt x="15410" y="30667"/>
                    <a:pt x="15437" y="30530"/>
                    <a:pt x="15386" y="30414"/>
                  </a:cubicBezTo>
                  <a:lnTo>
                    <a:pt x="13007" y="25063"/>
                  </a:lnTo>
                  <a:cubicBezTo>
                    <a:pt x="12957" y="24952"/>
                    <a:pt x="12847" y="24886"/>
                    <a:pt x="12733" y="24886"/>
                  </a:cubicBezTo>
                  <a:cubicBezTo>
                    <a:pt x="12686" y="24886"/>
                    <a:pt x="12637" y="24897"/>
                    <a:pt x="12592" y="24922"/>
                  </a:cubicBezTo>
                  <a:lnTo>
                    <a:pt x="10978" y="25792"/>
                  </a:lnTo>
                  <a:cubicBezTo>
                    <a:pt x="10497" y="24296"/>
                    <a:pt x="8568" y="18319"/>
                    <a:pt x="7666" y="15870"/>
                  </a:cubicBezTo>
                  <a:cubicBezTo>
                    <a:pt x="6886" y="13752"/>
                    <a:pt x="6524" y="12552"/>
                    <a:pt x="6395" y="12099"/>
                  </a:cubicBezTo>
                  <a:cubicBezTo>
                    <a:pt x="7451" y="11404"/>
                    <a:pt x="7963" y="10128"/>
                    <a:pt x="7683" y="8897"/>
                  </a:cubicBezTo>
                  <a:lnTo>
                    <a:pt x="7553" y="8317"/>
                  </a:lnTo>
                  <a:lnTo>
                    <a:pt x="7553" y="8317"/>
                  </a:lnTo>
                  <a:cubicBezTo>
                    <a:pt x="7571" y="8323"/>
                    <a:pt x="7589" y="8329"/>
                    <a:pt x="7607" y="8335"/>
                  </a:cubicBezTo>
                  <a:cubicBezTo>
                    <a:pt x="7706" y="8363"/>
                    <a:pt x="7806" y="8377"/>
                    <a:pt x="7907" y="8377"/>
                  </a:cubicBezTo>
                  <a:cubicBezTo>
                    <a:pt x="8157" y="8377"/>
                    <a:pt x="8414" y="8291"/>
                    <a:pt x="8677" y="8117"/>
                  </a:cubicBezTo>
                  <a:cubicBezTo>
                    <a:pt x="9443" y="7614"/>
                    <a:pt x="8689" y="4002"/>
                    <a:pt x="8153" y="2931"/>
                  </a:cubicBezTo>
                  <a:cubicBezTo>
                    <a:pt x="7864" y="2351"/>
                    <a:pt x="7334" y="2160"/>
                    <a:pt x="6762" y="2160"/>
                  </a:cubicBezTo>
                  <a:cubicBezTo>
                    <a:pt x="6496" y="2160"/>
                    <a:pt x="6220" y="2202"/>
                    <a:pt x="5955" y="2265"/>
                  </a:cubicBezTo>
                  <a:cubicBezTo>
                    <a:pt x="6537" y="2064"/>
                    <a:pt x="7522" y="1162"/>
                    <a:pt x="7575" y="623"/>
                  </a:cubicBezTo>
                  <a:cubicBezTo>
                    <a:pt x="7602" y="349"/>
                    <a:pt x="7435" y="136"/>
                    <a:pt x="7146" y="78"/>
                  </a:cubicBezTo>
                  <a:cubicBezTo>
                    <a:pt x="6928" y="34"/>
                    <a:pt x="6393" y="1"/>
                    <a:pt x="57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8"/>
            <p:cNvSpPr/>
            <p:nvPr/>
          </p:nvSpPr>
          <p:spPr>
            <a:xfrm>
              <a:off x="3002950" y="2230950"/>
              <a:ext cx="117550" cy="50550"/>
            </a:xfrm>
            <a:custGeom>
              <a:avLst/>
              <a:gdLst/>
              <a:ahLst/>
              <a:cxnLst/>
              <a:rect l="l" t="t" r="r" b="b"/>
              <a:pathLst>
                <a:path w="4702" h="2022" extrusionOk="0">
                  <a:moveTo>
                    <a:pt x="3775" y="1"/>
                  </a:moveTo>
                  <a:cubicBezTo>
                    <a:pt x="1993" y="1"/>
                    <a:pt x="293" y="1426"/>
                    <a:pt x="214" y="1494"/>
                  </a:cubicBezTo>
                  <a:cubicBezTo>
                    <a:pt x="1" y="1674"/>
                    <a:pt x="129" y="2021"/>
                    <a:pt x="408" y="2021"/>
                  </a:cubicBezTo>
                  <a:cubicBezTo>
                    <a:pt x="479" y="2021"/>
                    <a:pt x="547" y="1996"/>
                    <a:pt x="602" y="1950"/>
                  </a:cubicBezTo>
                  <a:cubicBezTo>
                    <a:pt x="619" y="1935"/>
                    <a:pt x="2207" y="599"/>
                    <a:pt x="3771" y="599"/>
                  </a:cubicBezTo>
                  <a:cubicBezTo>
                    <a:pt x="3952" y="599"/>
                    <a:pt x="4133" y="617"/>
                    <a:pt x="4311" y="657"/>
                  </a:cubicBezTo>
                  <a:cubicBezTo>
                    <a:pt x="4332" y="662"/>
                    <a:pt x="4354" y="664"/>
                    <a:pt x="4375" y="664"/>
                  </a:cubicBezTo>
                  <a:cubicBezTo>
                    <a:pt x="4511" y="664"/>
                    <a:pt x="4635" y="569"/>
                    <a:pt x="4666" y="430"/>
                  </a:cubicBezTo>
                  <a:cubicBezTo>
                    <a:pt x="4701" y="269"/>
                    <a:pt x="4600" y="109"/>
                    <a:pt x="4440" y="72"/>
                  </a:cubicBezTo>
                  <a:cubicBezTo>
                    <a:pt x="4219" y="23"/>
                    <a:pt x="3996" y="1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8"/>
            <p:cNvSpPr/>
            <p:nvPr/>
          </p:nvSpPr>
          <p:spPr>
            <a:xfrm>
              <a:off x="3018825" y="2274225"/>
              <a:ext cx="103900" cy="51650"/>
            </a:xfrm>
            <a:custGeom>
              <a:avLst/>
              <a:gdLst/>
              <a:ahLst/>
              <a:cxnLst/>
              <a:rect l="l" t="t" r="r" b="b"/>
              <a:pathLst>
                <a:path w="4156" h="2066" extrusionOk="0">
                  <a:moveTo>
                    <a:pt x="3667" y="1"/>
                  </a:moveTo>
                  <a:cubicBezTo>
                    <a:pt x="1666" y="1"/>
                    <a:pt x="242" y="1496"/>
                    <a:pt x="180" y="1562"/>
                  </a:cubicBezTo>
                  <a:cubicBezTo>
                    <a:pt x="1" y="1753"/>
                    <a:pt x="137" y="2065"/>
                    <a:pt x="397" y="2065"/>
                  </a:cubicBezTo>
                  <a:cubicBezTo>
                    <a:pt x="398" y="2065"/>
                    <a:pt x="398" y="2065"/>
                    <a:pt x="399" y="2065"/>
                  </a:cubicBezTo>
                  <a:cubicBezTo>
                    <a:pt x="482" y="2065"/>
                    <a:pt x="562" y="2031"/>
                    <a:pt x="618" y="1970"/>
                  </a:cubicBezTo>
                  <a:cubicBezTo>
                    <a:pt x="631" y="1956"/>
                    <a:pt x="1909" y="598"/>
                    <a:pt x="3646" y="598"/>
                  </a:cubicBezTo>
                  <a:cubicBezTo>
                    <a:pt x="3706" y="598"/>
                    <a:pt x="3768" y="600"/>
                    <a:pt x="3830" y="604"/>
                  </a:cubicBezTo>
                  <a:cubicBezTo>
                    <a:pt x="3836" y="604"/>
                    <a:pt x="3842" y="604"/>
                    <a:pt x="3848" y="604"/>
                  </a:cubicBezTo>
                  <a:cubicBezTo>
                    <a:pt x="4005" y="604"/>
                    <a:pt x="4138" y="480"/>
                    <a:pt x="4146" y="320"/>
                  </a:cubicBezTo>
                  <a:cubicBezTo>
                    <a:pt x="4155" y="155"/>
                    <a:pt x="4027" y="13"/>
                    <a:pt x="3860" y="5"/>
                  </a:cubicBezTo>
                  <a:cubicBezTo>
                    <a:pt x="3795" y="2"/>
                    <a:pt x="3731" y="1"/>
                    <a:pt x="3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8"/>
            <p:cNvSpPr/>
            <p:nvPr/>
          </p:nvSpPr>
          <p:spPr>
            <a:xfrm>
              <a:off x="3216075" y="2299325"/>
              <a:ext cx="478950" cy="756750"/>
            </a:xfrm>
            <a:custGeom>
              <a:avLst/>
              <a:gdLst/>
              <a:ahLst/>
              <a:cxnLst/>
              <a:rect l="l" t="t" r="r" b="b"/>
              <a:pathLst>
                <a:path w="19158" h="30270" extrusionOk="0">
                  <a:moveTo>
                    <a:pt x="16533" y="0"/>
                  </a:moveTo>
                  <a:cubicBezTo>
                    <a:pt x="16499" y="0"/>
                    <a:pt x="16464" y="1"/>
                    <a:pt x="16428" y="2"/>
                  </a:cubicBezTo>
                  <a:cubicBezTo>
                    <a:pt x="16428" y="2"/>
                    <a:pt x="13670" y="2630"/>
                    <a:pt x="12483" y="4860"/>
                  </a:cubicBezTo>
                  <a:cubicBezTo>
                    <a:pt x="11294" y="7088"/>
                    <a:pt x="1" y="19125"/>
                    <a:pt x="1" y="19125"/>
                  </a:cubicBezTo>
                  <a:lnTo>
                    <a:pt x="3269" y="30269"/>
                  </a:lnTo>
                  <a:lnTo>
                    <a:pt x="11294" y="23434"/>
                  </a:lnTo>
                  <a:cubicBezTo>
                    <a:pt x="11294" y="23434"/>
                    <a:pt x="15751" y="14816"/>
                    <a:pt x="16940" y="9318"/>
                  </a:cubicBezTo>
                  <a:cubicBezTo>
                    <a:pt x="18113" y="3891"/>
                    <a:pt x="19158" y="0"/>
                    <a:pt x="16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8"/>
            <p:cNvSpPr/>
            <p:nvPr/>
          </p:nvSpPr>
          <p:spPr>
            <a:xfrm>
              <a:off x="3208175" y="2291850"/>
              <a:ext cx="481875" cy="771725"/>
            </a:xfrm>
            <a:custGeom>
              <a:avLst/>
              <a:gdLst/>
              <a:ahLst/>
              <a:cxnLst/>
              <a:rect l="l" t="t" r="r" b="b"/>
              <a:pathLst>
                <a:path w="19275" h="30869" extrusionOk="0">
                  <a:moveTo>
                    <a:pt x="16867" y="599"/>
                  </a:moveTo>
                  <a:cubicBezTo>
                    <a:pt x="17294" y="602"/>
                    <a:pt x="17602" y="724"/>
                    <a:pt x="17808" y="969"/>
                  </a:cubicBezTo>
                  <a:cubicBezTo>
                    <a:pt x="18626" y="1948"/>
                    <a:pt x="17998" y="4821"/>
                    <a:pt x="17201" y="8457"/>
                  </a:cubicBezTo>
                  <a:lnTo>
                    <a:pt x="16963" y="9554"/>
                  </a:lnTo>
                  <a:cubicBezTo>
                    <a:pt x="15844" y="14729"/>
                    <a:pt x="11741" y="22816"/>
                    <a:pt x="11370" y="23543"/>
                  </a:cubicBezTo>
                  <a:lnTo>
                    <a:pt x="3742" y="30041"/>
                  </a:lnTo>
                  <a:lnTo>
                    <a:pt x="652" y="19504"/>
                  </a:lnTo>
                  <a:cubicBezTo>
                    <a:pt x="1921" y="18149"/>
                    <a:pt x="11921" y="7440"/>
                    <a:pt x="13062" y="5300"/>
                  </a:cubicBezTo>
                  <a:cubicBezTo>
                    <a:pt x="14100" y="3354"/>
                    <a:pt x="16400" y="1055"/>
                    <a:pt x="16867" y="599"/>
                  </a:cubicBezTo>
                  <a:close/>
                  <a:moveTo>
                    <a:pt x="16838" y="1"/>
                  </a:moveTo>
                  <a:cubicBezTo>
                    <a:pt x="16803" y="1"/>
                    <a:pt x="16768" y="1"/>
                    <a:pt x="16733" y="3"/>
                  </a:cubicBezTo>
                  <a:cubicBezTo>
                    <a:pt x="16661" y="5"/>
                    <a:pt x="16591" y="34"/>
                    <a:pt x="16537" y="84"/>
                  </a:cubicBezTo>
                  <a:cubicBezTo>
                    <a:pt x="16424" y="194"/>
                    <a:pt x="13732" y="2772"/>
                    <a:pt x="12534" y="5017"/>
                  </a:cubicBezTo>
                  <a:cubicBezTo>
                    <a:pt x="11378" y="7186"/>
                    <a:pt x="212" y="19099"/>
                    <a:pt x="98" y="19219"/>
                  </a:cubicBezTo>
                  <a:cubicBezTo>
                    <a:pt x="26" y="19296"/>
                    <a:pt x="0" y="19407"/>
                    <a:pt x="29" y="19508"/>
                  </a:cubicBezTo>
                  <a:lnTo>
                    <a:pt x="3298" y="30652"/>
                  </a:lnTo>
                  <a:cubicBezTo>
                    <a:pt x="3327" y="30749"/>
                    <a:pt x="3403" y="30826"/>
                    <a:pt x="3500" y="30856"/>
                  </a:cubicBezTo>
                  <a:cubicBezTo>
                    <a:pt x="3527" y="30864"/>
                    <a:pt x="3557" y="30867"/>
                    <a:pt x="3586" y="30868"/>
                  </a:cubicBezTo>
                  <a:cubicBezTo>
                    <a:pt x="3657" y="30868"/>
                    <a:pt x="3726" y="30842"/>
                    <a:pt x="3781" y="30796"/>
                  </a:cubicBezTo>
                  <a:lnTo>
                    <a:pt x="11804" y="23961"/>
                  </a:lnTo>
                  <a:cubicBezTo>
                    <a:pt x="11834" y="23935"/>
                    <a:pt x="11859" y="23904"/>
                    <a:pt x="11876" y="23870"/>
                  </a:cubicBezTo>
                  <a:cubicBezTo>
                    <a:pt x="11922" y="23783"/>
                    <a:pt x="16365" y="15153"/>
                    <a:pt x="17550" y="9679"/>
                  </a:cubicBezTo>
                  <a:lnTo>
                    <a:pt x="17787" y="8585"/>
                  </a:lnTo>
                  <a:cubicBezTo>
                    <a:pt x="18652" y="4641"/>
                    <a:pt x="19275" y="1790"/>
                    <a:pt x="18267" y="585"/>
                  </a:cubicBezTo>
                  <a:cubicBezTo>
                    <a:pt x="17941" y="195"/>
                    <a:pt x="17463" y="1"/>
                    <a:pt x="16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8"/>
            <p:cNvSpPr/>
            <p:nvPr/>
          </p:nvSpPr>
          <p:spPr>
            <a:xfrm>
              <a:off x="3209550" y="2295475"/>
              <a:ext cx="1092150" cy="1256525"/>
            </a:xfrm>
            <a:custGeom>
              <a:avLst/>
              <a:gdLst/>
              <a:ahLst/>
              <a:cxnLst/>
              <a:rect l="l" t="t" r="r" b="b"/>
              <a:pathLst>
                <a:path w="43686" h="50261" extrusionOk="0">
                  <a:moveTo>
                    <a:pt x="17438" y="0"/>
                  </a:moveTo>
                  <a:cubicBezTo>
                    <a:pt x="17058" y="0"/>
                    <a:pt x="16798" y="47"/>
                    <a:pt x="16689" y="156"/>
                  </a:cubicBezTo>
                  <a:cubicBezTo>
                    <a:pt x="16073" y="773"/>
                    <a:pt x="12201" y="20135"/>
                    <a:pt x="8430" y="27893"/>
                  </a:cubicBezTo>
                  <a:cubicBezTo>
                    <a:pt x="3439" y="38162"/>
                    <a:pt x="0" y="43603"/>
                    <a:pt x="0" y="43603"/>
                  </a:cubicBezTo>
                  <a:cubicBezTo>
                    <a:pt x="0" y="43603"/>
                    <a:pt x="2953" y="42279"/>
                    <a:pt x="7244" y="42279"/>
                  </a:cubicBezTo>
                  <a:cubicBezTo>
                    <a:pt x="8371" y="42279"/>
                    <a:pt x="9590" y="42370"/>
                    <a:pt x="10873" y="42601"/>
                  </a:cubicBezTo>
                  <a:cubicBezTo>
                    <a:pt x="17036" y="43711"/>
                    <a:pt x="26627" y="50260"/>
                    <a:pt x="26627" y="50260"/>
                  </a:cubicBezTo>
                  <a:cubicBezTo>
                    <a:pt x="26627" y="50260"/>
                    <a:pt x="31236" y="40343"/>
                    <a:pt x="36167" y="30358"/>
                  </a:cubicBezTo>
                  <a:cubicBezTo>
                    <a:pt x="41098" y="20372"/>
                    <a:pt x="43686" y="5457"/>
                    <a:pt x="43686" y="4594"/>
                  </a:cubicBezTo>
                  <a:cubicBezTo>
                    <a:pt x="43686" y="3796"/>
                    <a:pt x="42311" y="3101"/>
                    <a:pt x="41520" y="3101"/>
                  </a:cubicBezTo>
                  <a:cubicBezTo>
                    <a:pt x="41457" y="3101"/>
                    <a:pt x="41398" y="3105"/>
                    <a:pt x="41343" y="3114"/>
                  </a:cubicBezTo>
                  <a:cubicBezTo>
                    <a:pt x="41343" y="3114"/>
                    <a:pt x="32591" y="2375"/>
                    <a:pt x="27660" y="1636"/>
                  </a:cubicBezTo>
                  <a:cubicBezTo>
                    <a:pt x="23601" y="1027"/>
                    <a:pt x="19208" y="0"/>
                    <a:pt x="174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8"/>
            <p:cNvSpPr/>
            <p:nvPr/>
          </p:nvSpPr>
          <p:spPr>
            <a:xfrm>
              <a:off x="3199875" y="2288000"/>
              <a:ext cx="1109325" cy="1271475"/>
            </a:xfrm>
            <a:custGeom>
              <a:avLst/>
              <a:gdLst/>
              <a:ahLst/>
              <a:cxnLst/>
              <a:rect l="l" t="t" r="r" b="b"/>
              <a:pathLst>
                <a:path w="44373" h="50859" extrusionOk="0">
                  <a:moveTo>
                    <a:pt x="17775" y="591"/>
                  </a:moveTo>
                  <a:cubicBezTo>
                    <a:pt x="18817" y="591"/>
                    <a:pt x="21202" y="1030"/>
                    <a:pt x="23193" y="1398"/>
                  </a:cubicBezTo>
                  <a:cubicBezTo>
                    <a:pt x="24691" y="1675"/>
                    <a:pt x="26389" y="1989"/>
                    <a:pt x="28003" y="2231"/>
                  </a:cubicBezTo>
                  <a:cubicBezTo>
                    <a:pt x="32887" y="2963"/>
                    <a:pt x="41618" y="3705"/>
                    <a:pt x="41705" y="3712"/>
                  </a:cubicBezTo>
                  <a:cubicBezTo>
                    <a:pt x="41714" y="3713"/>
                    <a:pt x="41723" y="3713"/>
                    <a:pt x="41732" y="3713"/>
                  </a:cubicBezTo>
                  <a:cubicBezTo>
                    <a:pt x="41748" y="3713"/>
                    <a:pt x="41764" y="3712"/>
                    <a:pt x="41780" y="3710"/>
                  </a:cubicBezTo>
                  <a:cubicBezTo>
                    <a:pt x="41817" y="3704"/>
                    <a:pt x="41859" y="3701"/>
                    <a:pt x="41904" y="3701"/>
                  </a:cubicBezTo>
                  <a:cubicBezTo>
                    <a:pt x="42299" y="3701"/>
                    <a:pt x="42968" y="3931"/>
                    <a:pt x="43406" y="4301"/>
                  </a:cubicBezTo>
                  <a:cubicBezTo>
                    <a:pt x="43643" y="4502"/>
                    <a:pt x="43773" y="4712"/>
                    <a:pt x="43773" y="4893"/>
                  </a:cubicBezTo>
                  <a:cubicBezTo>
                    <a:pt x="43773" y="5885"/>
                    <a:pt x="41107" y="20760"/>
                    <a:pt x="36285" y="30524"/>
                  </a:cubicBezTo>
                  <a:cubicBezTo>
                    <a:pt x="31899" y="39407"/>
                    <a:pt x="27720" y="48337"/>
                    <a:pt x="26890" y="50115"/>
                  </a:cubicBezTo>
                  <a:cubicBezTo>
                    <a:pt x="25208" y="48993"/>
                    <a:pt x="16938" y="43619"/>
                    <a:pt x="11312" y="42606"/>
                  </a:cubicBezTo>
                  <a:cubicBezTo>
                    <a:pt x="10094" y="42386"/>
                    <a:pt x="8858" y="42275"/>
                    <a:pt x="7620" y="42275"/>
                  </a:cubicBezTo>
                  <a:cubicBezTo>
                    <a:pt x="7614" y="42275"/>
                    <a:pt x="7608" y="42275"/>
                    <a:pt x="7601" y="42276"/>
                  </a:cubicBezTo>
                  <a:lnTo>
                    <a:pt x="7601" y="42274"/>
                  </a:lnTo>
                  <a:cubicBezTo>
                    <a:pt x="4611" y="42274"/>
                    <a:pt x="2277" y="42909"/>
                    <a:pt x="1099" y="43312"/>
                  </a:cubicBezTo>
                  <a:cubicBezTo>
                    <a:pt x="2199" y="41483"/>
                    <a:pt x="5184" y="36352"/>
                    <a:pt x="9087" y="28323"/>
                  </a:cubicBezTo>
                  <a:cubicBezTo>
                    <a:pt x="11613" y="23125"/>
                    <a:pt x="14125" y="12987"/>
                    <a:pt x="15787" y="6279"/>
                  </a:cubicBezTo>
                  <a:cubicBezTo>
                    <a:pt x="16468" y="3531"/>
                    <a:pt x="17111" y="936"/>
                    <a:pt x="17285" y="670"/>
                  </a:cubicBezTo>
                  <a:cubicBezTo>
                    <a:pt x="17359" y="615"/>
                    <a:pt x="17530" y="591"/>
                    <a:pt x="17775" y="591"/>
                  </a:cubicBezTo>
                  <a:close/>
                  <a:moveTo>
                    <a:pt x="17835" y="0"/>
                  </a:moveTo>
                  <a:cubicBezTo>
                    <a:pt x="17334" y="0"/>
                    <a:pt x="17029" y="79"/>
                    <a:pt x="16865" y="244"/>
                  </a:cubicBezTo>
                  <a:cubicBezTo>
                    <a:pt x="16626" y="482"/>
                    <a:pt x="16317" y="1648"/>
                    <a:pt x="15205" y="6134"/>
                  </a:cubicBezTo>
                  <a:cubicBezTo>
                    <a:pt x="13650" y="12412"/>
                    <a:pt x="11047" y="22920"/>
                    <a:pt x="8548" y="28061"/>
                  </a:cubicBezTo>
                  <a:cubicBezTo>
                    <a:pt x="3622" y="38193"/>
                    <a:pt x="168" y="43688"/>
                    <a:pt x="134" y="43743"/>
                  </a:cubicBezTo>
                  <a:cubicBezTo>
                    <a:pt x="0" y="43954"/>
                    <a:pt x="167" y="44202"/>
                    <a:pt x="385" y="44202"/>
                  </a:cubicBezTo>
                  <a:cubicBezTo>
                    <a:pt x="425" y="44202"/>
                    <a:pt x="467" y="44194"/>
                    <a:pt x="510" y="44175"/>
                  </a:cubicBezTo>
                  <a:cubicBezTo>
                    <a:pt x="546" y="44159"/>
                    <a:pt x="3460" y="42880"/>
                    <a:pt x="7647" y="42880"/>
                  </a:cubicBezTo>
                  <a:cubicBezTo>
                    <a:pt x="8754" y="42880"/>
                    <a:pt x="9951" y="42969"/>
                    <a:pt x="11206" y="43195"/>
                  </a:cubicBezTo>
                  <a:cubicBezTo>
                    <a:pt x="17236" y="44280"/>
                    <a:pt x="26749" y="50740"/>
                    <a:pt x="26844" y="50806"/>
                  </a:cubicBezTo>
                  <a:cubicBezTo>
                    <a:pt x="26894" y="50840"/>
                    <a:pt x="26953" y="50858"/>
                    <a:pt x="27013" y="50858"/>
                  </a:cubicBezTo>
                  <a:cubicBezTo>
                    <a:pt x="27040" y="50858"/>
                    <a:pt x="27067" y="50855"/>
                    <a:pt x="27092" y="50848"/>
                  </a:cubicBezTo>
                  <a:cubicBezTo>
                    <a:pt x="27177" y="50824"/>
                    <a:pt x="27247" y="50765"/>
                    <a:pt x="27285" y="50685"/>
                  </a:cubicBezTo>
                  <a:cubicBezTo>
                    <a:pt x="27331" y="50587"/>
                    <a:pt x="31949" y="40658"/>
                    <a:pt x="36822" y="30790"/>
                  </a:cubicBezTo>
                  <a:cubicBezTo>
                    <a:pt x="41684" y="20944"/>
                    <a:pt x="44373" y="5899"/>
                    <a:pt x="44373" y="4893"/>
                  </a:cubicBezTo>
                  <a:cubicBezTo>
                    <a:pt x="44373" y="4528"/>
                    <a:pt x="44173" y="4166"/>
                    <a:pt x="43794" y="3844"/>
                  </a:cubicBezTo>
                  <a:cubicBezTo>
                    <a:pt x="43279" y="3409"/>
                    <a:pt x="42488" y="3102"/>
                    <a:pt x="41910" y="3102"/>
                  </a:cubicBezTo>
                  <a:cubicBezTo>
                    <a:pt x="41844" y="3102"/>
                    <a:pt x="41781" y="3105"/>
                    <a:pt x="41721" y="3114"/>
                  </a:cubicBezTo>
                  <a:cubicBezTo>
                    <a:pt x="41116" y="3062"/>
                    <a:pt x="32802" y="2346"/>
                    <a:pt x="28092" y="1639"/>
                  </a:cubicBezTo>
                  <a:cubicBezTo>
                    <a:pt x="26488" y="1399"/>
                    <a:pt x="24795" y="1085"/>
                    <a:pt x="23302" y="809"/>
                  </a:cubicBezTo>
                  <a:cubicBezTo>
                    <a:pt x="20483" y="288"/>
                    <a:pt x="18796" y="0"/>
                    <a:pt x="17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8"/>
            <p:cNvSpPr/>
            <p:nvPr/>
          </p:nvSpPr>
          <p:spPr>
            <a:xfrm>
              <a:off x="3836325" y="2331375"/>
              <a:ext cx="313150" cy="316275"/>
            </a:xfrm>
            <a:custGeom>
              <a:avLst/>
              <a:gdLst/>
              <a:ahLst/>
              <a:cxnLst/>
              <a:rect l="l" t="t" r="r" b="b"/>
              <a:pathLst>
                <a:path w="12526" h="12651" extrusionOk="0">
                  <a:moveTo>
                    <a:pt x="1339" y="1"/>
                  </a:moveTo>
                  <a:cubicBezTo>
                    <a:pt x="926" y="1164"/>
                    <a:pt x="393" y="3016"/>
                    <a:pt x="247" y="5131"/>
                  </a:cubicBezTo>
                  <a:cubicBezTo>
                    <a:pt x="1" y="8706"/>
                    <a:pt x="2097" y="12650"/>
                    <a:pt x="3699" y="12650"/>
                  </a:cubicBezTo>
                  <a:cubicBezTo>
                    <a:pt x="5302" y="12650"/>
                    <a:pt x="10232" y="5993"/>
                    <a:pt x="11342" y="4145"/>
                  </a:cubicBezTo>
                  <a:cubicBezTo>
                    <a:pt x="12146" y="2804"/>
                    <a:pt x="12429" y="1795"/>
                    <a:pt x="12526" y="1338"/>
                  </a:cubicBezTo>
                  <a:cubicBezTo>
                    <a:pt x="9552" y="1053"/>
                    <a:pt x="5435" y="626"/>
                    <a:pt x="2589" y="200"/>
                  </a:cubicBezTo>
                  <a:cubicBezTo>
                    <a:pt x="2175" y="138"/>
                    <a:pt x="1758" y="70"/>
                    <a:pt x="1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8"/>
            <p:cNvSpPr/>
            <p:nvPr/>
          </p:nvSpPr>
          <p:spPr>
            <a:xfrm>
              <a:off x="3830200" y="2323875"/>
              <a:ext cx="327500" cy="331225"/>
            </a:xfrm>
            <a:custGeom>
              <a:avLst/>
              <a:gdLst/>
              <a:ahLst/>
              <a:cxnLst/>
              <a:rect l="l" t="t" r="r" b="b"/>
              <a:pathLst>
                <a:path w="13100" h="13249" extrusionOk="0">
                  <a:moveTo>
                    <a:pt x="1784" y="636"/>
                  </a:moveTo>
                  <a:lnTo>
                    <a:pt x="1784" y="637"/>
                  </a:lnTo>
                  <a:cubicBezTo>
                    <a:pt x="2120" y="692"/>
                    <a:pt x="2456" y="745"/>
                    <a:pt x="2789" y="794"/>
                  </a:cubicBezTo>
                  <a:cubicBezTo>
                    <a:pt x="5534" y="1206"/>
                    <a:pt x="9464" y="1619"/>
                    <a:pt x="12397" y="1902"/>
                  </a:cubicBezTo>
                  <a:cubicBezTo>
                    <a:pt x="12253" y="2425"/>
                    <a:pt x="11952" y="3253"/>
                    <a:pt x="11329" y="4288"/>
                  </a:cubicBezTo>
                  <a:cubicBezTo>
                    <a:pt x="9956" y="6579"/>
                    <a:pt x="5238" y="12649"/>
                    <a:pt x="3944" y="12649"/>
                  </a:cubicBezTo>
                  <a:cubicBezTo>
                    <a:pt x="3625" y="12649"/>
                    <a:pt x="3233" y="12417"/>
                    <a:pt x="2841" y="11997"/>
                  </a:cubicBezTo>
                  <a:cubicBezTo>
                    <a:pt x="1712" y="10787"/>
                    <a:pt x="609" y="8081"/>
                    <a:pt x="791" y="5450"/>
                  </a:cubicBezTo>
                  <a:cubicBezTo>
                    <a:pt x="924" y="3518"/>
                    <a:pt x="1388" y="1801"/>
                    <a:pt x="1784" y="636"/>
                  </a:cubicBezTo>
                  <a:close/>
                  <a:moveTo>
                    <a:pt x="1583" y="0"/>
                  </a:moveTo>
                  <a:cubicBezTo>
                    <a:pt x="1458" y="0"/>
                    <a:pt x="1344" y="79"/>
                    <a:pt x="1301" y="200"/>
                  </a:cubicBezTo>
                  <a:cubicBezTo>
                    <a:pt x="877" y="1398"/>
                    <a:pt x="341" y="3274"/>
                    <a:pt x="193" y="5409"/>
                  </a:cubicBezTo>
                  <a:cubicBezTo>
                    <a:pt x="0" y="8209"/>
                    <a:pt x="1187" y="11105"/>
                    <a:pt x="2403" y="12407"/>
                  </a:cubicBezTo>
                  <a:cubicBezTo>
                    <a:pt x="2918" y="12958"/>
                    <a:pt x="3450" y="13249"/>
                    <a:pt x="3944" y="13249"/>
                  </a:cubicBezTo>
                  <a:cubicBezTo>
                    <a:pt x="5874" y="13249"/>
                    <a:pt x="11103" y="5831"/>
                    <a:pt x="11843" y="4597"/>
                  </a:cubicBezTo>
                  <a:cubicBezTo>
                    <a:pt x="12660" y="3236"/>
                    <a:pt x="12957" y="2198"/>
                    <a:pt x="13064" y="1699"/>
                  </a:cubicBezTo>
                  <a:cubicBezTo>
                    <a:pt x="13100" y="1524"/>
                    <a:pt x="12977" y="1356"/>
                    <a:pt x="12799" y="1339"/>
                  </a:cubicBezTo>
                  <a:cubicBezTo>
                    <a:pt x="9841" y="1055"/>
                    <a:pt x="5720" y="629"/>
                    <a:pt x="2878" y="202"/>
                  </a:cubicBezTo>
                  <a:cubicBezTo>
                    <a:pt x="2465" y="141"/>
                    <a:pt x="2049" y="75"/>
                    <a:pt x="1633" y="4"/>
                  </a:cubicBezTo>
                  <a:cubicBezTo>
                    <a:pt x="1616" y="2"/>
                    <a:pt x="1600" y="0"/>
                    <a:pt x="1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8"/>
            <p:cNvSpPr/>
            <p:nvPr/>
          </p:nvSpPr>
          <p:spPr>
            <a:xfrm>
              <a:off x="3867150" y="2163775"/>
              <a:ext cx="255800" cy="403800"/>
            </a:xfrm>
            <a:custGeom>
              <a:avLst/>
              <a:gdLst/>
              <a:ahLst/>
              <a:cxnLst/>
              <a:rect l="l" t="t" r="r" b="b"/>
              <a:pathLst>
                <a:path w="10232" h="16152" extrusionOk="0">
                  <a:moveTo>
                    <a:pt x="3206" y="0"/>
                  </a:moveTo>
                  <a:cubicBezTo>
                    <a:pt x="3206" y="0"/>
                    <a:pt x="1972" y="6287"/>
                    <a:pt x="987" y="8877"/>
                  </a:cubicBezTo>
                  <a:cubicBezTo>
                    <a:pt x="1" y="11465"/>
                    <a:pt x="1111" y="16026"/>
                    <a:pt x="2342" y="16149"/>
                  </a:cubicBezTo>
                  <a:cubicBezTo>
                    <a:pt x="2354" y="16151"/>
                    <a:pt x="2366" y="16151"/>
                    <a:pt x="2379" y="16151"/>
                  </a:cubicBezTo>
                  <a:cubicBezTo>
                    <a:pt x="3669" y="16151"/>
                    <a:pt x="8506" y="9862"/>
                    <a:pt x="8506" y="9862"/>
                  </a:cubicBezTo>
                  <a:lnTo>
                    <a:pt x="10232" y="2713"/>
                  </a:lnTo>
                  <a:cubicBezTo>
                    <a:pt x="10232" y="2713"/>
                    <a:pt x="3945" y="987"/>
                    <a:pt x="3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8"/>
            <p:cNvSpPr/>
            <p:nvPr/>
          </p:nvSpPr>
          <p:spPr>
            <a:xfrm>
              <a:off x="3865225" y="2156275"/>
              <a:ext cx="265950" cy="418750"/>
            </a:xfrm>
            <a:custGeom>
              <a:avLst/>
              <a:gdLst/>
              <a:ahLst/>
              <a:cxnLst/>
              <a:rect l="l" t="t" r="r" b="b"/>
              <a:pathLst>
                <a:path w="10638" h="16750" extrusionOk="0">
                  <a:moveTo>
                    <a:pt x="3478" y="848"/>
                  </a:moveTo>
                  <a:cubicBezTo>
                    <a:pt x="4895" y="1761"/>
                    <a:pt x="8777" y="2893"/>
                    <a:pt x="9950" y="3223"/>
                  </a:cubicBezTo>
                  <a:lnTo>
                    <a:pt x="8307" y="10030"/>
                  </a:lnTo>
                  <a:cubicBezTo>
                    <a:pt x="6009" y="13012"/>
                    <a:pt x="3127" y="16151"/>
                    <a:pt x="2464" y="16151"/>
                  </a:cubicBezTo>
                  <a:cubicBezTo>
                    <a:pt x="2459" y="16151"/>
                    <a:pt x="2455" y="16151"/>
                    <a:pt x="2450" y="16151"/>
                  </a:cubicBezTo>
                  <a:cubicBezTo>
                    <a:pt x="2294" y="16136"/>
                    <a:pt x="2096" y="15951"/>
                    <a:pt x="1906" y="15643"/>
                  </a:cubicBezTo>
                  <a:cubicBezTo>
                    <a:pt x="1069" y="14290"/>
                    <a:pt x="632" y="11151"/>
                    <a:pt x="1344" y="9282"/>
                  </a:cubicBezTo>
                  <a:cubicBezTo>
                    <a:pt x="2177" y="7093"/>
                    <a:pt x="3166" y="2387"/>
                    <a:pt x="3478" y="848"/>
                  </a:cubicBezTo>
                  <a:close/>
                  <a:moveTo>
                    <a:pt x="3285" y="0"/>
                  </a:moveTo>
                  <a:cubicBezTo>
                    <a:pt x="3151" y="0"/>
                    <a:pt x="3020" y="89"/>
                    <a:pt x="2990" y="242"/>
                  </a:cubicBezTo>
                  <a:cubicBezTo>
                    <a:pt x="2977" y="306"/>
                    <a:pt x="1750" y="6533"/>
                    <a:pt x="784" y="9069"/>
                  </a:cubicBezTo>
                  <a:cubicBezTo>
                    <a:pt x="1" y="11124"/>
                    <a:pt x="469" y="14460"/>
                    <a:pt x="1396" y="15957"/>
                  </a:cubicBezTo>
                  <a:cubicBezTo>
                    <a:pt x="1697" y="16445"/>
                    <a:pt x="2031" y="16711"/>
                    <a:pt x="2390" y="16747"/>
                  </a:cubicBezTo>
                  <a:cubicBezTo>
                    <a:pt x="2407" y="16748"/>
                    <a:pt x="2424" y="16749"/>
                    <a:pt x="2441" y="16749"/>
                  </a:cubicBezTo>
                  <a:cubicBezTo>
                    <a:pt x="3788" y="16749"/>
                    <a:pt x="7656" y="11859"/>
                    <a:pt x="8821" y="10344"/>
                  </a:cubicBezTo>
                  <a:cubicBezTo>
                    <a:pt x="8847" y="10311"/>
                    <a:pt x="8865" y="10273"/>
                    <a:pt x="8875" y="10232"/>
                  </a:cubicBezTo>
                  <a:lnTo>
                    <a:pt x="10600" y="3083"/>
                  </a:lnTo>
                  <a:cubicBezTo>
                    <a:pt x="10638" y="2926"/>
                    <a:pt x="10544" y="2766"/>
                    <a:pt x="10389" y="2723"/>
                  </a:cubicBezTo>
                  <a:cubicBezTo>
                    <a:pt x="7995" y="2067"/>
                    <a:pt x="4016" y="779"/>
                    <a:pt x="3522" y="120"/>
                  </a:cubicBezTo>
                  <a:cubicBezTo>
                    <a:pt x="3461" y="38"/>
                    <a:pt x="3373" y="0"/>
                    <a:pt x="3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8"/>
            <p:cNvSpPr/>
            <p:nvPr/>
          </p:nvSpPr>
          <p:spPr>
            <a:xfrm>
              <a:off x="4129900" y="2379950"/>
              <a:ext cx="546125" cy="653825"/>
            </a:xfrm>
            <a:custGeom>
              <a:avLst/>
              <a:gdLst/>
              <a:ahLst/>
              <a:cxnLst/>
              <a:rect l="l" t="t" r="r" b="b"/>
              <a:pathLst>
                <a:path w="21845" h="26153" extrusionOk="0">
                  <a:moveTo>
                    <a:pt x="5648" y="0"/>
                  </a:moveTo>
                  <a:lnTo>
                    <a:pt x="2973" y="6687"/>
                  </a:lnTo>
                  <a:cubicBezTo>
                    <a:pt x="1" y="12780"/>
                    <a:pt x="2676" y="16197"/>
                    <a:pt x="2676" y="16197"/>
                  </a:cubicBezTo>
                  <a:lnTo>
                    <a:pt x="13820" y="26153"/>
                  </a:lnTo>
                  <a:lnTo>
                    <a:pt x="21845" y="24073"/>
                  </a:lnTo>
                  <a:cubicBezTo>
                    <a:pt x="21845" y="24073"/>
                    <a:pt x="9957" y="4309"/>
                    <a:pt x="8768" y="2229"/>
                  </a:cubicBezTo>
                  <a:cubicBezTo>
                    <a:pt x="7579" y="148"/>
                    <a:pt x="5648" y="0"/>
                    <a:pt x="5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8"/>
            <p:cNvSpPr/>
            <p:nvPr/>
          </p:nvSpPr>
          <p:spPr>
            <a:xfrm>
              <a:off x="4122025" y="2372500"/>
              <a:ext cx="562975" cy="668750"/>
            </a:xfrm>
            <a:custGeom>
              <a:avLst/>
              <a:gdLst/>
              <a:ahLst/>
              <a:cxnLst/>
              <a:rect l="l" t="t" r="r" b="b"/>
              <a:pathLst>
                <a:path w="22519" h="26750" extrusionOk="0">
                  <a:moveTo>
                    <a:pt x="5970" y="0"/>
                  </a:moveTo>
                  <a:cubicBezTo>
                    <a:pt x="5822" y="0"/>
                    <a:pt x="5676" y="116"/>
                    <a:pt x="5664" y="276"/>
                  </a:cubicBezTo>
                  <a:cubicBezTo>
                    <a:pt x="5651" y="440"/>
                    <a:pt x="5774" y="583"/>
                    <a:pt x="5938" y="598"/>
                  </a:cubicBezTo>
                  <a:cubicBezTo>
                    <a:pt x="6011" y="604"/>
                    <a:pt x="7733" y="769"/>
                    <a:pt x="8823" y="2676"/>
                  </a:cubicBezTo>
                  <a:cubicBezTo>
                    <a:pt x="9913" y="4584"/>
                    <a:pt x="20108" y="21541"/>
                    <a:pt x="21696" y="24182"/>
                  </a:cubicBezTo>
                  <a:lnTo>
                    <a:pt x="14215" y="26122"/>
                  </a:lnTo>
                  <a:lnTo>
                    <a:pt x="3225" y="16310"/>
                  </a:lnTo>
                  <a:cubicBezTo>
                    <a:pt x="3201" y="16278"/>
                    <a:pt x="701" y="12972"/>
                    <a:pt x="3557" y="7116"/>
                  </a:cubicBezTo>
                  <a:cubicBezTo>
                    <a:pt x="3620" y="6969"/>
                    <a:pt x="3557" y="6798"/>
                    <a:pt x="3413" y="6728"/>
                  </a:cubicBezTo>
                  <a:cubicBezTo>
                    <a:pt x="3371" y="6707"/>
                    <a:pt x="3326" y="6698"/>
                    <a:pt x="3282" y="6698"/>
                  </a:cubicBezTo>
                  <a:cubicBezTo>
                    <a:pt x="3176" y="6698"/>
                    <a:pt x="3073" y="6754"/>
                    <a:pt x="3020" y="6854"/>
                  </a:cubicBezTo>
                  <a:cubicBezTo>
                    <a:pt x="0" y="13043"/>
                    <a:pt x="2642" y="16535"/>
                    <a:pt x="2792" y="16718"/>
                  </a:cubicBezTo>
                  <a:lnTo>
                    <a:pt x="13936" y="26674"/>
                  </a:lnTo>
                  <a:cubicBezTo>
                    <a:pt x="13991" y="26722"/>
                    <a:pt x="14061" y="26750"/>
                    <a:pt x="14136" y="26750"/>
                  </a:cubicBezTo>
                  <a:cubicBezTo>
                    <a:pt x="14161" y="26750"/>
                    <a:pt x="14186" y="26747"/>
                    <a:pt x="14211" y="26741"/>
                  </a:cubicBezTo>
                  <a:lnTo>
                    <a:pt x="22233" y="24661"/>
                  </a:lnTo>
                  <a:cubicBezTo>
                    <a:pt x="22428" y="24612"/>
                    <a:pt x="22518" y="24389"/>
                    <a:pt x="22416" y="24217"/>
                  </a:cubicBezTo>
                  <a:cubicBezTo>
                    <a:pt x="22296" y="24019"/>
                    <a:pt x="10516" y="4433"/>
                    <a:pt x="9343" y="2380"/>
                  </a:cubicBezTo>
                  <a:cubicBezTo>
                    <a:pt x="8090" y="186"/>
                    <a:pt x="6069" y="7"/>
                    <a:pt x="5985" y="1"/>
                  </a:cubicBezTo>
                  <a:cubicBezTo>
                    <a:pt x="5980" y="0"/>
                    <a:pt x="5975" y="0"/>
                    <a:pt x="59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8"/>
            <p:cNvSpPr/>
            <p:nvPr/>
          </p:nvSpPr>
          <p:spPr>
            <a:xfrm>
              <a:off x="3613575" y="2848025"/>
              <a:ext cx="107725" cy="156325"/>
            </a:xfrm>
            <a:custGeom>
              <a:avLst/>
              <a:gdLst/>
              <a:ahLst/>
              <a:cxnLst/>
              <a:rect l="l" t="t" r="r" b="b"/>
              <a:pathLst>
                <a:path w="4309" h="6253" extrusionOk="0">
                  <a:moveTo>
                    <a:pt x="3120" y="0"/>
                  </a:moveTo>
                  <a:cubicBezTo>
                    <a:pt x="3120" y="0"/>
                    <a:pt x="296" y="2526"/>
                    <a:pt x="148" y="3120"/>
                  </a:cubicBezTo>
                  <a:cubicBezTo>
                    <a:pt x="0" y="3715"/>
                    <a:pt x="1635" y="6093"/>
                    <a:pt x="2080" y="6241"/>
                  </a:cubicBezTo>
                  <a:cubicBezTo>
                    <a:pt x="2104" y="6249"/>
                    <a:pt x="2126" y="6252"/>
                    <a:pt x="2147" y="6252"/>
                  </a:cubicBezTo>
                  <a:cubicBezTo>
                    <a:pt x="2541" y="6252"/>
                    <a:pt x="2667" y="5021"/>
                    <a:pt x="2526" y="4458"/>
                  </a:cubicBezTo>
                  <a:cubicBezTo>
                    <a:pt x="2378" y="3863"/>
                    <a:pt x="2080" y="2972"/>
                    <a:pt x="2080" y="2972"/>
                  </a:cubicBezTo>
                  <a:lnTo>
                    <a:pt x="3715" y="1040"/>
                  </a:lnTo>
                  <a:cubicBezTo>
                    <a:pt x="3715" y="1040"/>
                    <a:pt x="4309" y="298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8"/>
            <p:cNvSpPr/>
            <p:nvPr/>
          </p:nvSpPr>
          <p:spPr>
            <a:xfrm>
              <a:off x="3605175" y="2840525"/>
              <a:ext cx="115050" cy="171275"/>
            </a:xfrm>
            <a:custGeom>
              <a:avLst/>
              <a:gdLst/>
              <a:ahLst/>
              <a:cxnLst/>
              <a:rect l="l" t="t" r="r" b="b"/>
              <a:pathLst>
                <a:path w="4602" h="6851" extrusionOk="0">
                  <a:moveTo>
                    <a:pt x="3533" y="634"/>
                  </a:moveTo>
                  <a:cubicBezTo>
                    <a:pt x="3809" y="727"/>
                    <a:pt x="3876" y="832"/>
                    <a:pt x="3892" y="878"/>
                  </a:cubicBezTo>
                  <a:cubicBezTo>
                    <a:pt x="3927" y="978"/>
                    <a:pt x="3846" y="1115"/>
                    <a:pt x="3823" y="1146"/>
                  </a:cubicBezTo>
                  <a:lnTo>
                    <a:pt x="2188" y="3078"/>
                  </a:lnTo>
                  <a:cubicBezTo>
                    <a:pt x="2120" y="3159"/>
                    <a:pt x="2099" y="3267"/>
                    <a:pt x="2132" y="3367"/>
                  </a:cubicBezTo>
                  <a:cubicBezTo>
                    <a:pt x="2135" y="3376"/>
                    <a:pt x="2428" y="4254"/>
                    <a:pt x="2571" y="4831"/>
                  </a:cubicBezTo>
                  <a:cubicBezTo>
                    <a:pt x="2682" y="5274"/>
                    <a:pt x="2583" y="6008"/>
                    <a:pt x="2459" y="6223"/>
                  </a:cubicBezTo>
                  <a:cubicBezTo>
                    <a:pt x="2002" y="5888"/>
                    <a:pt x="700" y="3902"/>
                    <a:pt x="775" y="3493"/>
                  </a:cubicBezTo>
                  <a:cubicBezTo>
                    <a:pt x="863" y="3179"/>
                    <a:pt x="2251" y="1789"/>
                    <a:pt x="3533" y="634"/>
                  </a:cubicBezTo>
                  <a:close/>
                  <a:moveTo>
                    <a:pt x="3456" y="0"/>
                  </a:moveTo>
                  <a:cubicBezTo>
                    <a:pt x="3383" y="0"/>
                    <a:pt x="3312" y="27"/>
                    <a:pt x="3257" y="76"/>
                  </a:cubicBezTo>
                  <a:cubicBezTo>
                    <a:pt x="2578" y="684"/>
                    <a:pt x="352" y="2714"/>
                    <a:pt x="194" y="3348"/>
                  </a:cubicBezTo>
                  <a:cubicBezTo>
                    <a:pt x="0" y="4122"/>
                    <a:pt x="1780" y="6644"/>
                    <a:pt x="2321" y="6825"/>
                  </a:cubicBezTo>
                  <a:cubicBezTo>
                    <a:pt x="2373" y="6842"/>
                    <a:pt x="2428" y="6851"/>
                    <a:pt x="2483" y="6851"/>
                  </a:cubicBezTo>
                  <a:cubicBezTo>
                    <a:pt x="2613" y="6850"/>
                    <a:pt x="2738" y="6799"/>
                    <a:pt x="2832" y="6710"/>
                  </a:cubicBezTo>
                  <a:cubicBezTo>
                    <a:pt x="3248" y="6324"/>
                    <a:pt x="3276" y="5180"/>
                    <a:pt x="3152" y="4686"/>
                  </a:cubicBezTo>
                  <a:cubicBezTo>
                    <a:pt x="3040" y="4233"/>
                    <a:pt x="2846" y="3625"/>
                    <a:pt x="2752" y="3337"/>
                  </a:cubicBezTo>
                  <a:lnTo>
                    <a:pt x="4284" y="1527"/>
                  </a:lnTo>
                  <a:cubicBezTo>
                    <a:pt x="4318" y="1487"/>
                    <a:pt x="4602" y="1113"/>
                    <a:pt x="4459" y="688"/>
                  </a:cubicBezTo>
                  <a:cubicBezTo>
                    <a:pt x="4351" y="365"/>
                    <a:pt x="4037" y="136"/>
                    <a:pt x="3530" y="9"/>
                  </a:cubicBezTo>
                  <a:cubicBezTo>
                    <a:pt x="3505" y="3"/>
                    <a:pt x="3481" y="0"/>
                    <a:pt x="3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8"/>
            <p:cNvSpPr/>
            <p:nvPr/>
          </p:nvSpPr>
          <p:spPr>
            <a:xfrm>
              <a:off x="3654425" y="2777450"/>
              <a:ext cx="1047600" cy="277425"/>
            </a:xfrm>
            <a:custGeom>
              <a:avLst/>
              <a:gdLst/>
              <a:ahLst/>
              <a:cxnLst/>
              <a:rect l="l" t="t" r="r" b="b"/>
              <a:pathLst>
                <a:path w="41904" h="11097" extrusionOk="0">
                  <a:moveTo>
                    <a:pt x="4161" y="1"/>
                  </a:moveTo>
                  <a:cubicBezTo>
                    <a:pt x="3121" y="1"/>
                    <a:pt x="1" y="5201"/>
                    <a:pt x="446" y="5795"/>
                  </a:cubicBezTo>
                  <a:cubicBezTo>
                    <a:pt x="892" y="6389"/>
                    <a:pt x="4607" y="9212"/>
                    <a:pt x="5647" y="9360"/>
                  </a:cubicBezTo>
                  <a:cubicBezTo>
                    <a:pt x="5701" y="9368"/>
                    <a:pt x="5759" y="9372"/>
                    <a:pt x="5820" y="9372"/>
                  </a:cubicBezTo>
                  <a:cubicBezTo>
                    <a:pt x="6915" y="9372"/>
                    <a:pt x="8916" y="8171"/>
                    <a:pt x="8916" y="8171"/>
                  </a:cubicBezTo>
                  <a:cubicBezTo>
                    <a:pt x="8916" y="8171"/>
                    <a:pt x="20061" y="9806"/>
                    <a:pt x="25261" y="10401"/>
                  </a:cubicBezTo>
                  <a:cubicBezTo>
                    <a:pt x="28108" y="10726"/>
                    <a:pt x="31312" y="11096"/>
                    <a:pt x="34043" y="11096"/>
                  </a:cubicBezTo>
                  <a:cubicBezTo>
                    <a:pt x="36300" y="11096"/>
                    <a:pt x="38234" y="10843"/>
                    <a:pt x="39377" y="10104"/>
                  </a:cubicBezTo>
                  <a:cubicBezTo>
                    <a:pt x="41903" y="8469"/>
                    <a:pt x="41160" y="4903"/>
                    <a:pt x="37743" y="3417"/>
                  </a:cubicBezTo>
                  <a:cubicBezTo>
                    <a:pt x="37743" y="3417"/>
                    <a:pt x="35544" y="2512"/>
                    <a:pt x="32715" y="2512"/>
                  </a:cubicBezTo>
                  <a:cubicBezTo>
                    <a:pt x="32512" y="2512"/>
                    <a:pt x="32306" y="2517"/>
                    <a:pt x="32097" y="2527"/>
                  </a:cubicBezTo>
                  <a:cubicBezTo>
                    <a:pt x="28976" y="2676"/>
                    <a:pt x="22437" y="4309"/>
                    <a:pt x="18277" y="4458"/>
                  </a:cubicBezTo>
                  <a:cubicBezTo>
                    <a:pt x="16415" y="4524"/>
                    <a:pt x="15417" y="4591"/>
                    <a:pt x="14681" y="4591"/>
                  </a:cubicBezTo>
                  <a:cubicBezTo>
                    <a:pt x="13774" y="4591"/>
                    <a:pt x="13268" y="4489"/>
                    <a:pt x="12036" y="4161"/>
                  </a:cubicBezTo>
                  <a:cubicBezTo>
                    <a:pt x="9807" y="3567"/>
                    <a:pt x="5201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8"/>
            <p:cNvSpPr/>
            <p:nvPr/>
          </p:nvSpPr>
          <p:spPr>
            <a:xfrm>
              <a:off x="3651550" y="2769950"/>
              <a:ext cx="1034675" cy="292275"/>
            </a:xfrm>
            <a:custGeom>
              <a:avLst/>
              <a:gdLst/>
              <a:ahLst/>
              <a:cxnLst/>
              <a:rect l="l" t="t" r="r" b="b"/>
              <a:pathLst>
                <a:path w="41387" h="11691" extrusionOk="0">
                  <a:moveTo>
                    <a:pt x="4275" y="599"/>
                  </a:moveTo>
                  <a:cubicBezTo>
                    <a:pt x="4685" y="599"/>
                    <a:pt x="6116" y="1485"/>
                    <a:pt x="7377" y="2268"/>
                  </a:cubicBezTo>
                  <a:cubicBezTo>
                    <a:pt x="9011" y="3279"/>
                    <a:pt x="10861" y="4426"/>
                    <a:pt x="12074" y="4750"/>
                  </a:cubicBezTo>
                  <a:cubicBezTo>
                    <a:pt x="13338" y="5086"/>
                    <a:pt x="13880" y="5189"/>
                    <a:pt x="14808" y="5189"/>
                  </a:cubicBezTo>
                  <a:cubicBezTo>
                    <a:pt x="15249" y="5189"/>
                    <a:pt x="15778" y="5166"/>
                    <a:pt x="16514" y="5133"/>
                  </a:cubicBezTo>
                  <a:cubicBezTo>
                    <a:pt x="17026" y="5111"/>
                    <a:pt x="17643" y="5083"/>
                    <a:pt x="18403" y="5056"/>
                  </a:cubicBezTo>
                  <a:cubicBezTo>
                    <a:pt x="20698" y="4975"/>
                    <a:pt x="23756" y="4436"/>
                    <a:pt x="26454" y="3961"/>
                  </a:cubicBezTo>
                  <a:cubicBezTo>
                    <a:pt x="28704" y="3565"/>
                    <a:pt x="30831" y="3191"/>
                    <a:pt x="32225" y="3124"/>
                  </a:cubicBezTo>
                  <a:cubicBezTo>
                    <a:pt x="32422" y="3115"/>
                    <a:pt x="32617" y="3111"/>
                    <a:pt x="32809" y="3111"/>
                  </a:cubicBezTo>
                  <a:cubicBezTo>
                    <a:pt x="35512" y="3111"/>
                    <a:pt x="37660" y="3960"/>
                    <a:pt x="37742" y="3993"/>
                  </a:cubicBezTo>
                  <a:cubicBezTo>
                    <a:pt x="39439" y="4732"/>
                    <a:pt x="40565" y="6085"/>
                    <a:pt x="40684" y="7524"/>
                  </a:cubicBezTo>
                  <a:cubicBezTo>
                    <a:pt x="40772" y="8597"/>
                    <a:pt x="40291" y="9530"/>
                    <a:pt x="39330" y="10152"/>
                  </a:cubicBezTo>
                  <a:cubicBezTo>
                    <a:pt x="38242" y="10856"/>
                    <a:pt x="36368" y="11097"/>
                    <a:pt x="34172" y="11097"/>
                  </a:cubicBezTo>
                  <a:cubicBezTo>
                    <a:pt x="31480" y="11097"/>
                    <a:pt x="28305" y="10734"/>
                    <a:pt x="25507" y="10414"/>
                  </a:cubicBezTo>
                  <a:lnTo>
                    <a:pt x="25410" y="10404"/>
                  </a:lnTo>
                  <a:cubicBezTo>
                    <a:pt x="20273" y="9816"/>
                    <a:pt x="9186" y="8192"/>
                    <a:pt x="9074" y="8176"/>
                  </a:cubicBezTo>
                  <a:cubicBezTo>
                    <a:pt x="9059" y="8174"/>
                    <a:pt x="9046" y="8173"/>
                    <a:pt x="9031" y="8173"/>
                  </a:cubicBezTo>
                  <a:cubicBezTo>
                    <a:pt x="8977" y="8173"/>
                    <a:pt x="8923" y="8188"/>
                    <a:pt x="8877" y="8216"/>
                  </a:cubicBezTo>
                  <a:cubicBezTo>
                    <a:pt x="8317" y="8551"/>
                    <a:pt x="6770" y="9374"/>
                    <a:pt x="5948" y="9374"/>
                  </a:cubicBezTo>
                  <a:cubicBezTo>
                    <a:pt x="5897" y="9374"/>
                    <a:pt x="5849" y="9371"/>
                    <a:pt x="5805" y="9364"/>
                  </a:cubicBezTo>
                  <a:cubicBezTo>
                    <a:pt x="4874" y="9232"/>
                    <a:pt x="1231" y="6490"/>
                    <a:pt x="819" y="5951"/>
                  </a:cubicBezTo>
                  <a:cubicBezTo>
                    <a:pt x="729" y="5562"/>
                    <a:pt x="1850" y="3281"/>
                    <a:pt x="3158" y="1634"/>
                  </a:cubicBezTo>
                  <a:cubicBezTo>
                    <a:pt x="3970" y="611"/>
                    <a:pt x="4273" y="599"/>
                    <a:pt x="4275" y="599"/>
                  </a:cubicBezTo>
                  <a:close/>
                  <a:moveTo>
                    <a:pt x="4276" y="1"/>
                  </a:moveTo>
                  <a:cubicBezTo>
                    <a:pt x="3264" y="1"/>
                    <a:pt x="1463" y="2924"/>
                    <a:pt x="796" y="4257"/>
                  </a:cubicBezTo>
                  <a:cubicBezTo>
                    <a:pt x="0" y="5847"/>
                    <a:pt x="225" y="6147"/>
                    <a:pt x="322" y="6275"/>
                  </a:cubicBezTo>
                  <a:cubicBezTo>
                    <a:pt x="767" y="6870"/>
                    <a:pt x="4548" y="9790"/>
                    <a:pt x="5720" y="9958"/>
                  </a:cubicBezTo>
                  <a:cubicBezTo>
                    <a:pt x="5784" y="9967"/>
                    <a:pt x="5851" y="9971"/>
                    <a:pt x="5921" y="9971"/>
                  </a:cubicBezTo>
                  <a:cubicBezTo>
                    <a:pt x="6966" y="9971"/>
                    <a:pt x="8643" y="9047"/>
                    <a:pt x="9092" y="8784"/>
                  </a:cubicBezTo>
                  <a:cubicBezTo>
                    <a:pt x="10239" y="8952"/>
                    <a:pt x="20464" y="10441"/>
                    <a:pt x="25342" y="10999"/>
                  </a:cubicBezTo>
                  <a:lnTo>
                    <a:pt x="25438" y="11010"/>
                  </a:lnTo>
                  <a:cubicBezTo>
                    <a:pt x="28235" y="11329"/>
                    <a:pt x="31400" y="11691"/>
                    <a:pt x="34128" y="11691"/>
                  </a:cubicBezTo>
                  <a:cubicBezTo>
                    <a:pt x="36452" y="11691"/>
                    <a:pt x="38460" y="11428"/>
                    <a:pt x="39655" y="10656"/>
                  </a:cubicBezTo>
                  <a:cubicBezTo>
                    <a:pt x="40793" y="9918"/>
                    <a:pt x="41386" y="8759"/>
                    <a:pt x="41280" y="7475"/>
                  </a:cubicBezTo>
                  <a:cubicBezTo>
                    <a:pt x="41143" y="5814"/>
                    <a:pt x="39878" y="4270"/>
                    <a:pt x="37978" y="3443"/>
                  </a:cubicBezTo>
                  <a:lnTo>
                    <a:pt x="37972" y="3441"/>
                  </a:lnTo>
                  <a:cubicBezTo>
                    <a:pt x="37875" y="3400"/>
                    <a:pt x="35688" y="2511"/>
                    <a:pt x="32847" y="2511"/>
                  </a:cubicBezTo>
                  <a:cubicBezTo>
                    <a:pt x="32634" y="2511"/>
                    <a:pt x="32417" y="2516"/>
                    <a:pt x="32197" y="2527"/>
                  </a:cubicBezTo>
                  <a:cubicBezTo>
                    <a:pt x="30764" y="2595"/>
                    <a:pt x="28619" y="2973"/>
                    <a:pt x="26350" y="3372"/>
                  </a:cubicBezTo>
                  <a:cubicBezTo>
                    <a:pt x="23671" y="3844"/>
                    <a:pt x="20635" y="4378"/>
                    <a:pt x="18382" y="4459"/>
                  </a:cubicBezTo>
                  <a:cubicBezTo>
                    <a:pt x="17620" y="4486"/>
                    <a:pt x="17003" y="4513"/>
                    <a:pt x="16488" y="4536"/>
                  </a:cubicBezTo>
                  <a:cubicBezTo>
                    <a:pt x="15746" y="4569"/>
                    <a:pt x="15224" y="4592"/>
                    <a:pt x="14797" y="4592"/>
                  </a:cubicBezTo>
                  <a:cubicBezTo>
                    <a:pt x="13906" y="4592"/>
                    <a:pt x="13431" y="4491"/>
                    <a:pt x="12229" y="4171"/>
                  </a:cubicBezTo>
                  <a:cubicBezTo>
                    <a:pt x="11101" y="3871"/>
                    <a:pt x="9291" y="2749"/>
                    <a:pt x="7694" y="1759"/>
                  </a:cubicBezTo>
                  <a:cubicBezTo>
                    <a:pt x="5880" y="637"/>
                    <a:pt x="4828" y="1"/>
                    <a:pt x="4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8"/>
            <p:cNvSpPr/>
            <p:nvPr/>
          </p:nvSpPr>
          <p:spPr>
            <a:xfrm>
              <a:off x="3678350" y="2814525"/>
              <a:ext cx="88625" cy="126450"/>
            </a:xfrm>
            <a:custGeom>
              <a:avLst/>
              <a:gdLst/>
              <a:ahLst/>
              <a:cxnLst/>
              <a:rect l="l" t="t" r="r" b="b"/>
              <a:pathLst>
                <a:path w="3545" h="5058" extrusionOk="0">
                  <a:moveTo>
                    <a:pt x="3205" y="1"/>
                  </a:moveTo>
                  <a:cubicBezTo>
                    <a:pt x="3105" y="1"/>
                    <a:pt x="3008" y="50"/>
                    <a:pt x="2951" y="140"/>
                  </a:cubicBezTo>
                  <a:lnTo>
                    <a:pt x="127" y="4597"/>
                  </a:lnTo>
                  <a:cubicBezTo>
                    <a:pt x="1" y="4797"/>
                    <a:pt x="144" y="5057"/>
                    <a:pt x="381" y="5057"/>
                  </a:cubicBezTo>
                  <a:cubicBezTo>
                    <a:pt x="483" y="5057"/>
                    <a:pt x="579" y="5005"/>
                    <a:pt x="633" y="4918"/>
                  </a:cubicBezTo>
                  <a:lnTo>
                    <a:pt x="3457" y="460"/>
                  </a:lnTo>
                  <a:cubicBezTo>
                    <a:pt x="3545" y="321"/>
                    <a:pt x="3504" y="135"/>
                    <a:pt x="3364" y="47"/>
                  </a:cubicBezTo>
                  <a:cubicBezTo>
                    <a:pt x="3314" y="16"/>
                    <a:pt x="3259" y="1"/>
                    <a:pt x="3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8"/>
            <p:cNvSpPr/>
            <p:nvPr/>
          </p:nvSpPr>
          <p:spPr>
            <a:xfrm>
              <a:off x="3719050" y="2855375"/>
              <a:ext cx="99875" cy="126450"/>
            </a:xfrm>
            <a:custGeom>
              <a:avLst/>
              <a:gdLst/>
              <a:ahLst/>
              <a:cxnLst/>
              <a:rect l="l" t="t" r="r" b="b"/>
              <a:pathLst>
                <a:path w="3995" h="5058" extrusionOk="0">
                  <a:moveTo>
                    <a:pt x="3656" y="1"/>
                  </a:moveTo>
                  <a:cubicBezTo>
                    <a:pt x="3564" y="1"/>
                    <a:pt x="3473" y="43"/>
                    <a:pt x="3415" y="123"/>
                  </a:cubicBezTo>
                  <a:lnTo>
                    <a:pt x="145" y="4580"/>
                  </a:lnTo>
                  <a:cubicBezTo>
                    <a:pt x="1" y="4778"/>
                    <a:pt x="142" y="5057"/>
                    <a:pt x="386" y="5058"/>
                  </a:cubicBezTo>
                  <a:cubicBezTo>
                    <a:pt x="482" y="5058"/>
                    <a:pt x="572" y="5011"/>
                    <a:pt x="628" y="4935"/>
                  </a:cubicBezTo>
                  <a:lnTo>
                    <a:pt x="3898" y="478"/>
                  </a:lnTo>
                  <a:cubicBezTo>
                    <a:pt x="3995" y="344"/>
                    <a:pt x="3967" y="156"/>
                    <a:pt x="3833" y="59"/>
                  </a:cubicBezTo>
                  <a:cubicBezTo>
                    <a:pt x="3780" y="20"/>
                    <a:pt x="3718" y="1"/>
                    <a:pt x="3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8"/>
            <p:cNvSpPr/>
            <p:nvPr/>
          </p:nvSpPr>
          <p:spPr>
            <a:xfrm>
              <a:off x="3767175" y="2903650"/>
              <a:ext cx="88825" cy="100475"/>
            </a:xfrm>
            <a:custGeom>
              <a:avLst/>
              <a:gdLst/>
              <a:ahLst/>
              <a:cxnLst/>
              <a:rect l="l" t="t" r="r" b="b"/>
              <a:pathLst>
                <a:path w="3553" h="4019" extrusionOk="0">
                  <a:moveTo>
                    <a:pt x="3217" y="1"/>
                  </a:moveTo>
                  <a:cubicBezTo>
                    <a:pt x="3131" y="1"/>
                    <a:pt x="3045" y="38"/>
                    <a:pt x="2986" y="110"/>
                  </a:cubicBezTo>
                  <a:lnTo>
                    <a:pt x="163" y="3528"/>
                  </a:lnTo>
                  <a:cubicBezTo>
                    <a:pt x="1" y="3723"/>
                    <a:pt x="140" y="4018"/>
                    <a:pt x="393" y="4018"/>
                  </a:cubicBezTo>
                  <a:cubicBezTo>
                    <a:pt x="483" y="4018"/>
                    <a:pt x="568" y="3979"/>
                    <a:pt x="624" y="3910"/>
                  </a:cubicBezTo>
                  <a:lnTo>
                    <a:pt x="3448" y="492"/>
                  </a:lnTo>
                  <a:cubicBezTo>
                    <a:pt x="3553" y="364"/>
                    <a:pt x="3535" y="175"/>
                    <a:pt x="3408" y="70"/>
                  </a:cubicBezTo>
                  <a:cubicBezTo>
                    <a:pt x="3352" y="24"/>
                    <a:pt x="3284" y="1"/>
                    <a:pt x="3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8"/>
            <p:cNvSpPr/>
            <p:nvPr/>
          </p:nvSpPr>
          <p:spPr>
            <a:xfrm>
              <a:off x="3824200" y="2948275"/>
              <a:ext cx="61450" cy="41000"/>
            </a:xfrm>
            <a:custGeom>
              <a:avLst/>
              <a:gdLst/>
              <a:ahLst/>
              <a:cxnLst/>
              <a:rect l="l" t="t" r="r" b="b"/>
              <a:pathLst>
                <a:path w="2458" h="1640" extrusionOk="0">
                  <a:moveTo>
                    <a:pt x="1827" y="1"/>
                  </a:moveTo>
                  <a:cubicBezTo>
                    <a:pt x="1775" y="1"/>
                    <a:pt x="1722" y="14"/>
                    <a:pt x="1674" y="43"/>
                  </a:cubicBezTo>
                  <a:lnTo>
                    <a:pt x="188" y="935"/>
                  </a:lnTo>
                  <a:cubicBezTo>
                    <a:pt x="47" y="1019"/>
                    <a:pt x="0" y="1203"/>
                    <a:pt x="85" y="1344"/>
                  </a:cubicBezTo>
                  <a:cubicBezTo>
                    <a:pt x="141" y="1438"/>
                    <a:pt x="241" y="1491"/>
                    <a:pt x="343" y="1491"/>
                  </a:cubicBezTo>
                  <a:cubicBezTo>
                    <a:pt x="395" y="1491"/>
                    <a:pt x="448" y="1477"/>
                    <a:pt x="496" y="1448"/>
                  </a:cubicBezTo>
                  <a:lnTo>
                    <a:pt x="1648" y="757"/>
                  </a:lnTo>
                  <a:lnTo>
                    <a:pt x="1836" y="1422"/>
                  </a:lnTo>
                  <a:cubicBezTo>
                    <a:pt x="1874" y="1550"/>
                    <a:pt x="1991" y="1639"/>
                    <a:pt x="2125" y="1639"/>
                  </a:cubicBezTo>
                  <a:cubicBezTo>
                    <a:pt x="2152" y="1639"/>
                    <a:pt x="2180" y="1636"/>
                    <a:pt x="2207" y="1628"/>
                  </a:cubicBezTo>
                  <a:cubicBezTo>
                    <a:pt x="2366" y="1583"/>
                    <a:pt x="2457" y="1417"/>
                    <a:pt x="2412" y="1258"/>
                  </a:cubicBezTo>
                  <a:lnTo>
                    <a:pt x="2116" y="217"/>
                  </a:lnTo>
                  <a:cubicBezTo>
                    <a:pt x="2077" y="83"/>
                    <a:pt x="1955" y="1"/>
                    <a:pt x="1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8"/>
            <p:cNvSpPr/>
            <p:nvPr/>
          </p:nvSpPr>
          <p:spPr>
            <a:xfrm>
              <a:off x="4289350" y="1965725"/>
              <a:ext cx="70900" cy="151700"/>
            </a:xfrm>
            <a:custGeom>
              <a:avLst/>
              <a:gdLst/>
              <a:ahLst/>
              <a:cxnLst/>
              <a:rect l="l" t="t" r="r" b="b"/>
              <a:pathLst>
                <a:path w="2836" h="6068" extrusionOk="0">
                  <a:moveTo>
                    <a:pt x="1607" y="1"/>
                  </a:moveTo>
                  <a:cubicBezTo>
                    <a:pt x="1333" y="1"/>
                    <a:pt x="1111" y="156"/>
                    <a:pt x="1111" y="156"/>
                  </a:cubicBezTo>
                  <a:lnTo>
                    <a:pt x="1" y="5704"/>
                  </a:lnTo>
                  <a:cubicBezTo>
                    <a:pt x="1" y="5704"/>
                    <a:pt x="438" y="6068"/>
                    <a:pt x="921" y="6068"/>
                  </a:cubicBezTo>
                  <a:cubicBezTo>
                    <a:pt x="1066" y="6068"/>
                    <a:pt x="1215" y="6035"/>
                    <a:pt x="1357" y="5949"/>
                  </a:cubicBezTo>
                  <a:cubicBezTo>
                    <a:pt x="1974" y="5580"/>
                    <a:pt x="2836" y="3978"/>
                    <a:pt x="2589" y="1635"/>
                  </a:cubicBezTo>
                  <a:cubicBezTo>
                    <a:pt x="2448" y="287"/>
                    <a:pt x="1979" y="1"/>
                    <a:pt x="1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8"/>
            <p:cNvSpPr/>
            <p:nvPr/>
          </p:nvSpPr>
          <p:spPr>
            <a:xfrm>
              <a:off x="4281475" y="1958275"/>
              <a:ext cx="86525" cy="166650"/>
            </a:xfrm>
            <a:custGeom>
              <a:avLst/>
              <a:gdLst/>
              <a:ahLst/>
              <a:cxnLst/>
              <a:rect l="l" t="t" r="r" b="b"/>
              <a:pathLst>
                <a:path w="3461" h="6666" extrusionOk="0">
                  <a:moveTo>
                    <a:pt x="1920" y="598"/>
                  </a:moveTo>
                  <a:cubicBezTo>
                    <a:pt x="1971" y="598"/>
                    <a:pt x="2023" y="607"/>
                    <a:pt x="2074" y="630"/>
                  </a:cubicBezTo>
                  <a:cubicBezTo>
                    <a:pt x="2228" y="700"/>
                    <a:pt x="2502" y="967"/>
                    <a:pt x="2607" y="1964"/>
                  </a:cubicBezTo>
                  <a:cubicBezTo>
                    <a:pt x="2843" y="4207"/>
                    <a:pt x="2014" y="5693"/>
                    <a:pt x="1518" y="5990"/>
                  </a:cubicBezTo>
                  <a:cubicBezTo>
                    <a:pt x="1427" y="6045"/>
                    <a:pt x="1329" y="6066"/>
                    <a:pt x="1232" y="6066"/>
                  </a:cubicBezTo>
                  <a:cubicBezTo>
                    <a:pt x="1009" y="6066"/>
                    <a:pt x="786" y="5955"/>
                    <a:pt x="647" y="5868"/>
                  </a:cubicBezTo>
                  <a:lnTo>
                    <a:pt x="1691" y="650"/>
                  </a:lnTo>
                  <a:cubicBezTo>
                    <a:pt x="1751" y="624"/>
                    <a:pt x="1833" y="598"/>
                    <a:pt x="1920" y="598"/>
                  </a:cubicBezTo>
                  <a:close/>
                  <a:moveTo>
                    <a:pt x="1921" y="0"/>
                  </a:moveTo>
                  <a:cubicBezTo>
                    <a:pt x="1640" y="0"/>
                    <a:pt x="1388" y="114"/>
                    <a:pt x="1254" y="209"/>
                  </a:cubicBezTo>
                  <a:cubicBezTo>
                    <a:pt x="1190" y="253"/>
                    <a:pt x="1147" y="320"/>
                    <a:pt x="1131" y="395"/>
                  </a:cubicBezTo>
                  <a:lnTo>
                    <a:pt x="22" y="5943"/>
                  </a:lnTo>
                  <a:cubicBezTo>
                    <a:pt x="0" y="6050"/>
                    <a:pt x="40" y="6161"/>
                    <a:pt x="123" y="6231"/>
                  </a:cubicBezTo>
                  <a:cubicBezTo>
                    <a:pt x="152" y="6254"/>
                    <a:pt x="655" y="6666"/>
                    <a:pt x="1239" y="6666"/>
                  </a:cubicBezTo>
                  <a:cubicBezTo>
                    <a:pt x="1241" y="6666"/>
                    <a:pt x="1243" y="6666"/>
                    <a:pt x="1245" y="6666"/>
                  </a:cubicBezTo>
                  <a:cubicBezTo>
                    <a:pt x="1449" y="6666"/>
                    <a:pt x="1650" y="6610"/>
                    <a:pt x="1825" y="6504"/>
                  </a:cubicBezTo>
                  <a:cubicBezTo>
                    <a:pt x="2552" y="6069"/>
                    <a:pt x="3461" y="4352"/>
                    <a:pt x="3202" y="1902"/>
                  </a:cubicBezTo>
                  <a:cubicBezTo>
                    <a:pt x="3099" y="916"/>
                    <a:pt x="2802" y="304"/>
                    <a:pt x="2321" y="85"/>
                  </a:cubicBezTo>
                  <a:cubicBezTo>
                    <a:pt x="2187" y="24"/>
                    <a:pt x="2051" y="0"/>
                    <a:pt x="1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8"/>
            <p:cNvSpPr/>
            <p:nvPr/>
          </p:nvSpPr>
          <p:spPr>
            <a:xfrm>
              <a:off x="3768550" y="1701500"/>
              <a:ext cx="573225" cy="579925"/>
            </a:xfrm>
            <a:custGeom>
              <a:avLst/>
              <a:gdLst/>
              <a:ahLst/>
              <a:cxnLst/>
              <a:rect l="l" t="t" r="r" b="b"/>
              <a:pathLst>
                <a:path w="22929" h="23197" extrusionOk="0">
                  <a:moveTo>
                    <a:pt x="15533" y="0"/>
                  </a:moveTo>
                  <a:cubicBezTo>
                    <a:pt x="10725" y="0"/>
                    <a:pt x="8384" y="3205"/>
                    <a:pt x="8384" y="3205"/>
                  </a:cubicBezTo>
                  <a:cubicBezTo>
                    <a:pt x="8384" y="3205"/>
                    <a:pt x="9739" y="3945"/>
                    <a:pt x="8752" y="5301"/>
                  </a:cubicBezTo>
                  <a:cubicBezTo>
                    <a:pt x="7767" y="6656"/>
                    <a:pt x="6533" y="7519"/>
                    <a:pt x="6164" y="8382"/>
                  </a:cubicBezTo>
                  <a:cubicBezTo>
                    <a:pt x="5794" y="9246"/>
                    <a:pt x="6164" y="10109"/>
                    <a:pt x="5671" y="10849"/>
                  </a:cubicBezTo>
                  <a:cubicBezTo>
                    <a:pt x="5460" y="11165"/>
                    <a:pt x="5157" y="11256"/>
                    <a:pt x="4881" y="11256"/>
                  </a:cubicBezTo>
                  <a:cubicBezTo>
                    <a:pt x="4513" y="11256"/>
                    <a:pt x="4191" y="11095"/>
                    <a:pt x="4191" y="11095"/>
                  </a:cubicBezTo>
                  <a:cubicBezTo>
                    <a:pt x="4191" y="11095"/>
                    <a:pt x="3225" y="9826"/>
                    <a:pt x="2264" y="9826"/>
                  </a:cubicBezTo>
                  <a:cubicBezTo>
                    <a:pt x="1852" y="9826"/>
                    <a:pt x="1442" y="10059"/>
                    <a:pt x="1109" y="10725"/>
                  </a:cubicBezTo>
                  <a:cubicBezTo>
                    <a:pt x="0" y="12944"/>
                    <a:pt x="862" y="15780"/>
                    <a:pt x="2342" y="16888"/>
                  </a:cubicBezTo>
                  <a:cubicBezTo>
                    <a:pt x="2722" y="17174"/>
                    <a:pt x="3103" y="17280"/>
                    <a:pt x="3458" y="17280"/>
                  </a:cubicBezTo>
                  <a:cubicBezTo>
                    <a:pt x="4485" y="17280"/>
                    <a:pt x="5301" y="16395"/>
                    <a:pt x="5301" y="16395"/>
                  </a:cubicBezTo>
                  <a:cubicBezTo>
                    <a:pt x="5301" y="16395"/>
                    <a:pt x="8506" y="22929"/>
                    <a:pt x="11219" y="23175"/>
                  </a:cubicBezTo>
                  <a:cubicBezTo>
                    <a:pt x="11370" y="23189"/>
                    <a:pt x="11529" y="23196"/>
                    <a:pt x="11694" y="23196"/>
                  </a:cubicBezTo>
                  <a:cubicBezTo>
                    <a:pt x="14484" y="23196"/>
                    <a:pt x="19088" y="21236"/>
                    <a:pt x="20834" y="17628"/>
                  </a:cubicBezTo>
                  <a:cubicBezTo>
                    <a:pt x="22683" y="13807"/>
                    <a:pt x="22436" y="7643"/>
                    <a:pt x="22682" y="5301"/>
                  </a:cubicBezTo>
                  <a:cubicBezTo>
                    <a:pt x="22929" y="2958"/>
                    <a:pt x="20341" y="0"/>
                    <a:pt x="15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8"/>
            <p:cNvSpPr/>
            <p:nvPr/>
          </p:nvSpPr>
          <p:spPr>
            <a:xfrm>
              <a:off x="3759850" y="1694025"/>
              <a:ext cx="586025" cy="594875"/>
            </a:xfrm>
            <a:custGeom>
              <a:avLst/>
              <a:gdLst/>
              <a:ahLst/>
              <a:cxnLst/>
              <a:rect l="l" t="t" r="r" b="b"/>
              <a:pathLst>
                <a:path w="23441" h="23795" extrusionOk="0">
                  <a:moveTo>
                    <a:pt x="15880" y="599"/>
                  </a:moveTo>
                  <a:cubicBezTo>
                    <a:pt x="18303" y="599"/>
                    <a:pt x="20417" y="1403"/>
                    <a:pt x="21681" y="2807"/>
                  </a:cubicBezTo>
                  <a:cubicBezTo>
                    <a:pt x="22444" y="3655"/>
                    <a:pt x="22828" y="4662"/>
                    <a:pt x="22733" y="5568"/>
                  </a:cubicBezTo>
                  <a:cubicBezTo>
                    <a:pt x="22675" y="6115"/>
                    <a:pt x="22645" y="6861"/>
                    <a:pt x="22608" y="7726"/>
                  </a:cubicBezTo>
                  <a:cubicBezTo>
                    <a:pt x="22490" y="10585"/>
                    <a:pt x="22311" y="14908"/>
                    <a:pt x="20912" y="17797"/>
                  </a:cubicBezTo>
                  <a:cubicBezTo>
                    <a:pt x="19245" y="21241"/>
                    <a:pt x="14742" y="23195"/>
                    <a:pt x="12037" y="23195"/>
                  </a:cubicBezTo>
                  <a:cubicBezTo>
                    <a:pt x="11883" y="23195"/>
                    <a:pt x="11735" y="23189"/>
                    <a:pt x="11594" y="23176"/>
                  </a:cubicBezTo>
                  <a:cubicBezTo>
                    <a:pt x="9508" y="22987"/>
                    <a:pt x="6789" y="18338"/>
                    <a:pt x="5917" y="16563"/>
                  </a:cubicBezTo>
                  <a:cubicBezTo>
                    <a:pt x="5874" y="16474"/>
                    <a:pt x="5789" y="16412"/>
                    <a:pt x="5691" y="16399"/>
                  </a:cubicBezTo>
                  <a:cubicBezTo>
                    <a:pt x="5677" y="16396"/>
                    <a:pt x="5663" y="16395"/>
                    <a:pt x="5648" y="16395"/>
                  </a:cubicBezTo>
                  <a:cubicBezTo>
                    <a:pt x="5565" y="16396"/>
                    <a:pt x="5486" y="16430"/>
                    <a:pt x="5431" y="16491"/>
                  </a:cubicBezTo>
                  <a:cubicBezTo>
                    <a:pt x="5391" y="16533"/>
                    <a:pt x="4686" y="17279"/>
                    <a:pt x="3815" y="17279"/>
                  </a:cubicBezTo>
                  <a:cubicBezTo>
                    <a:pt x="3513" y="17279"/>
                    <a:pt x="3192" y="17189"/>
                    <a:pt x="2871" y="16948"/>
                  </a:cubicBezTo>
                  <a:cubicBezTo>
                    <a:pt x="1484" y="15908"/>
                    <a:pt x="699" y="13211"/>
                    <a:pt x="1726" y="11158"/>
                  </a:cubicBezTo>
                  <a:cubicBezTo>
                    <a:pt x="1953" y="10703"/>
                    <a:pt x="2227" y="10458"/>
                    <a:pt x="2542" y="10428"/>
                  </a:cubicBezTo>
                  <a:cubicBezTo>
                    <a:pt x="2563" y="10426"/>
                    <a:pt x="2585" y="10425"/>
                    <a:pt x="2607" y="10425"/>
                  </a:cubicBezTo>
                  <a:cubicBezTo>
                    <a:pt x="3280" y="10425"/>
                    <a:pt x="4050" y="11245"/>
                    <a:pt x="4302" y="11575"/>
                  </a:cubicBezTo>
                  <a:cubicBezTo>
                    <a:pt x="4330" y="11611"/>
                    <a:pt x="4365" y="11641"/>
                    <a:pt x="4406" y="11662"/>
                  </a:cubicBezTo>
                  <a:cubicBezTo>
                    <a:pt x="4601" y="11760"/>
                    <a:pt x="4904" y="11854"/>
                    <a:pt x="5223" y="11854"/>
                  </a:cubicBezTo>
                  <a:cubicBezTo>
                    <a:pt x="5598" y="11854"/>
                    <a:pt x="5996" y="11723"/>
                    <a:pt x="6269" y="11313"/>
                  </a:cubicBezTo>
                  <a:cubicBezTo>
                    <a:pt x="6582" y="10843"/>
                    <a:pt x="6598" y="10349"/>
                    <a:pt x="6615" y="9872"/>
                  </a:cubicBezTo>
                  <a:cubicBezTo>
                    <a:pt x="6628" y="9498"/>
                    <a:pt x="6640" y="9145"/>
                    <a:pt x="6788" y="8800"/>
                  </a:cubicBezTo>
                  <a:cubicBezTo>
                    <a:pt x="6967" y="8382"/>
                    <a:pt x="7407" y="7929"/>
                    <a:pt x="7916" y="7405"/>
                  </a:cubicBezTo>
                  <a:cubicBezTo>
                    <a:pt x="8367" y="6941"/>
                    <a:pt x="8880" y="6413"/>
                    <a:pt x="9343" y="5777"/>
                  </a:cubicBezTo>
                  <a:cubicBezTo>
                    <a:pt x="9700" y="5284"/>
                    <a:pt x="9829" y="4800"/>
                    <a:pt x="9725" y="4338"/>
                  </a:cubicBezTo>
                  <a:cubicBezTo>
                    <a:pt x="9632" y="3927"/>
                    <a:pt x="9374" y="3632"/>
                    <a:pt x="9165" y="3451"/>
                  </a:cubicBezTo>
                  <a:cubicBezTo>
                    <a:pt x="9806" y="2735"/>
                    <a:pt x="12042" y="599"/>
                    <a:pt x="15880" y="599"/>
                  </a:cubicBezTo>
                  <a:close/>
                  <a:moveTo>
                    <a:pt x="15880" y="0"/>
                  </a:moveTo>
                  <a:cubicBezTo>
                    <a:pt x="10976" y="0"/>
                    <a:pt x="8588" y="3193"/>
                    <a:pt x="8488" y="3329"/>
                  </a:cubicBezTo>
                  <a:cubicBezTo>
                    <a:pt x="8383" y="3474"/>
                    <a:pt x="8429" y="3679"/>
                    <a:pt x="8586" y="3766"/>
                  </a:cubicBezTo>
                  <a:cubicBezTo>
                    <a:pt x="8589" y="3769"/>
                    <a:pt x="9043" y="4027"/>
                    <a:pt x="9141" y="4473"/>
                  </a:cubicBezTo>
                  <a:cubicBezTo>
                    <a:pt x="9205" y="4760"/>
                    <a:pt x="9108" y="5080"/>
                    <a:pt x="8858" y="5425"/>
                  </a:cubicBezTo>
                  <a:cubicBezTo>
                    <a:pt x="8419" y="6027"/>
                    <a:pt x="7923" y="6538"/>
                    <a:pt x="7485" y="6989"/>
                  </a:cubicBezTo>
                  <a:cubicBezTo>
                    <a:pt x="6934" y="7555"/>
                    <a:pt x="6459" y="8045"/>
                    <a:pt x="6236" y="8564"/>
                  </a:cubicBezTo>
                  <a:cubicBezTo>
                    <a:pt x="6044" y="9013"/>
                    <a:pt x="6029" y="9458"/>
                    <a:pt x="6016" y="9851"/>
                  </a:cubicBezTo>
                  <a:cubicBezTo>
                    <a:pt x="6001" y="10281"/>
                    <a:pt x="5988" y="10652"/>
                    <a:pt x="5769" y="10981"/>
                  </a:cubicBezTo>
                  <a:cubicBezTo>
                    <a:pt x="5628" y="11194"/>
                    <a:pt x="5419" y="11257"/>
                    <a:pt x="5221" y="11257"/>
                  </a:cubicBezTo>
                  <a:cubicBezTo>
                    <a:pt x="5015" y="11257"/>
                    <a:pt x="4822" y="11190"/>
                    <a:pt x="4728" y="11151"/>
                  </a:cubicBezTo>
                  <a:cubicBezTo>
                    <a:pt x="4495" y="10859"/>
                    <a:pt x="3592" y="9826"/>
                    <a:pt x="2613" y="9826"/>
                  </a:cubicBezTo>
                  <a:cubicBezTo>
                    <a:pt x="2571" y="9826"/>
                    <a:pt x="2528" y="9828"/>
                    <a:pt x="2485" y="9832"/>
                  </a:cubicBezTo>
                  <a:cubicBezTo>
                    <a:pt x="1951" y="9882"/>
                    <a:pt x="1514" y="10238"/>
                    <a:pt x="1190" y="10890"/>
                  </a:cubicBezTo>
                  <a:cubicBezTo>
                    <a:pt x="1" y="13267"/>
                    <a:pt x="932" y="16243"/>
                    <a:pt x="2511" y="17427"/>
                  </a:cubicBezTo>
                  <a:cubicBezTo>
                    <a:pt x="2942" y="17751"/>
                    <a:pt x="3384" y="17876"/>
                    <a:pt x="3804" y="17876"/>
                  </a:cubicBezTo>
                  <a:cubicBezTo>
                    <a:pt x="4497" y="17876"/>
                    <a:pt x="5132" y="17534"/>
                    <a:pt x="5562" y="17184"/>
                  </a:cubicBezTo>
                  <a:cubicBezTo>
                    <a:pt x="6292" y="18588"/>
                    <a:pt x="9043" y="23547"/>
                    <a:pt x="11539" y="23773"/>
                  </a:cubicBezTo>
                  <a:cubicBezTo>
                    <a:pt x="11700" y="23788"/>
                    <a:pt x="11870" y="23795"/>
                    <a:pt x="12045" y="23795"/>
                  </a:cubicBezTo>
                  <a:cubicBezTo>
                    <a:pt x="14969" y="23795"/>
                    <a:pt x="19658" y="21762"/>
                    <a:pt x="21450" y="18058"/>
                  </a:cubicBezTo>
                  <a:cubicBezTo>
                    <a:pt x="22903" y="15057"/>
                    <a:pt x="23085" y="10660"/>
                    <a:pt x="23206" y="7752"/>
                  </a:cubicBezTo>
                  <a:cubicBezTo>
                    <a:pt x="23242" y="6898"/>
                    <a:pt x="23271" y="6159"/>
                    <a:pt x="23328" y="5632"/>
                  </a:cubicBezTo>
                  <a:cubicBezTo>
                    <a:pt x="23441" y="4556"/>
                    <a:pt x="23002" y="3382"/>
                    <a:pt x="22125" y="2407"/>
                  </a:cubicBezTo>
                  <a:cubicBezTo>
                    <a:pt x="20749" y="877"/>
                    <a:pt x="18472" y="0"/>
                    <a:pt x="15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8"/>
            <p:cNvSpPr/>
            <p:nvPr/>
          </p:nvSpPr>
          <p:spPr>
            <a:xfrm>
              <a:off x="4121025" y="1846900"/>
              <a:ext cx="34425" cy="62750"/>
            </a:xfrm>
            <a:custGeom>
              <a:avLst/>
              <a:gdLst/>
              <a:ahLst/>
              <a:cxnLst/>
              <a:rect l="l" t="t" r="r" b="b"/>
              <a:pathLst>
                <a:path w="1377" h="2510" extrusionOk="0">
                  <a:moveTo>
                    <a:pt x="839" y="1"/>
                  </a:moveTo>
                  <a:cubicBezTo>
                    <a:pt x="530" y="1"/>
                    <a:pt x="210" y="504"/>
                    <a:pt x="107" y="1165"/>
                  </a:cubicBezTo>
                  <a:cubicBezTo>
                    <a:pt x="1" y="1856"/>
                    <a:pt x="174" y="2456"/>
                    <a:pt x="494" y="2507"/>
                  </a:cubicBezTo>
                  <a:cubicBezTo>
                    <a:pt x="508" y="2509"/>
                    <a:pt x="523" y="2510"/>
                    <a:pt x="537" y="2510"/>
                  </a:cubicBezTo>
                  <a:cubicBezTo>
                    <a:pt x="846" y="2510"/>
                    <a:pt x="1167" y="2005"/>
                    <a:pt x="1269" y="1345"/>
                  </a:cubicBezTo>
                  <a:cubicBezTo>
                    <a:pt x="1376" y="654"/>
                    <a:pt x="1203" y="53"/>
                    <a:pt x="882" y="4"/>
                  </a:cubicBezTo>
                  <a:cubicBezTo>
                    <a:pt x="868" y="2"/>
                    <a:pt x="853" y="1"/>
                    <a:pt x="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8"/>
            <p:cNvSpPr/>
            <p:nvPr/>
          </p:nvSpPr>
          <p:spPr>
            <a:xfrm>
              <a:off x="4244225" y="1880800"/>
              <a:ext cx="34450" cy="62750"/>
            </a:xfrm>
            <a:custGeom>
              <a:avLst/>
              <a:gdLst/>
              <a:ahLst/>
              <a:cxnLst/>
              <a:rect l="l" t="t" r="r" b="b"/>
              <a:pathLst>
                <a:path w="1378" h="2510" extrusionOk="0">
                  <a:moveTo>
                    <a:pt x="840" y="0"/>
                  </a:moveTo>
                  <a:cubicBezTo>
                    <a:pt x="531" y="0"/>
                    <a:pt x="211" y="505"/>
                    <a:pt x="108" y="1165"/>
                  </a:cubicBezTo>
                  <a:cubicBezTo>
                    <a:pt x="0" y="1855"/>
                    <a:pt x="175" y="2456"/>
                    <a:pt x="495" y="2506"/>
                  </a:cubicBezTo>
                  <a:cubicBezTo>
                    <a:pt x="509" y="2508"/>
                    <a:pt x="523" y="2509"/>
                    <a:pt x="538" y="2509"/>
                  </a:cubicBezTo>
                  <a:cubicBezTo>
                    <a:pt x="846" y="2509"/>
                    <a:pt x="1168" y="2005"/>
                    <a:pt x="1270" y="1345"/>
                  </a:cubicBezTo>
                  <a:cubicBezTo>
                    <a:pt x="1377" y="654"/>
                    <a:pt x="1204" y="53"/>
                    <a:pt x="883" y="3"/>
                  </a:cubicBezTo>
                  <a:cubicBezTo>
                    <a:pt x="868" y="1"/>
                    <a:pt x="854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8"/>
            <p:cNvSpPr/>
            <p:nvPr/>
          </p:nvSpPr>
          <p:spPr>
            <a:xfrm>
              <a:off x="4082025" y="1772900"/>
              <a:ext cx="106725" cy="42775"/>
            </a:xfrm>
            <a:custGeom>
              <a:avLst/>
              <a:gdLst/>
              <a:ahLst/>
              <a:cxnLst/>
              <a:rect l="l" t="t" r="r" b="b"/>
              <a:pathLst>
                <a:path w="4269" h="1711" extrusionOk="0">
                  <a:moveTo>
                    <a:pt x="2717" y="1"/>
                  </a:moveTo>
                  <a:cubicBezTo>
                    <a:pt x="1222" y="1"/>
                    <a:pt x="179" y="1201"/>
                    <a:pt x="166" y="1217"/>
                  </a:cubicBezTo>
                  <a:cubicBezTo>
                    <a:pt x="1" y="1411"/>
                    <a:pt x="139" y="1711"/>
                    <a:pt x="394" y="1711"/>
                  </a:cubicBezTo>
                  <a:cubicBezTo>
                    <a:pt x="483" y="1711"/>
                    <a:pt x="565" y="1671"/>
                    <a:pt x="623" y="1605"/>
                  </a:cubicBezTo>
                  <a:cubicBezTo>
                    <a:pt x="634" y="1592"/>
                    <a:pt x="1493" y="601"/>
                    <a:pt x="2713" y="601"/>
                  </a:cubicBezTo>
                  <a:cubicBezTo>
                    <a:pt x="3047" y="601"/>
                    <a:pt x="3408" y="675"/>
                    <a:pt x="3787" y="865"/>
                  </a:cubicBezTo>
                  <a:cubicBezTo>
                    <a:pt x="3831" y="888"/>
                    <a:pt x="3879" y="899"/>
                    <a:pt x="3926" y="899"/>
                  </a:cubicBezTo>
                  <a:cubicBezTo>
                    <a:pt x="4036" y="899"/>
                    <a:pt x="4142" y="839"/>
                    <a:pt x="4194" y="734"/>
                  </a:cubicBezTo>
                  <a:cubicBezTo>
                    <a:pt x="4269" y="583"/>
                    <a:pt x="4207" y="401"/>
                    <a:pt x="4055" y="330"/>
                  </a:cubicBezTo>
                  <a:cubicBezTo>
                    <a:pt x="3582" y="93"/>
                    <a:pt x="3132" y="1"/>
                    <a:pt x="2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8"/>
            <p:cNvSpPr/>
            <p:nvPr/>
          </p:nvSpPr>
          <p:spPr>
            <a:xfrm>
              <a:off x="4246200" y="1814075"/>
              <a:ext cx="84300" cy="73950"/>
            </a:xfrm>
            <a:custGeom>
              <a:avLst/>
              <a:gdLst/>
              <a:ahLst/>
              <a:cxnLst/>
              <a:rect l="l" t="t" r="r" b="b"/>
              <a:pathLst>
                <a:path w="3372" h="2958" extrusionOk="0">
                  <a:moveTo>
                    <a:pt x="984" y="0"/>
                  </a:moveTo>
                  <a:cubicBezTo>
                    <a:pt x="565" y="0"/>
                    <a:pt x="259" y="108"/>
                    <a:pt x="237" y="116"/>
                  </a:cubicBezTo>
                  <a:cubicBezTo>
                    <a:pt x="82" y="171"/>
                    <a:pt x="1" y="342"/>
                    <a:pt x="56" y="497"/>
                  </a:cubicBezTo>
                  <a:cubicBezTo>
                    <a:pt x="100" y="620"/>
                    <a:pt x="215" y="697"/>
                    <a:pt x="338" y="697"/>
                  </a:cubicBezTo>
                  <a:cubicBezTo>
                    <a:pt x="371" y="697"/>
                    <a:pt x="405" y="691"/>
                    <a:pt x="438" y="679"/>
                  </a:cubicBezTo>
                  <a:cubicBezTo>
                    <a:pt x="442" y="677"/>
                    <a:pt x="671" y="599"/>
                    <a:pt x="982" y="599"/>
                  </a:cubicBezTo>
                  <a:cubicBezTo>
                    <a:pt x="1221" y="599"/>
                    <a:pt x="1509" y="645"/>
                    <a:pt x="1780" y="809"/>
                  </a:cubicBezTo>
                  <a:cubicBezTo>
                    <a:pt x="2288" y="1117"/>
                    <a:pt x="2616" y="1754"/>
                    <a:pt x="2755" y="2702"/>
                  </a:cubicBezTo>
                  <a:cubicBezTo>
                    <a:pt x="2777" y="2848"/>
                    <a:pt x="2903" y="2956"/>
                    <a:pt x="3051" y="2958"/>
                  </a:cubicBezTo>
                  <a:cubicBezTo>
                    <a:pt x="3066" y="2958"/>
                    <a:pt x="3081" y="2956"/>
                    <a:pt x="3094" y="2954"/>
                  </a:cubicBezTo>
                  <a:cubicBezTo>
                    <a:pt x="3258" y="2929"/>
                    <a:pt x="3372" y="2778"/>
                    <a:pt x="3348" y="2615"/>
                  </a:cubicBezTo>
                  <a:cubicBezTo>
                    <a:pt x="3180" y="1477"/>
                    <a:pt x="2755" y="695"/>
                    <a:pt x="2083" y="292"/>
                  </a:cubicBezTo>
                  <a:cubicBezTo>
                    <a:pt x="1703" y="65"/>
                    <a:pt x="1309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8"/>
            <p:cNvSpPr/>
            <p:nvPr/>
          </p:nvSpPr>
          <p:spPr>
            <a:xfrm>
              <a:off x="4171425" y="1875375"/>
              <a:ext cx="96900" cy="132500"/>
            </a:xfrm>
            <a:custGeom>
              <a:avLst/>
              <a:gdLst/>
              <a:ahLst/>
              <a:cxnLst/>
              <a:rect l="l" t="t" r="r" b="b"/>
              <a:pathLst>
                <a:path w="3876" h="5300" extrusionOk="0">
                  <a:moveTo>
                    <a:pt x="2333" y="1"/>
                  </a:moveTo>
                  <a:cubicBezTo>
                    <a:pt x="2227" y="1"/>
                    <a:pt x="2124" y="57"/>
                    <a:pt x="2070" y="156"/>
                  </a:cubicBezTo>
                  <a:cubicBezTo>
                    <a:pt x="1805" y="656"/>
                    <a:pt x="1213" y="1873"/>
                    <a:pt x="1424" y="2398"/>
                  </a:cubicBezTo>
                  <a:cubicBezTo>
                    <a:pt x="1529" y="2659"/>
                    <a:pt x="1856" y="2835"/>
                    <a:pt x="2382" y="3101"/>
                  </a:cubicBezTo>
                  <a:cubicBezTo>
                    <a:pt x="2653" y="3237"/>
                    <a:pt x="3217" y="3524"/>
                    <a:pt x="3265" y="3641"/>
                  </a:cubicBezTo>
                  <a:cubicBezTo>
                    <a:pt x="3265" y="3641"/>
                    <a:pt x="3259" y="3658"/>
                    <a:pt x="3223" y="3689"/>
                  </a:cubicBezTo>
                  <a:cubicBezTo>
                    <a:pt x="2582" y="4249"/>
                    <a:pt x="1331" y="4710"/>
                    <a:pt x="755" y="4710"/>
                  </a:cubicBezTo>
                  <a:cubicBezTo>
                    <a:pt x="647" y="4710"/>
                    <a:pt x="563" y="4694"/>
                    <a:pt x="511" y="4659"/>
                  </a:cubicBezTo>
                  <a:cubicBezTo>
                    <a:pt x="459" y="4624"/>
                    <a:pt x="401" y="4607"/>
                    <a:pt x="343" y="4607"/>
                  </a:cubicBezTo>
                  <a:cubicBezTo>
                    <a:pt x="246" y="4607"/>
                    <a:pt x="151" y="4654"/>
                    <a:pt x="93" y="4741"/>
                  </a:cubicBezTo>
                  <a:cubicBezTo>
                    <a:pt x="1" y="4880"/>
                    <a:pt x="39" y="5067"/>
                    <a:pt x="179" y="5158"/>
                  </a:cubicBezTo>
                  <a:cubicBezTo>
                    <a:pt x="328" y="5257"/>
                    <a:pt x="528" y="5300"/>
                    <a:pt x="759" y="5300"/>
                  </a:cubicBezTo>
                  <a:cubicBezTo>
                    <a:pt x="1667" y="5300"/>
                    <a:pt x="3047" y="4638"/>
                    <a:pt x="3617" y="4139"/>
                  </a:cubicBezTo>
                  <a:cubicBezTo>
                    <a:pt x="3848" y="3938"/>
                    <a:pt x="3875" y="3730"/>
                    <a:pt x="3857" y="3590"/>
                  </a:cubicBezTo>
                  <a:cubicBezTo>
                    <a:pt x="3802" y="3148"/>
                    <a:pt x="3243" y="2865"/>
                    <a:pt x="2652" y="2567"/>
                  </a:cubicBezTo>
                  <a:cubicBezTo>
                    <a:pt x="2407" y="2442"/>
                    <a:pt x="2037" y="2256"/>
                    <a:pt x="1980" y="2176"/>
                  </a:cubicBezTo>
                  <a:cubicBezTo>
                    <a:pt x="1918" y="1991"/>
                    <a:pt x="2208" y="1177"/>
                    <a:pt x="2599" y="437"/>
                  </a:cubicBezTo>
                  <a:cubicBezTo>
                    <a:pt x="2674" y="291"/>
                    <a:pt x="2617" y="112"/>
                    <a:pt x="2472" y="35"/>
                  </a:cubicBezTo>
                  <a:cubicBezTo>
                    <a:pt x="2428" y="12"/>
                    <a:pt x="2380" y="1"/>
                    <a:pt x="2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8"/>
            <p:cNvSpPr/>
            <p:nvPr/>
          </p:nvSpPr>
          <p:spPr>
            <a:xfrm>
              <a:off x="4051850" y="1997350"/>
              <a:ext cx="104300" cy="80575"/>
            </a:xfrm>
            <a:custGeom>
              <a:avLst/>
              <a:gdLst/>
              <a:ahLst/>
              <a:cxnLst/>
              <a:rect l="l" t="t" r="r" b="b"/>
              <a:pathLst>
                <a:path w="4172" h="3223" extrusionOk="0">
                  <a:moveTo>
                    <a:pt x="334" y="0"/>
                  </a:moveTo>
                  <a:cubicBezTo>
                    <a:pt x="307" y="0"/>
                    <a:pt x="279" y="4"/>
                    <a:pt x="251" y="12"/>
                  </a:cubicBezTo>
                  <a:cubicBezTo>
                    <a:pt x="92" y="60"/>
                    <a:pt x="1" y="226"/>
                    <a:pt x="48" y="384"/>
                  </a:cubicBezTo>
                  <a:cubicBezTo>
                    <a:pt x="75" y="481"/>
                    <a:pt x="769" y="2743"/>
                    <a:pt x="3815" y="3219"/>
                  </a:cubicBezTo>
                  <a:cubicBezTo>
                    <a:pt x="3831" y="3222"/>
                    <a:pt x="3847" y="3223"/>
                    <a:pt x="3863" y="3223"/>
                  </a:cubicBezTo>
                  <a:cubicBezTo>
                    <a:pt x="4019" y="3222"/>
                    <a:pt x="4148" y="3102"/>
                    <a:pt x="4160" y="2946"/>
                  </a:cubicBezTo>
                  <a:cubicBezTo>
                    <a:pt x="4172" y="2791"/>
                    <a:pt x="4062" y="2651"/>
                    <a:pt x="3908" y="2628"/>
                  </a:cubicBezTo>
                  <a:cubicBezTo>
                    <a:pt x="1251" y="2213"/>
                    <a:pt x="647" y="297"/>
                    <a:pt x="623" y="216"/>
                  </a:cubicBezTo>
                  <a:cubicBezTo>
                    <a:pt x="584" y="85"/>
                    <a:pt x="464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8"/>
            <p:cNvSpPr/>
            <p:nvPr/>
          </p:nvSpPr>
          <p:spPr>
            <a:xfrm>
              <a:off x="2611500" y="3304400"/>
              <a:ext cx="1228650" cy="1295050"/>
            </a:xfrm>
            <a:custGeom>
              <a:avLst/>
              <a:gdLst/>
              <a:ahLst/>
              <a:cxnLst/>
              <a:rect l="l" t="t" r="r" b="b"/>
              <a:pathLst>
                <a:path w="49146" h="51802" extrusionOk="0">
                  <a:moveTo>
                    <a:pt x="34369" y="1"/>
                  </a:moveTo>
                  <a:cubicBezTo>
                    <a:pt x="31628" y="1"/>
                    <a:pt x="28501" y="632"/>
                    <a:pt x="24986" y="2244"/>
                  </a:cubicBezTo>
                  <a:cubicBezTo>
                    <a:pt x="24986" y="2244"/>
                    <a:pt x="21682" y="5548"/>
                    <a:pt x="16933" y="10504"/>
                  </a:cubicBezTo>
                  <a:cubicBezTo>
                    <a:pt x="12183" y="15459"/>
                    <a:pt x="0" y="32185"/>
                    <a:pt x="1239" y="37760"/>
                  </a:cubicBezTo>
                  <a:cubicBezTo>
                    <a:pt x="2478" y="43336"/>
                    <a:pt x="33039" y="51802"/>
                    <a:pt x="33039" y="51802"/>
                  </a:cubicBezTo>
                  <a:lnTo>
                    <a:pt x="36342" y="49530"/>
                  </a:lnTo>
                  <a:cubicBezTo>
                    <a:pt x="36342" y="49530"/>
                    <a:pt x="17965" y="35902"/>
                    <a:pt x="16726" y="32805"/>
                  </a:cubicBezTo>
                  <a:cubicBezTo>
                    <a:pt x="15487" y="29707"/>
                    <a:pt x="31386" y="19589"/>
                    <a:pt x="31386" y="19589"/>
                  </a:cubicBezTo>
                  <a:lnTo>
                    <a:pt x="49145" y="8233"/>
                  </a:lnTo>
                  <a:cubicBezTo>
                    <a:pt x="49145" y="8233"/>
                    <a:pt x="44269" y="1"/>
                    <a:pt x="34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8"/>
            <p:cNvSpPr/>
            <p:nvPr/>
          </p:nvSpPr>
          <p:spPr>
            <a:xfrm>
              <a:off x="2602925" y="3297250"/>
              <a:ext cx="1245700" cy="1309700"/>
            </a:xfrm>
            <a:custGeom>
              <a:avLst/>
              <a:gdLst/>
              <a:ahLst/>
              <a:cxnLst/>
              <a:rect l="l" t="t" r="r" b="b"/>
              <a:pathLst>
                <a:path w="49828" h="52388" extrusionOk="0">
                  <a:moveTo>
                    <a:pt x="34639" y="612"/>
                  </a:moveTo>
                  <a:cubicBezTo>
                    <a:pt x="43354" y="612"/>
                    <a:pt x="48167" y="7081"/>
                    <a:pt x="49073" y="8428"/>
                  </a:cubicBezTo>
                  <a:lnTo>
                    <a:pt x="31569" y="19623"/>
                  </a:lnTo>
                  <a:cubicBezTo>
                    <a:pt x="29920" y="20672"/>
                    <a:pt x="15497" y="29968"/>
                    <a:pt x="16791" y="33202"/>
                  </a:cubicBezTo>
                  <a:cubicBezTo>
                    <a:pt x="17968" y="36144"/>
                    <a:pt x="33587" y="47880"/>
                    <a:pt x="36170" y="49807"/>
                  </a:cubicBezTo>
                  <a:lnTo>
                    <a:pt x="33327" y="51762"/>
                  </a:lnTo>
                  <a:cubicBezTo>
                    <a:pt x="22780" y="48831"/>
                    <a:pt x="2820" y="42234"/>
                    <a:pt x="1874" y="37981"/>
                  </a:cubicBezTo>
                  <a:cubicBezTo>
                    <a:pt x="715" y="32763"/>
                    <a:pt x="12432" y="16277"/>
                    <a:pt x="17492" y="10997"/>
                  </a:cubicBezTo>
                  <a:cubicBezTo>
                    <a:pt x="21914" y="6382"/>
                    <a:pt x="25121" y="3162"/>
                    <a:pt x="25502" y="2780"/>
                  </a:cubicBezTo>
                  <a:cubicBezTo>
                    <a:pt x="28916" y="1222"/>
                    <a:pt x="31962" y="612"/>
                    <a:pt x="34639" y="612"/>
                  </a:cubicBezTo>
                  <a:close/>
                  <a:moveTo>
                    <a:pt x="34696" y="1"/>
                  </a:moveTo>
                  <a:cubicBezTo>
                    <a:pt x="31944" y="1"/>
                    <a:pt x="28774" y="620"/>
                    <a:pt x="25203" y="2258"/>
                  </a:cubicBezTo>
                  <a:cubicBezTo>
                    <a:pt x="25172" y="2273"/>
                    <a:pt x="25142" y="2294"/>
                    <a:pt x="25117" y="2318"/>
                  </a:cubicBezTo>
                  <a:cubicBezTo>
                    <a:pt x="25083" y="2351"/>
                    <a:pt x="21756" y="5682"/>
                    <a:pt x="17060" y="10583"/>
                  </a:cubicBezTo>
                  <a:cubicBezTo>
                    <a:pt x="12636" y="15197"/>
                    <a:pt x="1" y="32311"/>
                    <a:pt x="1290" y="38111"/>
                  </a:cubicBezTo>
                  <a:cubicBezTo>
                    <a:pt x="2554" y="43797"/>
                    <a:pt x="32047" y="52029"/>
                    <a:pt x="33302" y="52376"/>
                  </a:cubicBezTo>
                  <a:cubicBezTo>
                    <a:pt x="33328" y="52383"/>
                    <a:pt x="33355" y="52387"/>
                    <a:pt x="33382" y="52387"/>
                  </a:cubicBezTo>
                  <a:cubicBezTo>
                    <a:pt x="33442" y="52386"/>
                    <a:pt x="33502" y="52368"/>
                    <a:pt x="33552" y="52334"/>
                  </a:cubicBezTo>
                  <a:lnTo>
                    <a:pt x="36855" y="50063"/>
                  </a:lnTo>
                  <a:cubicBezTo>
                    <a:pt x="37025" y="49946"/>
                    <a:pt x="37029" y="49697"/>
                    <a:pt x="36864" y="49575"/>
                  </a:cubicBezTo>
                  <a:cubicBezTo>
                    <a:pt x="30531" y="44880"/>
                    <a:pt x="18302" y="35367"/>
                    <a:pt x="17347" y="32979"/>
                  </a:cubicBezTo>
                  <a:cubicBezTo>
                    <a:pt x="16511" y="30891"/>
                    <a:pt x="25824" y="23987"/>
                    <a:pt x="31891" y="20127"/>
                  </a:cubicBezTo>
                  <a:lnTo>
                    <a:pt x="49649" y="8770"/>
                  </a:lnTo>
                  <a:cubicBezTo>
                    <a:pt x="49785" y="8683"/>
                    <a:pt x="49828" y="8504"/>
                    <a:pt x="49746" y="8366"/>
                  </a:cubicBezTo>
                  <a:cubicBezTo>
                    <a:pt x="49663" y="8226"/>
                    <a:pt x="47674" y="4918"/>
                    <a:pt x="43641" y="2480"/>
                  </a:cubicBezTo>
                  <a:cubicBezTo>
                    <a:pt x="41484" y="1176"/>
                    <a:pt x="38487" y="1"/>
                    <a:pt x="346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8"/>
            <p:cNvSpPr/>
            <p:nvPr/>
          </p:nvSpPr>
          <p:spPr>
            <a:xfrm>
              <a:off x="3411650" y="3146900"/>
              <a:ext cx="480100" cy="735100"/>
            </a:xfrm>
            <a:custGeom>
              <a:avLst/>
              <a:gdLst/>
              <a:ahLst/>
              <a:cxnLst/>
              <a:rect l="l" t="t" r="r" b="b"/>
              <a:pathLst>
                <a:path w="19204" h="29404" extrusionOk="0">
                  <a:moveTo>
                    <a:pt x="12650" y="0"/>
                  </a:moveTo>
                  <a:cubicBezTo>
                    <a:pt x="5880" y="0"/>
                    <a:pt x="5316" y="6670"/>
                    <a:pt x="3097" y="11848"/>
                  </a:cubicBezTo>
                  <a:cubicBezTo>
                    <a:pt x="620" y="17630"/>
                    <a:pt x="0" y="29193"/>
                    <a:pt x="7640" y="29399"/>
                  </a:cubicBezTo>
                  <a:cubicBezTo>
                    <a:pt x="7751" y="29402"/>
                    <a:pt x="7860" y="29404"/>
                    <a:pt x="7968" y="29404"/>
                  </a:cubicBezTo>
                  <a:cubicBezTo>
                    <a:pt x="15369" y="29404"/>
                    <a:pt x="18384" y="22473"/>
                    <a:pt x="18791" y="14739"/>
                  </a:cubicBezTo>
                  <a:cubicBezTo>
                    <a:pt x="19204" y="6892"/>
                    <a:pt x="15281" y="285"/>
                    <a:pt x="15281" y="285"/>
                  </a:cubicBezTo>
                  <a:cubicBezTo>
                    <a:pt x="14311" y="91"/>
                    <a:pt x="13438" y="0"/>
                    <a:pt x="12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8"/>
            <p:cNvSpPr/>
            <p:nvPr/>
          </p:nvSpPr>
          <p:spPr>
            <a:xfrm>
              <a:off x="3412775" y="3139425"/>
              <a:ext cx="486450" cy="750075"/>
            </a:xfrm>
            <a:custGeom>
              <a:avLst/>
              <a:gdLst/>
              <a:ahLst/>
              <a:cxnLst/>
              <a:rect l="l" t="t" r="r" b="b"/>
              <a:pathLst>
                <a:path w="19458" h="30003" extrusionOk="0">
                  <a:moveTo>
                    <a:pt x="12628" y="602"/>
                  </a:moveTo>
                  <a:cubicBezTo>
                    <a:pt x="13356" y="602"/>
                    <a:pt x="14158" y="681"/>
                    <a:pt x="15043" y="851"/>
                  </a:cubicBezTo>
                  <a:cubicBezTo>
                    <a:pt x="15551" y="1759"/>
                    <a:pt x="18822" y="7911"/>
                    <a:pt x="18447" y="15023"/>
                  </a:cubicBezTo>
                  <a:cubicBezTo>
                    <a:pt x="18218" y="19377"/>
                    <a:pt x="16719" y="29403"/>
                    <a:pt x="7909" y="29403"/>
                  </a:cubicBezTo>
                  <a:cubicBezTo>
                    <a:pt x="7808" y="29403"/>
                    <a:pt x="7706" y="29402"/>
                    <a:pt x="7603" y="29400"/>
                  </a:cubicBezTo>
                  <a:cubicBezTo>
                    <a:pt x="5658" y="29346"/>
                    <a:pt x="4158" y="28518"/>
                    <a:pt x="3146" y="26939"/>
                  </a:cubicBezTo>
                  <a:cubicBezTo>
                    <a:pt x="887" y="23409"/>
                    <a:pt x="1481" y="16574"/>
                    <a:pt x="3327" y="12265"/>
                  </a:cubicBezTo>
                  <a:cubicBezTo>
                    <a:pt x="3783" y="11202"/>
                    <a:pt x="4174" y="10066"/>
                    <a:pt x="4550" y="8969"/>
                  </a:cubicBezTo>
                  <a:cubicBezTo>
                    <a:pt x="6023" y="4681"/>
                    <a:pt x="7424" y="602"/>
                    <a:pt x="12628" y="602"/>
                  </a:cubicBezTo>
                  <a:close/>
                  <a:moveTo>
                    <a:pt x="12608" y="1"/>
                  </a:moveTo>
                  <a:cubicBezTo>
                    <a:pt x="6998" y="1"/>
                    <a:pt x="5469" y="4453"/>
                    <a:pt x="3983" y="8775"/>
                  </a:cubicBezTo>
                  <a:cubicBezTo>
                    <a:pt x="3610" y="9861"/>
                    <a:pt x="3224" y="10985"/>
                    <a:pt x="2778" y="12028"/>
                  </a:cubicBezTo>
                  <a:cubicBezTo>
                    <a:pt x="1131" y="15870"/>
                    <a:pt x="0" y="23136"/>
                    <a:pt x="2643" y="27263"/>
                  </a:cubicBezTo>
                  <a:cubicBezTo>
                    <a:pt x="3767" y="29019"/>
                    <a:pt x="5431" y="29940"/>
                    <a:pt x="7588" y="29998"/>
                  </a:cubicBezTo>
                  <a:cubicBezTo>
                    <a:pt x="7697" y="30001"/>
                    <a:pt x="7807" y="30002"/>
                    <a:pt x="7916" y="30002"/>
                  </a:cubicBezTo>
                  <a:cubicBezTo>
                    <a:pt x="14494" y="30002"/>
                    <a:pt x="18543" y="24576"/>
                    <a:pt x="19045" y="15054"/>
                  </a:cubicBezTo>
                  <a:cubicBezTo>
                    <a:pt x="19457" y="7207"/>
                    <a:pt x="15533" y="498"/>
                    <a:pt x="15493" y="432"/>
                  </a:cubicBezTo>
                  <a:cubicBezTo>
                    <a:pt x="15450" y="359"/>
                    <a:pt x="15377" y="307"/>
                    <a:pt x="15295" y="291"/>
                  </a:cubicBezTo>
                  <a:cubicBezTo>
                    <a:pt x="14307" y="93"/>
                    <a:pt x="13415" y="1"/>
                    <a:pt x="126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8"/>
            <p:cNvSpPr/>
            <p:nvPr/>
          </p:nvSpPr>
          <p:spPr>
            <a:xfrm>
              <a:off x="3210325" y="3113350"/>
              <a:ext cx="655600" cy="1104100"/>
            </a:xfrm>
            <a:custGeom>
              <a:avLst/>
              <a:gdLst/>
              <a:ahLst/>
              <a:cxnLst/>
              <a:rect l="l" t="t" r="r" b="b"/>
              <a:pathLst>
                <a:path w="26224" h="44164" extrusionOk="0">
                  <a:moveTo>
                    <a:pt x="19819" y="0"/>
                  </a:moveTo>
                  <a:cubicBezTo>
                    <a:pt x="17281" y="0"/>
                    <a:pt x="14100" y="1589"/>
                    <a:pt x="12183" y="5550"/>
                  </a:cubicBezTo>
                  <a:cubicBezTo>
                    <a:pt x="12183" y="5550"/>
                    <a:pt x="7846" y="25579"/>
                    <a:pt x="5782" y="29504"/>
                  </a:cubicBezTo>
                  <a:cubicBezTo>
                    <a:pt x="3717" y="33428"/>
                    <a:pt x="0" y="42924"/>
                    <a:pt x="0" y="42924"/>
                  </a:cubicBezTo>
                  <a:lnTo>
                    <a:pt x="4543" y="44163"/>
                  </a:lnTo>
                  <a:cubicBezTo>
                    <a:pt x="4543" y="44163"/>
                    <a:pt x="10945" y="35284"/>
                    <a:pt x="18584" y="25992"/>
                  </a:cubicBezTo>
                  <a:cubicBezTo>
                    <a:pt x="26224" y="16702"/>
                    <a:pt x="24986" y="4311"/>
                    <a:pt x="23334" y="1627"/>
                  </a:cubicBezTo>
                  <a:cubicBezTo>
                    <a:pt x="22704" y="603"/>
                    <a:pt x="21383" y="0"/>
                    <a:pt x="19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8"/>
            <p:cNvSpPr/>
            <p:nvPr/>
          </p:nvSpPr>
          <p:spPr>
            <a:xfrm>
              <a:off x="3202575" y="3105850"/>
              <a:ext cx="674750" cy="1119075"/>
            </a:xfrm>
            <a:custGeom>
              <a:avLst/>
              <a:gdLst/>
              <a:ahLst/>
              <a:cxnLst/>
              <a:rect l="l" t="t" r="r" b="b"/>
              <a:pathLst>
                <a:path w="26990" h="44763" extrusionOk="0">
                  <a:moveTo>
                    <a:pt x="20140" y="598"/>
                  </a:moveTo>
                  <a:cubicBezTo>
                    <a:pt x="21592" y="598"/>
                    <a:pt x="22818" y="1158"/>
                    <a:pt x="23388" y="2083"/>
                  </a:cubicBezTo>
                  <a:cubicBezTo>
                    <a:pt x="24886" y="4517"/>
                    <a:pt x="26342" y="16764"/>
                    <a:pt x="18663" y="26102"/>
                  </a:cubicBezTo>
                  <a:cubicBezTo>
                    <a:pt x="11677" y="34599"/>
                    <a:pt x="5655" y="42849"/>
                    <a:pt x="4732" y="44120"/>
                  </a:cubicBezTo>
                  <a:lnTo>
                    <a:pt x="710" y="43023"/>
                  </a:lnTo>
                  <a:cubicBezTo>
                    <a:pt x="1370" y="41355"/>
                    <a:pt x="4533" y="33408"/>
                    <a:pt x="6356" y="29942"/>
                  </a:cubicBezTo>
                  <a:cubicBezTo>
                    <a:pt x="8394" y="26072"/>
                    <a:pt x="12514" y="7170"/>
                    <a:pt x="12778" y="5948"/>
                  </a:cubicBezTo>
                  <a:cubicBezTo>
                    <a:pt x="14338" y="2747"/>
                    <a:pt x="16973" y="752"/>
                    <a:pt x="19832" y="607"/>
                  </a:cubicBezTo>
                  <a:cubicBezTo>
                    <a:pt x="19935" y="601"/>
                    <a:pt x="20038" y="598"/>
                    <a:pt x="20140" y="598"/>
                  </a:cubicBezTo>
                  <a:close/>
                  <a:moveTo>
                    <a:pt x="20112" y="1"/>
                  </a:moveTo>
                  <a:cubicBezTo>
                    <a:pt x="20009" y="1"/>
                    <a:pt x="19905" y="3"/>
                    <a:pt x="19801" y="8"/>
                  </a:cubicBezTo>
                  <a:cubicBezTo>
                    <a:pt x="16712" y="164"/>
                    <a:pt x="13878" y="2299"/>
                    <a:pt x="12224" y="5719"/>
                  </a:cubicBezTo>
                  <a:cubicBezTo>
                    <a:pt x="12213" y="5740"/>
                    <a:pt x="12206" y="5763"/>
                    <a:pt x="12200" y="5787"/>
                  </a:cubicBezTo>
                  <a:cubicBezTo>
                    <a:pt x="12157" y="5987"/>
                    <a:pt x="7848" y="25821"/>
                    <a:pt x="5827" y="29663"/>
                  </a:cubicBezTo>
                  <a:cubicBezTo>
                    <a:pt x="3778" y="33556"/>
                    <a:pt x="69" y="43020"/>
                    <a:pt x="32" y="43115"/>
                  </a:cubicBezTo>
                  <a:cubicBezTo>
                    <a:pt x="0" y="43194"/>
                    <a:pt x="5" y="43282"/>
                    <a:pt x="43" y="43359"/>
                  </a:cubicBezTo>
                  <a:cubicBezTo>
                    <a:pt x="80" y="43435"/>
                    <a:pt x="149" y="43490"/>
                    <a:pt x="232" y="43513"/>
                  </a:cubicBezTo>
                  <a:lnTo>
                    <a:pt x="4774" y="44753"/>
                  </a:lnTo>
                  <a:cubicBezTo>
                    <a:pt x="4800" y="44760"/>
                    <a:pt x="4826" y="44763"/>
                    <a:pt x="4853" y="44763"/>
                  </a:cubicBezTo>
                  <a:cubicBezTo>
                    <a:pt x="4949" y="44763"/>
                    <a:pt x="5040" y="44717"/>
                    <a:pt x="5096" y="44638"/>
                  </a:cubicBezTo>
                  <a:cubicBezTo>
                    <a:pt x="5160" y="44550"/>
                    <a:pt x="11578" y="35661"/>
                    <a:pt x="19126" y="26482"/>
                  </a:cubicBezTo>
                  <a:cubicBezTo>
                    <a:pt x="26990" y="16917"/>
                    <a:pt x="25448" y="4288"/>
                    <a:pt x="23898" y="1770"/>
                  </a:cubicBezTo>
                  <a:cubicBezTo>
                    <a:pt x="23216" y="659"/>
                    <a:pt x="21777" y="1"/>
                    <a:pt x="20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8"/>
            <p:cNvSpPr/>
            <p:nvPr/>
          </p:nvSpPr>
          <p:spPr>
            <a:xfrm>
              <a:off x="3610975" y="3342675"/>
              <a:ext cx="219325" cy="518325"/>
            </a:xfrm>
            <a:custGeom>
              <a:avLst/>
              <a:gdLst/>
              <a:ahLst/>
              <a:cxnLst/>
              <a:rect l="l" t="t" r="r" b="b"/>
              <a:pathLst>
                <a:path w="8773" h="20733" extrusionOk="0">
                  <a:moveTo>
                    <a:pt x="8442" y="1"/>
                  </a:moveTo>
                  <a:cubicBezTo>
                    <a:pt x="8307" y="1"/>
                    <a:pt x="8184" y="93"/>
                    <a:pt x="8152" y="230"/>
                  </a:cubicBezTo>
                  <a:cubicBezTo>
                    <a:pt x="8118" y="372"/>
                    <a:pt x="4707" y="14480"/>
                    <a:pt x="155" y="20247"/>
                  </a:cubicBezTo>
                  <a:cubicBezTo>
                    <a:pt x="0" y="20444"/>
                    <a:pt x="139" y="20732"/>
                    <a:pt x="390" y="20732"/>
                  </a:cubicBezTo>
                  <a:cubicBezTo>
                    <a:pt x="482" y="20732"/>
                    <a:pt x="568" y="20690"/>
                    <a:pt x="626" y="20618"/>
                  </a:cubicBezTo>
                  <a:cubicBezTo>
                    <a:pt x="5259" y="14749"/>
                    <a:pt x="8595" y="954"/>
                    <a:pt x="8734" y="369"/>
                  </a:cubicBezTo>
                  <a:cubicBezTo>
                    <a:pt x="8773" y="208"/>
                    <a:pt x="8673" y="48"/>
                    <a:pt x="8512" y="9"/>
                  </a:cubicBezTo>
                  <a:cubicBezTo>
                    <a:pt x="8489" y="4"/>
                    <a:pt x="8465" y="1"/>
                    <a:pt x="8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8"/>
            <p:cNvSpPr/>
            <p:nvPr/>
          </p:nvSpPr>
          <p:spPr>
            <a:xfrm>
              <a:off x="3318700" y="4542650"/>
              <a:ext cx="356250" cy="377100"/>
            </a:xfrm>
            <a:custGeom>
              <a:avLst/>
              <a:gdLst/>
              <a:ahLst/>
              <a:cxnLst/>
              <a:rect l="l" t="t" r="r" b="b"/>
              <a:pathLst>
                <a:path w="14250" h="15084" extrusionOk="0">
                  <a:moveTo>
                    <a:pt x="8055" y="0"/>
                  </a:moveTo>
                  <a:lnTo>
                    <a:pt x="5371" y="1446"/>
                  </a:lnTo>
                  <a:lnTo>
                    <a:pt x="4751" y="2272"/>
                  </a:lnTo>
                  <a:cubicBezTo>
                    <a:pt x="4751" y="2272"/>
                    <a:pt x="5370" y="5576"/>
                    <a:pt x="4131" y="7846"/>
                  </a:cubicBezTo>
                  <a:cubicBezTo>
                    <a:pt x="2892" y="10118"/>
                    <a:pt x="1" y="14868"/>
                    <a:pt x="2067" y="15074"/>
                  </a:cubicBezTo>
                  <a:cubicBezTo>
                    <a:pt x="2133" y="15080"/>
                    <a:pt x="2199" y="15084"/>
                    <a:pt x="2267" y="15084"/>
                  </a:cubicBezTo>
                  <a:cubicBezTo>
                    <a:pt x="4316" y="15084"/>
                    <a:pt x="7088" y="12104"/>
                    <a:pt x="9087" y="9705"/>
                  </a:cubicBezTo>
                  <a:cubicBezTo>
                    <a:pt x="11153" y="7228"/>
                    <a:pt x="11358" y="4956"/>
                    <a:pt x="12804" y="3097"/>
                  </a:cubicBezTo>
                  <a:cubicBezTo>
                    <a:pt x="14250" y="1239"/>
                    <a:pt x="8055" y="0"/>
                    <a:pt x="805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8"/>
            <p:cNvSpPr/>
            <p:nvPr/>
          </p:nvSpPr>
          <p:spPr>
            <a:xfrm>
              <a:off x="3333850" y="4535150"/>
              <a:ext cx="319650" cy="392075"/>
            </a:xfrm>
            <a:custGeom>
              <a:avLst/>
              <a:gdLst/>
              <a:ahLst/>
              <a:cxnLst/>
              <a:rect l="l" t="t" r="r" b="b"/>
              <a:pathLst>
                <a:path w="12786" h="15683" extrusionOk="0">
                  <a:moveTo>
                    <a:pt x="7495" y="616"/>
                  </a:moveTo>
                  <a:cubicBezTo>
                    <a:pt x="9142" y="959"/>
                    <a:pt x="11759" y="1796"/>
                    <a:pt x="12086" y="2675"/>
                  </a:cubicBezTo>
                  <a:cubicBezTo>
                    <a:pt x="12127" y="2784"/>
                    <a:pt x="12160" y="2960"/>
                    <a:pt x="11962" y="3214"/>
                  </a:cubicBezTo>
                  <a:cubicBezTo>
                    <a:pt x="11294" y="4072"/>
                    <a:pt x="10887" y="5003"/>
                    <a:pt x="10456" y="5989"/>
                  </a:cubicBezTo>
                  <a:cubicBezTo>
                    <a:pt x="9921" y="7210"/>
                    <a:pt x="9369" y="8472"/>
                    <a:pt x="8251" y="9814"/>
                  </a:cubicBezTo>
                  <a:cubicBezTo>
                    <a:pt x="7149" y="11137"/>
                    <a:pt x="3850" y="15084"/>
                    <a:pt x="1654" y="15084"/>
                  </a:cubicBezTo>
                  <a:cubicBezTo>
                    <a:pt x="1598" y="15084"/>
                    <a:pt x="1544" y="15081"/>
                    <a:pt x="1490" y="15076"/>
                  </a:cubicBezTo>
                  <a:cubicBezTo>
                    <a:pt x="1239" y="15051"/>
                    <a:pt x="1155" y="14950"/>
                    <a:pt x="1111" y="14864"/>
                  </a:cubicBezTo>
                  <a:cubicBezTo>
                    <a:pt x="635" y="13953"/>
                    <a:pt x="2414" y="10761"/>
                    <a:pt x="3370" y="9046"/>
                  </a:cubicBezTo>
                  <a:cubicBezTo>
                    <a:pt x="3522" y="8774"/>
                    <a:pt x="3663" y="8520"/>
                    <a:pt x="3788" y="8290"/>
                  </a:cubicBezTo>
                  <a:cubicBezTo>
                    <a:pt x="4936" y="6185"/>
                    <a:pt x="4566" y="3304"/>
                    <a:pt x="4462" y="2649"/>
                  </a:cubicBezTo>
                  <a:lnTo>
                    <a:pt x="4964" y="1978"/>
                  </a:lnTo>
                  <a:lnTo>
                    <a:pt x="7495" y="616"/>
                  </a:lnTo>
                  <a:close/>
                  <a:moveTo>
                    <a:pt x="7446" y="1"/>
                  </a:moveTo>
                  <a:cubicBezTo>
                    <a:pt x="7398" y="1"/>
                    <a:pt x="7350" y="13"/>
                    <a:pt x="7307" y="37"/>
                  </a:cubicBezTo>
                  <a:lnTo>
                    <a:pt x="4621" y="1481"/>
                  </a:lnTo>
                  <a:cubicBezTo>
                    <a:pt x="4583" y="1502"/>
                    <a:pt x="4550" y="1531"/>
                    <a:pt x="4524" y="1566"/>
                  </a:cubicBezTo>
                  <a:lnTo>
                    <a:pt x="3905" y="2392"/>
                  </a:lnTo>
                  <a:cubicBezTo>
                    <a:pt x="3854" y="2459"/>
                    <a:pt x="3835" y="2545"/>
                    <a:pt x="3850" y="2627"/>
                  </a:cubicBezTo>
                  <a:cubicBezTo>
                    <a:pt x="3855" y="2659"/>
                    <a:pt x="4433" y="5854"/>
                    <a:pt x="3261" y="8004"/>
                  </a:cubicBezTo>
                  <a:cubicBezTo>
                    <a:pt x="3137" y="8231"/>
                    <a:pt x="2997" y="8483"/>
                    <a:pt x="2846" y="8754"/>
                  </a:cubicBezTo>
                  <a:cubicBezTo>
                    <a:pt x="1264" y="11593"/>
                    <a:pt x="0" y="14033"/>
                    <a:pt x="579" y="15141"/>
                  </a:cubicBezTo>
                  <a:cubicBezTo>
                    <a:pt x="691" y="15356"/>
                    <a:pt x="930" y="15621"/>
                    <a:pt x="1430" y="15671"/>
                  </a:cubicBezTo>
                  <a:cubicBezTo>
                    <a:pt x="1505" y="15679"/>
                    <a:pt x="1581" y="15683"/>
                    <a:pt x="1656" y="15683"/>
                  </a:cubicBezTo>
                  <a:cubicBezTo>
                    <a:pt x="3876" y="15683"/>
                    <a:pt x="6730" y="12574"/>
                    <a:pt x="8711" y="10197"/>
                  </a:cubicBezTo>
                  <a:cubicBezTo>
                    <a:pt x="9884" y="8790"/>
                    <a:pt x="10479" y="7429"/>
                    <a:pt x="11005" y="6229"/>
                  </a:cubicBezTo>
                  <a:cubicBezTo>
                    <a:pt x="11420" y="5279"/>
                    <a:pt x="11814" y="4381"/>
                    <a:pt x="12433" y="3582"/>
                  </a:cubicBezTo>
                  <a:cubicBezTo>
                    <a:pt x="12785" y="3129"/>
                    <a:pt x="12745" y="2726"/>
                    <a:pt x="12647" y="2466"/>
                  </a:cubicBezTo>
                  <a:cubicBezTo>
                    <a:pt x="12088" y="963"/>
                    <a:pt x="7974" y="100"/>
                    <a:pt x="7507" y="7"/>
                  </a:cubicBezTo>
                  <a:cubicBezTo>
                    <a:pt x="7487" y="3"/>
                    <a:pt x="7466" y="1"/>
                    <a:pt x="7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8"/>
            <p:cNvSpPr/>
            <p:nvPr/>
          </p:nvSpPr>
          <p:spPr>
            <a:xfrm>
              <a:off x="3351525" y="4578425"/>
              <a:ext cx="299650" cy="341325"/>
            </a:xfrm>
            <a:custGeom>
              <a:avLst/>
              <a:gdLst/>
              <a:ahLst/>
              <a:cxnLst/>
              <a:rect l="l" t="t" r="r" b="b"/>
              <a:pathLst>
                <a:path w="11986" h="13653" extrusionOk="0">
                  <a:moveTo>
                    <a:pt x="10843" y="0"/>
                  </a:moveTo>
                  <a:cubicBezTo>
                    <a:pt x="9597" y="2636"/>
                    <a:pt x="7773" y="6077"/>
                    <a:pt x="5605" y="8894"/>
                  </a:cubicBezTo>
                  <a:cubicBezTo>
                    <a:pt x="3445" y="11704"/>
                    <a:pt x="1454" y="12476"/>
                    <a:pt x="45" y="12575"/>
                  </a:cubicBezTo>
                  <a:cubicBezTo>
                    <a:pt x="0" y="13176"/>
                    <a:pt x="183" y="13586"/>
                    <a:pt x="752" y="13643"/>
                  </a:cubicBezTo>
                  <a:cubicBezTo>
                    <a:pt x="818" y="13649"/>
                    <a:pt x="885" y="13653"/>
                    <a:pt x="953" y="13653"/>
                  </a:cubicBezTo>
                  <a:cubicBezTo>
                    <a:pt x="3001" y="13653"/>
                    <a:pt x="5774" y="10673"/>
                    <a:pt x="7774" y="8274"/>
                  </a:cubicBezTo>
                  <a:cubicBezTo>
                    <a:pt x="9838" y="5797"/>
                    <a:pt x="10045" y="3525"/>
                    <a:pt x="11491" y="1666"/>
                  </a:cubicBezTo>
                  <a:cubicBezTo>
                    <a:pt x="11985" y="1031"/>
                    <a:pt x="11585" y="466"/>
                    <a:pt x="10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8"/>
            <p:cNvSpPr/>
            <p:nvPr/>
          </p:nvSpPr>
          <p:spPr>
            <a:xfrm>
              <a:off x="3343050" y="4570950"/>
              <a:ext cx="309675" cy="356275"/>
            </a:xfrm>
            <a:custGeom>
              <a:avLst/>
              <a:gdLst/>
              <a:ahLst/>
              <a:cxnLst/>
              <a:rect l="l" t="t" r="r" b="b"/>
              <a:pathLst>
                <a:path w="12387" h="14251" extrusionOk="0">
                  <a:moveTo>
                    <a:pt x="11301" y="747"/>
                  </a:moveTo>
                  <a:cubicBezTo>
                    <a:pt x="11559" y="951"/>
                    <a:pt x="11710" y="1149"/>
                    <a:pt x="11742" y="1330"/>
                  </a:cubicBezTo>
                  <a:cubicBezTo>
                    <a:pt x="11767" y="1473"/>
                    <a:pt x="11718" y="1620"/>
                    <a:pt x="11594" y="1782"/>
                  </a:cubicBezTo>
                  <a:cubicBezTo>
                    <a:pt x="10926" y="2640"/>
                    <a:pt x="10519" y="3571"/>
                    <a:pt x="10088" y="4556"/>
                  </a:cubicBezTo>
                  <a:cubicBezTo>
                    <a:pt x="9553" y="5778"/>
                    <a:pt x="9001" y="7040"/>
                    <a:pt x="7882" y="8382"/>
                  </a:cubicBezTo>
                  <a:cubicBezTo>
                    <a:pt x="6781" y="9705"/>
                    <a:pt x="3508" y="13652"/>
                    <a:pt x="1288" y="13652"/>
                  </a:cubicBezTo>
                  <a:cubicBezTo>
                    <a:pt x="1232" y="13652"/>
                    <a:pt x="1177" y="13649"/>
                    <a:pt x="1122" y="13644"/>
                  </a:cubicBezTo>
                  <a:cubicBezTo>
                    <a:pt x="918" y="13624"/>
                    <a:pt x="707" y="13563"/>
                    <a:pt x="680" y="13145"/>
                  </a:cubicBezTo>
                  <a:lnTo>
                    <a:pt x="681" y="13145"/>
                  </a:lnTo>
                  <a:cubicBezTo>
                    <a:pt x="2056" y="12971"/>
                    <a:pt x="4050" y="12148"/>
                    <a:pt x="6182" y="9375"/>
                  </a:cubicBezTo>
                  <a:cubicBezTo>
                    <a:pt x="8320" y="6596"/>
                    <a:pt x="10122" y="3208"/>
                    <a:pt x="11301" y="747"/>
                  </a:cubicBezTo>
                  <a:close/>
                  <a:moveTo>
                    <a:pt x="11183" y="0"/>
                  </a:moveTo>
                  <a:cubicBezTo>
                    <a:pt x="11072" y="0"/>
                    <a:pt x="10963" y="62"/>
                    <a:pt x="10912" y="171"/>
                  </a:cubicBezTo>
                  <a:cubicBezTo>
                    <a:pt x="9751" y="2625"/>
                    <a:pt x="7907" y="6150"/>
                    <a:pt x="5707" y="9011"/>
                  </a:cubicBezTo>
                  <a:cubicBezTo>
                    <a:pt x="3564" y="11797"/>
                    <a:pt x="1619" y="12487"/>
                    <a:pt x="364" y="12575"/>
                  </a:cubicBezTo>
                  <a:cubicBezTo>
                    <a:pt x="216" y="12585"/>
                    <a:pt x="97" y="12703"/>
                    <a:pt x="86" y="12851"/>
                  </a:cubicBezTo>
                  <a:cubicBezTo>
                    <a:pt x="1" y="13967"/>
                    <a:pt x="660" y="14200"/>
                    <a:pt x="1062" y="14239"/>
                  </a:cubicBezTo>
                  <a:cubicBezTo>
                    <a:pt x="1137" y="14247"/>
                    <a:pt x="1213" y="14251"/>
                    <a:pt x="1288" y="14251"/>
                  </a:cubicBezTo>
                  <a:cubicBezTo>
                    <a:pt x="3508" y="14251"/>
                    <a:pt x="6362" y="11142"/>
                    <a:pt x="8343" y="8765"/>
                  </a:cubicBezTo>
                  <a:cubicBezTo>
                    <a:pt x="9515" y="7358"/>
                    <a:pt x="10111" y="5997"/>
                    <a:pt x="10636" y="4796"/>
                  </a:cubicBezTo>
                  <a:cubicBezTo>
                    <a:pt x="11052" y="3847"/>
                    <a:pt x="11444" y="2947"/>
                    <a:pt x="12065" y="2150"/>
                  </a:cubicBezTo>
                  <a:cubicBezTo>
                    <a:pt x="12297" y="1851"/>
                    <a:pt x="12387" y="1541"/>
                    <a:pt x="12331" y="1226"/>
                  </a:cubicBezTo>
                  <a:cubicBezTo>
                    <a:pt x="12258" y="804"/>
                    <a:pt x="11933" y="418"/>
                    <a:pt x="11341" y="46"/>
                  </a:cubicBezTo>
                  <a:cubicBezTo>
                    <a:pt x="11292" y="15"/>
                    <a:pt x="11237" y="0"/>
                    <a:pt x="11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8"/>
            <p:cNvSpPr/>
            <p:nvPr/>
          </p:nvSpPr>
          <p:spPr>
            <a:xfrm>
              <a:off x="2931550" y="4089825"/>
              <a:ext cx="392350" cy="329600"/>
            </a:xfrm>
            <a:custGeom>
              <a:avLst/>
              <a:gdLst/>
              <a:ahLst/>
              <a:cxnLst/>
              <a:rect l="l" t="t" r="r" b="b"/>
              <a:pathLst>
                <a:path w="15694" h="13184" extrusionOk="0">
                  <a:moveTo>
                    <a:pt x="999" y="0"/>
                  </a:moveTo>
                  <a:cubicBezTo>
                    <a:pt x="204" y="0"/>
                    <a:pt x="1" y="909"/>
                    <a:pt x="1" y="3039"/>
                  </a:cubicBezTo>
                  <a:cubicBezTo>
                    <a:pt x="1" y="6756"/>
                    <a:pt x="4544" y="8614"/>
                    <a:pt x="7021" y="10473"/>
                  </a:cubicBezTo>
                  <a:cubicBezTo>
                    <a:pt x="9290" y="12174"/>
                    <a:pt x="10694" y="13183"/>
                    <a:pt x="12341" y="13183"/>
                  </a:cubicBezTo>
                  <a:cubicBezTo>
                    <a:pt x="12492" y="13183"/>
                    <a:pt x="12646" y="13175"/>
                    <a:pt x="12803" y="13157"/>
                  </a:cubicBezTo>
                  <a:cubicBezTo>
                    <a:pt x="14661" y="12950"/>
                    <a:pt x="15694" y="5104"/>
                    <a:pt x="15694" y="5104"/>
                  </a:cubicBezTo>
                  <a:cubicBezTo>
                    <a:pt x="15694" y="5104"/>
                    <a:pt x="14977" y="3670"/>
                    <a:pt x="12706" y="3670"/>
                  </a:cubicBezTo>
                  <a:cubicBezTo>
                    <a:pt x="12252" y="3670"/>
                    <a:pt x="11736" y="3728"/>
                    <a:pt x="11151" y="3865"/>
                  </a:cubicBezTo>
                  <a:cubicBezTo>
                    <a:pt x="11151" y="3865"/>
                    <a:pt x="7228" y="3451"/>
                    <a:pt x="3924" y="1387"/>
                  </a:cubicBezTo>
                  <a:cubicBezTo>
                    <a:pt x="2513" y="505"/>
                    <a:pt x="1592" y="0"/>
                    <a:pt x="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8"/>
            <p:cNvSpPr/>
            <p:nvPr/>
          </p:nvSpPr>
          <p:spPr>
            <a:xfrm>
              <a:off x="2924075" y="4082300"/>
              <a:ext cx="407450" cy="344625"/>
            </a:xfrm>
            <a:custGeom>
              <a:avLst/>
              <a:gdLst/>
              <a:ahLst/>
              <a:cxnLst/>
              <a:rect l="l" t="t" r="r" b="b"/>
              <a:pathLst>
                <a:path w="16298" h="13785" extrusionOk="0">
                  <a:moveTo>
                    <a:pt x="1297" y="602"/>
                  </a:moveTo>
                  <a:cubicBezTo>
                    <a:pt x="1865" y="602"/>
                    <a:pt x="2968" y="1257"/>
                    <a:pt x="4064" y="1942"/>
                  </a:cubicBezTo>
                  <a:cubicBezTo>
                    <a:pt x="7389" y="4019"/>
                    <a:pt x="11255" y="4447"/>
                    <a:pt x="11418" y="4464"/>
                  </a:cubicBezTo>
                  <a:cubicBezTo>
                    <a:pt x="11429" y="4465"/>
                    <a:pt x="11439" y="4465"/>
                    <a:pt x="11449" y="4465"/>
                  </a:cubicBezTo>
                  <a:cubicBezTo>
                    <a:pt x="11472" y="4465"/>
                    <a:pt x="11496" y="4463"/>
                    <a:pt x="11518" y="4457"/>
                  </a:cubicBezTo>
                  <a:cubicBezTo>
                    <a:pt x="12083" y="4325"/>
                    <a:pt x="12578" y="4270"/>
                    <a:pt x="13011" y="4270"/>
                  </a:cubicBezTo>
                  <a:cubicBezTo>
                    <a:pt x="14787" y="4270"/>
                    <a:pt x="15508" y="5194"/>
                    <a:pt x="15683" y="5467"/>
                  </a:cubicBezTo>
                  <a:cubicBezTo>
                    <a:pt x="15257" y="8622"/>
                    <a:pt x="14177" y="13037"/>
                    <a:pt x="13069" y="13161"/>
                  </a:cubicBezTo>
                  <a:cubicBezTo>
                    <a:pt x="12923" y="13177"/>
                    <a:pt x="12779" y="13185"/>
                    <a:pt x="12637" y="13185"/>
                  </a:cubicBezTo>
                  <a:cubicBezTo>
                    <a:pt x="11104" y="13185"/>
                    <a:pt x="9765" y="12234"/>
                    <a:pt x="7500" y="10534"/>
                  </a:cubicBezTo>
                  <a:cubicBezTo>
                    <a:pt x="6953" y="10126"/>
                    <a:pt x="6319" y="9722"/>
                    <a:pt x="5647" y="9294"/>
                  </a:cubicBezTo>
                  <a:cubicBezTo>
                    <a:pt x="3280" y="7791"/>
                    <a:pt x="599" y="6087"/>
                    <a:pt x="599" y="3341"/>
                  </a:cubicBezTo>
                  <a:cubicBezTo>
                    <a:pt x="599" y="2140"/>
                    <a:pt x="656" y="882"/>
                    <a:pt x="1074" y="651"/>
                  </a:cubicBezTo>
                  <a:cubicBezTo>
                    <a:pt x="1136" y="618"/>
                    <a:pt x="1209" y="602"/>
                    <a:pt x="1297" y="602"/>
                  </a:cubicBezTo>
                  <a:close/>
                  <a:moveTo>
                    <a:pt x="1297" y="1"/>
                  </a:moveTo>
                  <a:cubicBezTo>
                    <a:pt x="1106" y="1"/>
                    <a:pt x="938" y="42"/>
                    <a:pt x="785" y="127"/>
                  </a:cubicBezTo>
                  <a:cubicBezTo>
                    <a:pt x="129" y="491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7" y="10221"/>
                    <a:pt x="6613" y="10618"/>
                    <a:pt x="7141" y="11014"/>
                  </a:cubicBezTo>
                  <a:cubicBezTo>
                    <a:pt x="9510" y="12791"/>
                    <a:pt x="10922" y="13784"/>
                    <a:pt x="12625" y="13784"/>
                  </a:cubicBezTo>
                  <a:cubicBezTo>
                    <a:pt x="12795" y="13784"/>
                    <a:pt x="12966" y="13775"/>
                    <a:pt x="13136" y="13756"/>
                  </a:cubicBezTo>
                  <a:cubicBezTo>
                    <a:pt x="15125" y="13535"/>
                    <a:pt x="16112" y="6793"/>
                    <a:pt x="16289" y="5445"/>
                  </a:cubicBezTo>
                  <a:cubicBezTo>
                    <a:pt x="16297" y="5385"/>
                    <a:pt x="16287" y="5325"/>
                    <a:pt x="16261" y="5272"/>
                  </a:cubicBezTo>
                  <a:cubicBezTo>
                    <a:pt x="16222" y="5193"/>
                    <a:pt x="15428" y="3670"/>
                    <a:pt x="13020" y="3670"/>
                  </a:cubicBezTo>
                  <a:cubicBezTo>
                    <a:pt x="12554" y="3670"/>
                    <a:pt x="12027" y="3727"/>
                    <a:pt x="11433" y="3863"/>
                  </a:cubicBezTo>
                  <a:cubicBezTo>
                    <a:pt x="10977" y="3807"/>
                    <a:pt x="7395" y="3318"/>
                    <a:pt x="4382" y="1435"/>
                  </a:cubicBezTo>
                  <a:cubicBezTo>
                    <a:pt x="2880" y="497"/>
                    <a:pt x="1955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8"/>
            <p:cNvSpPr/>
            <p:nvPr/>
          </p:nvSpPr>
          <p:spPr>
            <a:xfrm>
              <a:off x="2931550" y="4089825"/>
              <a:ext cx="318850" cy="329500"/>
            </a:xfrm>
            <a:custGeom>
              <a:avLst/>
              <a:gdLst/>
              <a:ahLst/>
              <a:cxnLst/>
              <a:rect l="l" t="t" r="r" b="b"/>
              <a:pathLst>
                <a:path w="12754" h="13180" extrusionOk="0">
                  <a:moveTo>
                    <a:pt x="999" y="0"/>
                  </a:moveTo>
                  <a:cubicBezTo>
                    <a:pt x="204" y="0"/>
                    <a:pt x="1" y="910"/>
                    <a:pt x="1" y="3040"/>
                  </a:cubicBezTo>
                  <a:cubicBezTo>
                    <a:pt x="1" y="6757"/>
                    <a:pt x="4544" y="8614"/>
                    <a:pt x="7021" y="10473"/>
                  </a:cubicBezTo>
                  <a:cubicBezTo>
                    <a:pt x="9289" y="12173"/>
                    <a:pt x="10692" y="13179"/>
                    <a:pt x="12338" y="13179"/>
                  </a:cubicBezTo>
                  <a:cubicBezTo>
                    <a:pt x="12475" y="13179"/>
                    <a:pt x="12613" y="13172"/>
                    <a:pt x="12754" y="13158"/>
                  </a:cubicBezTo>
                  <a:cubicBezTo>
                    <a:pt x="8422" y="10401"/>
                    <a:pt x="7946" y="5984"/>
                    <a:pt x="3924" y="1388"/>
                  </a:cubicBezTo>
                  <a:cubicBezTo>
                    <a:pt x="2513" y="506"/>
                    <a:pt x="1592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8"/>
            <p:cNvSpPr/>
            <p:nvPr/>
          </p:nvSpPr>
          <p:spPr>
            <a:xfrm>
              <a:off x="2924075" y="4082300"/>
              <a:ext cx="334375" cy="344550"/>
            </a:xfrm>
            <a:custGeom>
              <a:avLst/>
              <a:gdLst/>
              <a:ahLst/>
              <a:cxnLst/>
              <a:rect l="l" t="t" r="r" b="b"/>
              <a:pathLst>
                <a:path w="13375" h="13782" extrusionOk="0">
                  <a:moveTo>
                    <a:pt x="1297" y="602"/>
                  </a:moveTo>
                  <a:cubicBezTo>
                    <a:pt x="1858" y="602"/>
                    <a:pt x="2942" y="1242"/>
                    <a:pt x="4027" y="1920"/>
                  </a:cubicBezTo>
                  <a:cubicBezTo>
                    <a:pt x="5673" y="3809"/>
                    <a:pt x="6699" y="5637"/>
                    <a:pt x="7691" y="7405"/>
                  </a:cubicBezTo>
                  <a:cubicBezTo>
                    <a:pt x="8887" y="9535"/>
                    <a:pt x="10024" y="11560"/>
                    <a:pt x="12072" y="13138"/>
                  </a:cubicBezTo>
                  <a:cubicBezTo>
                    <a:pt x="10758" y="12935"/>
                    <a:pt x="9487" y="12025"/>
                    <a:pt x="7500" y="10535"/>
                  </a:cubicBezTo>
                  <a:cubicBezTo>
                    <a:pt x="6953" y="10126"/>
                    <a:pt x="6319" y="9723"/>
                    <a:pt x="5647" y="9295"/>
                  </a:cubicBezTo>
                  <a:cubicBezTo>
                    <a:pt x="3281" y="7792"/>
                    <a:pt x="599" y="6088"/>
                    <a:pt x="599" y="3342"/>
                  </a:cubicBezTo>
                  <a:cubicBezTo>
                    <a:pt x="599" y="2142"/>
                    <a:pt x="656" y="884"/>
                    <a:pt x="1076" y="651"/>
                  </a:cubicBezTo>
                  <a:cubicBezTo>
                    <a:pt x="1136" y="618"/>
                    <a:pt x="1210" y="603"/>
                    <a:pt x="1297" y="603"/>
                  </a:cubicBezTo>
                  <a:lnTo>
                    <a:pt x="1297" y="602"/>
                  </a:lnTo>
                  <a:close/>
                  <a:moveTo>
                    <a:pt x="1297" y="1"/>
                  </a:moveTo>
                  <a:cubicBezTo>
                    <a:pt x="1107" y="1"/>
                    <a:pt x="938" y="42"/>
                    <a:pt x="785" y="127"/>
                  </a:cubicBezTo>
                  <a:cubicBezTo>
                    <a:pt x="129" y="490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8" y="10221"/>
                    <a:pt x="6614" y="10619"/>
                    <a:pt x="7141" y="11015"/>
                  </a:cubicBezTo>
                  <a:cubicBezTo>
                    <a:pt x="9513" y="12793"/>
                    <a:pt x="10917" y="13782"/>
                    <a:pt x="12624" y="13782"/>
                  </a:cubicBezTo>
                  <a:cubicBezTo>
                    <a:pt x="12777" y="13781"/>
                    <a:pt x="12930" y="13773"/>
                    <a:pt x="13082" y="13758"/>
                  </a:cubicBezTo>
                  <a:cubicBezTo>
                    <a:pt x="13210" y="13746"/>
                    <a:pt x="13314" y="13654"/>
                    <a:pt x="13345" y="13530"/>
                  </a:cubicBezTo>
                  <a:cubicBezTo>
                    <a:pt x="13374" y="13405"/>
                    <a:pt x="13321" y="13276"/>
                    <a:pt x="13214" y="13207"/>
                  </a:cubicBezTo>
                  <a:cubicBezTo>
                    <a:pt x="10759" y="11644"/>
                    <a:pt x="9579" y="9543"/>
                    <a:pt x="8214" y="7111"/>
                  </a:cubicBezTo>
                  <a:cubicBezTo>
                    <a:pt x="7248" y="5389"/>
                    <a:pt x="6152" y="3439"/>
                    <a:pt x="4449" y="1492"/>
                  </a:cubicBezTo>
                  <a:cubicBezTo>
                    <a:pt x="4430" y="1470"/>
                    <a:pt x="4407" y="1450"/>
                    <a:pt x="4382" y="1436"/>
                  </a:cubicBezTo>
                  <a:cubicBezTo>
                    <a:pt x="2880" y="497"/>
                    <a:pt x="1955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8"/>
            <p:cNvSpPr/>
            <p:nvPr/>
          </p:nvSpPr>
          <p:spPr>
            <a:xfrm>
              <a:off x="2924075" y="4082300"/>
              <a:ext cx="366500" cy="344625"/>
            </a:xfrm>
            <a:custGeom>
              <a:avLst/>
              <a:gdLst/>
              <a:ahLst/>
              <a:cxnLst/>
              <a:rect l="l" t="t" r="r" b="b"/>
              <a:pathLst>
                <a:path w="14660" h="13785" extrusionOk="0">
                  <a:moveTo>
                    <a:pt x="1297" y="602"/>
                  </a:moveTo>
                  <a:cubicBezTo>
                    <a:pt x="1865" y="602"/>
                    <a:pt x="2968" y="1257"/>
                    <a:pt x="4064" y="1942"/>
                  </a:cubicBezTo>
                  <a:cubicBezTo>
                    <a:pt x="4783" y="2390"/>
                    <a:pt x="5588" y="2798"/>
                    <a:pt x="6461" y="3153"/>
                  </a:cubicBezTo>
                  <a:cubicBezTo>
                    <a:pt x="7748" y="4953"/>
                    <a:pt x="9392" y="7372"/>
                    <a:pt x="10040" y="8830"/>
                  </a:cubicBezTo>
                  <a:cubicBezTo>
                    <a:pt x="10801" y="10541"/>
                    <a:pt x="12093" y="11722"/>
                    <a:pt x="13883" y="12344"/>
                  </a:cubicBezTo>
                  <a:cubicBezTo>
                    <a:pt x="13602" y="12846"/>
                    <a:pt x="13318" y="13133"/>
                    <a:pt x="13069" y="13161"/>
                  </a:cubicBezTo>
                  <a:cubicBezTo>
                    <a:pt x="12923" y="13177"/>
                    <a:pt x="12779" y="13185"/>
                    <a:pt x="12637" y="13185"/>
                  </a:cubicBezTo>
                  <a:cubicBezTo>
                    <a:pt x="11105" y="13185"/>
                    <a:pt x="9765" y="12234"/>
                    <a:pt x="7501" y="10534"/>
                  </a:cubicBezTo>
                  <a:cubicBezTo>
                    <a:pt x="6953" y="10126"/>
                    <a:pt x="6319" y="9722"/>
                    <a:pt x="5647" y="9294"/>
                  </a:cubicBezTo>
                  <a:cubicBezTo>
                    <a:pt x="3281" y="7791"/>
                    <a:pt x="599" y="6087"/>
                    <a:pt x="599" y="3341"/>
                  </a:cubicBezTo>
                  <a:cubicBezTo>
                    <a:pt x="599" y="2140"/>
                    <a:pt x="656" y="882"/>
                    <a:pt x="1076" y="651"/>
                  </a:cubicBezTo>
                  <a:cubicBezTo>
                    <a:pt x="1136" y="617"/>
                    <a:pt x="1210" y="602"/>
                    <a:pt x="1297" y="602"/>
                  </a:cubicBezTo>
                  <a:close/>
                  <a:moveTo>
                    <a:pt x="1297" y="0"/>
                  </a:moveTo>
                  <a:cubicBezTo>
                    <a:pt x="1107" y="0"/>
                    <a:pt x="938" y="42"/>
                    <a:pt x="785" y="127"/>
                  </a:cubicBezTo>
                  <a:cubicBezTo>
                    <a:pt x="129" y="490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7" y="10221"/>
                    <a:pt x="6613" y="10618"/>
                    <a:pt x="7141" y="11014"/>
                  </a:cubicBezTo>
                  <a:cubicBezTo>
                    <a:pt x="9510" y="12791"/>
                    <a:pt x="10922" y="13784"/>
                    <a:pt x="12625" y="13784"/>
                  </a:cubicBezTo>
                  <a:cubicBezTo>
                    <a:pt x="12795" y="13784"/>
                    <a:pt x="12965" y="13775"/>
                    <a:pt x="13134" y="13756"/>
                  </a:cubicBezTo>
                  <a:cubicBezTo>
                    <a:pt x="13665" y="13696"/>
                    <a:pt x="14138" y="13220"/>
                    <a:pt x="14580" y="12297"/>
                  </a:cubicBezTo>
                  <a:cubicBezTo>
                    <a:pt x="14659" y="12130"/>
                    <a:pt x="14572" y="11933"/>
                    <a:pt x="14396" y="11880"/>
                  </a:cubicBezTo>
                  <a:cubicBezTo>
                    <a:pt x="12578" y="11338"/>
                    <a:pt x="11331" y="10261"/>
                    <a:pt x="10588" y="8587"/>
                  </a:cubicBezTo>
                  <a:cubicBezTo>
                    <a:pt x="9910" y="7063"/>
                    <a:pt x="8207" y="4563"/>
                    <a:pt x="6897" y="2734"/>
                  </a:cubicBezTo>
                  <a:cubicBezTo>
                    <a:pt x="6864" y="2688"/>
                    <a:pt x="6819" y="2652"/>
                    <a:pt x="6766" y="2630"/>
                  </a:cubicBezTo>
                  <a:cubicBezTo>
                    <a:pt x="5893" y="2281"/>
                    <a:pt x="5091" y="1878"/>
                    <a:pt x="4382" y="1435"/>
                  </a:cubicBezTo>
                  <a:cubicBezTo>
                    <a:pt x="2881" y="496"/>
                    <a:pt x="1955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8"/>
            <p:cNvSpPr/>
            <p:nvPr/>
          </p:nvSpPr>
          <p:spPr>
            <a:xfrm>
              <a:off x="1641725" y="2530025"/>
              <a:ext cx="2200" cy="22375"/>
            </a:xfrm>
            <a:custGeom>
              <a:avLst/>
              <a:gdLst/>
              <a:ahLst/>
              <a:cxnLst/>
              <a:rect l="l" t="t" r="r" b="b"/>
              <a:pathLst>
                <a:path w="88" h="895" fill="none" extrusionOk="0">
                  <a:moveTo>
                    <a:pt x="1" y="894"/>
                  </a:moveTo>
                  <a:cubicBezTo>
                    <a:pt x="28" y="596"/>
                    <a:pt x="57" y="298"/>
                    <a:pt x="88" y="1"/>
                  </a:cubicBezTo>
                </a:path>
              </a:pathLst>
            </a:custGeom>
            <a:noFill/>
            <a:ln w="375" cap="flat" cmpd="sng">
              <a:solidFill>
                <a:srgbClr val="263238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8"/>
            <p:cNvSpPr/>
            <p:nvPr/>
          </p:nvSpPr>
          <p:spPr>
            <a:xfrm>
              <a:off x="1648925" y="567750"/>
              <a:ext cx="4341600" cy="1917900"/>
            </a:xfrm>
            <a:custGeom>
              <a:avLst/>
              <a:gdLst/>
              <a:ahLst/>
              <a:cxnLst/>
              <a:rect l="l" t="t" r="r" b="b"/>
              <a:pathLst>
                <a:path w="173664" h="76716" fill="none" extrusionOk="0">
                  <a:moveTo>
                    <a:pt x="0" y="76716"/>
                  </a:moveTo>
                  <a:cubicBezTo>
                    <a:pt x="5326" y="33478"/>
                    <a:pt x="42187" y="1"/>
                    <a:pt x="86866" y="1"/>
                  </a:cubicBezTo>
                  <a:cubicBezTo>
                    <a:pt x="131359" y="1"/>
                    <a:pt x="168099" y="33200"/>
                    <a:pt x="173663" y="76178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8"/>
            <p:cNvSpPr/>
            <p:nvPr/>
          </p:nvSpPr>
          <p:spPr>
            <a:xfrm>
              <a:off x="5993250" y="2494375"/>
              <a:ext cx="2550" cy="22325"/>
            </a:xfrm>
            <a:custGeom>
              <a:avLst/>
              <a:gdLst/>
              <a:ahLst/>
              <a:cxnLst/>
              <a:rect l="l" t="t" r="r" b="b"/>
              <a:pathLst>
                <a:path w="102" h="893" fill="none" extrusionOk="0">
                  <a:moveTo>
                    <a:pt x="1" y="0"/>
                  </a:moveTo>
                  <a:cubicBezTo>
                    <a:pt x="36" y="298"/>
                    <a:pt x="70" y="595"/>
                    <a:pt x="102" y="893"/>
                  </a:cubicBezTo>
                </a:path>
              </a:pathLst>
            </a:custGeom>
            <a:noFill/>
            <a:ln w="375" cap="flat" cmpd="sng">
              <a:solidFill>
                <a:srgbClr val="263238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8"/>
            <p:cNvSpPr/>
            <p:nvPr/>
          </p:nvSpPr>
          <p:spPr>
            <a:xfrm>
              <a:off x="1744250" y="1034900"/>
              <a:ext cx="898250" cy="720150"/>
            </a:xfrm>
            <a:custGeom>
              <a:avLst/>
              <a:gdLst/>
              <a:ahLst/>
              <a:cxnLst/>
              <a:rect l="l" t="t" r="r" b="b"/>
              <a:pathLst>
                <a:path w="35930" h="28806" extrusionOk="0">
                  <a:moveTo>
                    <a:pt x="7744" y="0"/>
                  </a:moveTo>
                  <a:lnTo>
                    <a:pt x="0" y="24160"/>
                  </a:lnTo>
                  <a:lnTo>
                    <a:pt x="30663" y="28806"/>
                  </a:lnTo>
                  <a:lnTo>
                    <a:pt x="35929" y="6505"/>
                  </a:lnTo>
                  <a:cubicBezTo>
                    <a:pt x="35929" y="6505"/>
                    <a:pt x="17345" y="5266"/>
                    <a:pt x="77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8"/>
            <p:cNvSpPr/>
            <p:nvPr/>
          </p:nvSpPr>
          <p:spPr>
            <a:xfrm>
              <a:off x="2735400" y="508350"/>
              <a:ext cx="1076350" cy="549800"/>
            </a:xfrm>
            <a:custGeom>
              <a:avLst/>
              <a:gdLst/>
              <a:ahLst/>
              <a:cxnLst/>
              <a:rect l="l" t="t" r="r" b="b"/>
              <a:pathLst>
                <a:path w="43054" h="21992" extrusionOk="0">
                  <a:moveTo>
                    <a:pt x="25089" y="1"/>
                  </a:moveTo>
                  <a:cubicBezTo>
                    <a:pt x="17749" y="4966"/>
                    <a:pt x="8453" y="5718"/>
                    <a:pt x="3494" y="5718"/>
                  </a:cubicBezTo>
                  <a:cubicBezTo>
                    <a:pt x="1337" y="5718"/>
                    <a:pt x="1" y="5576"/>
                    <a:pt x="0" y="5576"/>
                  </a:cubicBezTo>
                  <a:lnTo>
                    <a:pt x="0" y="5576"/>
                  </a:lnTo>
                  <a:cubicBezTo>
                    <a:pt x="7434" y="13009"/>
                    <a:pt x="27257" y="21992"/>
                    <a:pt x="27257" y="21992"/>
                  </a:cubicBezTo>
                  <a:cubicBezTo>
                    <a:pt x="35310" y="19513"/>
                    <a:pt x="43054" y="11151"/>
                    <a:pt x="43054" y="11151"/>
                  </a:cubicBezTo>
                  <a:cubicBezTo>
                    <a:pt x="38098" y="10222"/>
                    <a:pt x="25089" y="1"/>
                    <a:pt x="25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8"/>
            <p:cNvSpPr/>
            <p:nvPr/>
          </p:nvSpPr>
          <p:spPr>
            <a:xfrm>
              <a:off x="2735400" y="561750"/>
              <a:ext cx="305075" cy="299325"/>
            </a:xfrm>
            <a:custGeom>
              <a:avLst/>
              <a:gdLst/>
              <a:ahLst/>
              <a:cxnLst/>
              <a:rect l="l" t="t" r="r" b="b"/>
              <a:pathLst>
                <a:path w="12203" h="11973" extrusionOk="0">
                  <a:moveTo>
                    <a:pt x="7223" y="1"/>
                  </a:moveTo>
                  <a:cubicBezTo>
                    <a:pt x="2577" y="1239"/>
                    <a:pt x="0" y="3440"/>
                    <a:pt x="0" y="3440"/>
                  </a:cubicBezTo>
                  <a:cubicBezTo>
                    <a:pt x="3189" y="7118"/>
                    <a:pt x="12203" y="11972"/>
                    <a:pt x="12203" y="11972"/>
                  </a:cubicBezTo>
                  <a:cubicBezTo>
                    <a:pt x="7223" y="6321"/>
                    <a:pt x="7223" y="1"/>
                    <a:pt x="7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8"/>
            <p:cNvSpPr/>
            <p:nvPr/>
          </p:nvSpPr>
          <p:spPr>
            <a:xfrm>
              <a:off x="4159375" y="785825"/>
              <a:ext cx="400000" cy="260550"/>
            </a:xfrm>
            <a:custGeom>
              <a:avLst/>
              <a:gdLst/>
              <a:ahLst/>
              <a:cxnLst/>
              <a:rect l="l" t="t" r="r" b="b"/>
              <a:pathLst>
                <a:path w="16000" h="10422" extrusionOk="0">
                  <a:moveTo>
                    <a:pt x="16000" y="0"/>
                  </a:moveTo>
                  <a:cubicBezTo>
                    <a:pt x="15999" y="0"/>
                    <a:pt x="2372" y="1858"/>
                    <a:pt x="513" y="4646"/>
                  </a:cubicBezTo>
                  <a:cubicBezTo>
                    <a:pt x="513" y="4646"/>
                    <a:pt x="1" y="6198"/>
                    <a:pt x="3095" y="8776"/>
                  </a:cubicBezTo>
                  <a:cubicBezTo>
                    <a:pt x="4504" y="9951"/>
                    <a:pt x="7675" y="10421"/>
                    <a:pt x="7675" y="10421"/>
                  </a:cubicBezTo>
                  <a:lnTo>
                    <a:pt x="16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8"/>
            <p:cNvSpPr/>
            <p:nvPr/>
          </p:nvSpPr>
          <p:spPr>
            <a:xfrm>
              <a:off x="4172200" y="545525"/>
              <a:ext cx="882725" cy="449375"/>
            </a:xfrm>
            <a:custGeom>
              <a:avLst/>
              <a:gdLst/>
              <a:ahLst/>
              <a:cxnLst/>
              <a:rect l="l" t="t" r="r" b="b"/>
              <a:pathLst>
                <a:path w="35309" h="17975" extrusionOk="0">
                  <a:moveTo>
                    <a:pt x="19445" y="1"/>
                  </a:moveTo>
                  <a:cubicBezTo>
                    <a:pt x="19262" y="1"/>
                    <a:pt x="19077" y="4"/>
                    <a:pt x="18893" y="11"/>
                  </a:cubicBezTo>
                  <a:cubicBezTo>
                    <a:pt x="10221" y="319"/>
                    <a:pt x="619" y="11780"/>
                    <a:pt x="0" y="14258"/>
                  </a:cubicBezTo>
                  <a:cubicBezTo>
                    <a:pt x="0" y="14258"/>
                    <a:pt x="5762" y="12063"/>
                    <a:pt x="12895" y="12063"/>
                  </a:cubicBezTo>
                  <a:cubicBezTo>
                    <a:pt x="13341" y="12063"/>
                    <a:pt x="13792" y="12072"/>
                    <a:pt x="14248" y="12090"/>
                  </a:cubicBezTo>
                  <a:cubicBezTo>
                    <a:pt x="21991" y="12400"/>
                    <a:pt x="26327" y="17974"/>
                    <a:pt x="26327" y="17974"/>
                  </a:cubicBezTo>
                  <a:lnTo>
                    <a:pt x="35309" y="6824"/>
                  </a:lnTo>
                  <a:cubicBezTo>
                    <a:pt x="35309" y="6824"/>
                    <a:pt x="27892" y="1"/>
                    <a:pt x="19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8"/>
            <p:cNvSpPr/>
            <p:nvPr/>
          </p:nvSpPr>
          <p:spPr>
            <a:xfrm>
              <a:off x="5033625" y="1051000"/>
              <a:ext cx="913725" cy="820825"/>
            </a:xfrm>
            <a:custGeom>
              <a:avLst/>
              <a:gdLst/>
              <a:ahLst/>
              <a:cxnLst/>
              <a:rect l="l" t="t" r="r" b="b"/>
              <a:pathLst>
                <a:path w="36549" h="32833" extrusionOk="0">
                  <a:moveTo>
                    <a:pt x="17758" y="1"/>
                  </a:moveTo>
                  <a:cubicBezTo>
                    <a:pt x="17758" y="1"/>
                    <a:pt x="12183" y="14662"/>
                    <a:pt x="0" y="16726"/>
                  </a:cubicBezTo>
                  <a:cubicBezTo>
                    <a:pt x="0" y="16726"/>
                    <a:pt x="12183" y="31181"/>
                    <a:pt x="18998" y="32832"/>
                  </a:cubicBezTo>
                  <a:cubicBezTo>
                    <a:pt x="18998" y="32832"/>
                    <a:pt x="32833" y="26638"/>
                    <a:pt x="36549" y="20029"/>
                  </a:cubicBezTo>
                  <a:lnTo>
                    <a:pt x="36549" y="20029"/>
                  </a:lnTo>
                  <a:cubicBezTo>
                    <a:pt x="36549" y="20029"/>
                    <a:pt x="36549" y="20029"/>
                    <a:pt x="36549" y="20029"/>
                  </a:cubicBezTo>
                  <a:cubicBezTo>
                    <a:pt x="36547" y="20029"/>
                    <a:pt x="24365" y="13008"/>
                    <a:pt x="17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8"/>
            <p:cNvSpPr/>
            <p:nvPr/>
          </p:nvSpPr>
          <p:spPr>
            <a:xfrm>
              <a:off x="1362300" y="2344800"/>
              <a:ext cx="927700" cy="573400"/>
            </a:xfrm>
            <a:custGeom>
              <a:avLst/>
              <a:gdLst/>
              <a:ahLst/>
              <a:cxnLst/>
              <a:rect l="l" t="t" r="r" b="b"/>
              <a:pathLst>
                <a:path w="37108" h="22936" extrusionOk="0">
                  <a:moveTo>
                    <a:pt x="773" y="0"/>
                  </a:moveTo>
                  <a:lnTo>
                    <a:pt x="0" y="22936"/>
                  </a:lnTo>
                  <a:lnTo>
                    <a:pt x="31696" y="22936"/>
                  </a:lnTo>
                  <a:lnTo>
                    <a:pt x="37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8"/>
            <p:cNvSpPr/>
            <p:nvPr/>
          </p:nvSpPr>
          <p:spPr>
            <a:xfrm>
              <a:off x="1480700" y="2132325"/>
              <a:ext cx="730850" cy="727700"/>
            </a:xfrm>
            <a:custGeom>
              <a:avLst/>
              <a:gdLst/>
              <a:ahLst/>
              <a:cxnLst/>
              <a:rect l="l" t="t" r="r" b="b"/>
              <a:pathLst>
                <a:path w="29234" h="29108" extrusionOk="0">
                  <a:moveTo>
                    <a:pt x="117" y="0"/>
                  </a:moveTo>
                  <a:lnTo>
                    <a:pt x="1" y="26346"/>
                  </a:lnTo>
                  <a:lnTo>
                    <a:pt x="27186" y="29108"/>
                  </a:lnTo>
                  <a:lnTo>
                    <a:pt x="29234" y="109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8"/>
            <p:cNvSpPr/>
            <p:nvPr/>
          </p:nvSpPr>
          <p:spPr>
            <a:xfrm>
              <a:off x="1259200" y="2235897"/>
              <a:ext cx="895500" cy="689350"/>
            </a:xfrm>
            <a:custGeom>
              <a:avLst/>
              <a:gdLst/>
              <a:ahLst/>
              <a:cxnLst/>
              <a:rect l="l" t="t" r="r" b="b"/>
              <a:pathLst>
                <a:path w="35820" h="27574" extrusionOk="0">
                  <a:moveTo>
                    <a:pt x="15204" y="0"/>
                  </a:moveTo>
                  <a:lnTo>
                    <a:pt x="1" y="516"/>
                  </a:lnTo>
                  <a:lnTo>
                    <a:pt x="4124" y="27574"/>
                  </a:lnTo>
                  <a:lnTo>
                    <a:pt x="35820" y="27574"/>
                  </a:lnTo>
                  <a:lnTo>
                    <a:pt x="33759" y="3093"/>
                  </a:lnTo>
                  <a:lnTo>
                    <a:pt x="16751" y="3093"/>
                  </a:lnTo>
                  <a:lnTo>
                    <a:pt x="15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8"/>
            <p:cNvSpPr/>
            <p:nvPr/>
          </p:nvSpPr>
          <p:spPr>
            <a:xfrm>
              <a:off x="5431450" y="2344800"/>
              <a:ext cx="927700" cy="573400"/>
            </a:xfrm>
            <a:custGeom>
              <a:avLst/>
              <a:gdLst/>
              <a:ahLst/>
              <a:cxnLst/>
              <a:rect l="l" t="t" r="r" b="b"/>
              <a:pathLst>
                <a:path w="37108" h="22936" extrusionOk="0">
                  <a:moveTo>
                    <a:pt x="0" y="0"/>
                  </a:moveTo>
                  <a:lnTo>
                    <a:pt x="5412" y="22936"/>
                  </a:lnTo>
                  <a:lnTo>
                    <a:pt x="37108" y="22936"/>
                  </a:lnTo>
                  <a:lnTo>
                    <a:pt x="363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8"/>
            <p:cNvSpPr/>
            <p:nvPr/>
          </p:nvSpPr>
          <p:spPr>
            <a:xfrm>
              <a:off x="5566725" y="2235897"/>
              <a:ext cx="895500" cy="689350"/>
            </a:xfrm>
            <a:custGeom>
              <a:avLst/>
              <a:gdLst/>
              <a:ahLst/>
              <a:cxnLst/>
              <a:rect l="l" t="t" r="r" b="b"/>
              <a:pathLst>
                <a:path w="35820" h="27574" extrusionOk="0">
                  <a:moveTo>
                    <a:pt x="20616" y="0"/>
                  </a:moveTo>
                  <a:lnTo>
                    <a:pt x="19070" y="3093"/>
                  </a:lnTo>
                  <a:lnTo>
                    <a:pt x="2062" y="3093"/>
                  </a:lnTo>
                  <a:lnTo>
                    <a:pt x="1" y="27574"/>
                  </a:lnTo>
                  <a:lnTo>
                    <a:pt x="31697" y="27574"/>
                  </a:lnTo>
                  <a:lnTo>
                    <a:pt x="35820" y="516"/>
                  </a:lnTo>
                  <a:lnTo>
                    <a:pt x="2061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1" name="Google Shape;2031;p48"/>
          <p:cNvSpPr txBox="1">
            <a:spLocks noGrp="1"/>
          </p:cNvSpPr>
          <p:nvPr>
            <p:ph type="body" idx="4294967295"/>
          </p:nvPr>
        </p:nvSpPr>
        <p:spPr>
          <a:xfrm>
            <a:off x="995158" y="1873404"/>
            <a:ext cx="1471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600"/>
              </a:spcAft>
            </a:pPr>
            <a:r>
              <a:rPr lang="en" sz="1400" dirty="0"/>
              <a:t>Postman</a:t>
            </a:r>
          </a:p>
          <a:p>
            <a:pPr marL="171450" indent="-171450">
              <a:spcAft>
                <a:spcPts val="1600"/>
              </a:spcAft>
            </a:pPr>
            <a:r>
              <a:rPr lang="en" sz="1400" dirty="0"/>
              <a:t>Multi Clients</a:t>
            </a:r>
          </a:p>
          <a:p>
            <a:pPr marL="0" indent="0"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2032" name="Google Shape;2032;p48"/>
          <p:cNvSpPr txBox="1">
            <a:spLocks noGrp="1"/>
          </p:cNvSpPr>
          <p:nvPr>
            <p:ph type="title" idx="4294967295"/>
          </p:nvPr>
        </p:nvSpPr>
        <p:spPr>
          <a:xfrm>
            <a:off x="520377" y="1416425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Stress Test</a:t>
            </a:r>
            <a:endParaRPr sz="1800" dirty="0"/>
          </a:p>
        </p:txBody>
      </p:sp>
      <p:sp>
        <p:nvSpPr>
          <p:cNvPr id="2038" name="Google Shape;2038;p48"/>
          <p:cNvSpPr txBox="1">
            <a:spLocks noGrp="1"/>
          </p:cNvSpPr>
          <p:nvPr>
            <p:ph type="title" idx="4294967295"/>
          </p:nvPr>
        </p:nvSpPr>
        <p:spPr>
          <a:xfrm>
            <a:off x="6824807" y="2900740"/>
            <a:ext cx="18084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Speed Test</a:t>
            </a:r>
            <a:endParaRPr sz="1800" dirty="0"/>
          </a:p>
        </p:txBody>
      </p:sp>
      <p:cxnSp>
        <p:nvCxnSpPr>
          <p:cNvPr id="2040" name="Google Shape;2040;p48"/>
          <p:cNvCxnSpPr>
            <a:stCxn id="2032" idx="3"/>
          </p:cNvCxnSpPr>
          <p:nvPr/>
        </p:nvCxnSpPr>
        <p:spPr>
          <a:xfrm>
            <a:off x="2328777" y="1686275"/>
            <a:ext cx="472174" cy="710547"/>
          </a:xfrm>
          <a:prstGeom prst="bentConnector2">
            <a:avLst/>
          </a:prstGeom>
          <a:noFill/>
          <a:ln w="19050" cap="flat" cmpd="sng">
            <a:solidFill>
              <a:schemeClr val="accent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042" name="Google Shape;2042;p48"/>
          <p:cNvCxnSpPr>
            <a:stCxn id="2038" idx="1"/>
          </p:cNvCxnSpPr>
          <p:nvPr/>
        </p:nvCxnSpPr>
        <p:spPr>
          <a:xfrm rot="10800000">
            <a:off x="6181739" y="2685992"/>
            <a:ext cx="643068" cy="48459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0" name="Google Shape;2031;p48"/>
          <p:cNvSpPr txBox="1">
            <a:spLocks/>
          </p:cNvSpPr>
          <p:nvPr/>
        </p:nvSpPr>
        <p:spPr>
          <a:xfrm>
            <a:off x="6840149" y="3361687"/>
            <a:ext cx="2129189" cy="91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71450" indent="-171450">
              <a:spcAft>
                <a:spcPts val="600"/>
              </a:spcAft>
            </a:pPr>
            <a:r>
              <a:rPr lang="en-US" sz="1400" dirty="0"/>
              <a:t>Publishing Message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Receiving Message </a:t>
            </a:r>
          </a:p>
          <a:p>
            <a:pPr marL="171450" indent="-171450">
              <a:spcAft>
                <a:spcPts val="160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845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9" grpId="0"/>
      <p:bldP spid="2031" grpId="0" build="p"/>
      <p:bldP spid="2032" grpId="0"/>
      <p:bldP spid="2038" grpId="0"/>
      <p:bldP spid="1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Challenges</a:t>
            </a:r>
            <a:endParaRPr sz="2800"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42276" y="1993651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Local</a:t>
            </a:r>
            <a:endParaRPr dirty="0"/>
          </a:p>
        </p:txBody>
      </p:sp>
      <p:sp>
        <p:nvSpPr>
          <p:cNvPr id="697" name="Google Shape;697;p36"/>
          <p:cNvSpPr/>
          <p:nvPr/>
        </p:nvSpPr>
        <p:spPr>
          <a:xfrm>
            <a:off x="2278864" y="989296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278864" y="989296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1675575" y="991744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380516" y="882858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36"/>
          <p:cNvGrpSpPr/>
          <p:nvPr/>
        </p:nvGrpSpPr>
        <p:grpSpPr>
          <a:xfrm>
            <a:off x="6418750" y="130281"/>
            <a:ext cx="2155895" cy="1495188"/>
            <a:chOff x="-80975" y="268100"/>
            <a:chExt cx="7462425" cy="5175450"/>
          </a:xfrm>
        </p:grpSpPr>
        <p:sp>
          <p:nvSpPr>
            <p:cNvPr id="702" name="Google Shape;702;p36"/>
            <p:cNvSpPr/>
            <p:nvPr/>
          </p:nvSpPr>
          <p:spPr>
            <a:xfrm>
              <a:off x="-80975" y="268100"/>
              <a:ext cx="7314275" cy="4868075"/>
            </a:xfrm>
            <a:custGeom>
              <a:avLst/>
              <a:gdLst/>
              <a:ahLst/>
              <a:cxnLst/>
              <a:rect l="l" t="t" r="r" b="b"/>
              <a:pathLst>
                <a:path w="292571" h="194723" extrusionOk="0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3119875" y="3591575"/>
              <a:ext cx="4247525" cy="175747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3104850" y="3579075"/>
              <a:ext cx="4276600" cy="1782500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119875" y="3591575"/>
              <a:ext cx="834975" cy="1839450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107450" y="3579100"/>
              <a:ext cx="862650" cy="1864450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476500" y="3664075"/>
              <a:ext cx="1539950" cy="1177350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461475" y="3651625"/>
              <a:ext cx="1570550" cy="1202225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4034500" y="4612575"/>
              <a:ext cx="981950" cy="256725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021875" y="4600050"/>
              <a:ext cx="1008800" cy="281775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176900" y="3978375"/>
              <a:ext cx="146775" cy="8807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405725" y="4311375"/>
              <a:ext cx="169625" cy="101575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090900" y="3856225"/>
              <a:ext cx="129900" cy="67400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281625" y="4130000"/>
              <a:ext cx="172450" cy="114225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482250" y="4199575"/>
              <a:ext cx="150700" cy="92650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348350" y="4229300"/>
              <a:ext cx="166250" cy="99825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3978775" y="3882025"/>
              <a:ext cx="125650" cy="70250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228075" y="4052400"/>
              <a:ext cx="152850" cy="9330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131625" y="3912950"/>
              <a:ext cx="137400" cy="77850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3773675" y="4000675"/>
              <a:ext cx="143725" cy="85600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3720550" y="4105850"/>
              <a:ext cx="112275" cy="85700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3945250" y="3829775"/>
              <a:ext cx="118025" cy="58050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3733525" y="3931775"/>
              <a:ext cx="144575" cy="8255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3834000" y="3852300"/>
              <a:ext cx="118125" cy="60450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3641950" y="3960850"/>
              <a:ext cx="106500" cy="76750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3701175" y="3875050"/>
              <a:ext cx="138600" cy="6677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4061300" y="4009925"/>
              <a:ext cx="139800" cy="88550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4159150" y="4164950"/>
              <a:ext cx="162025" cy="111825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3865225" y="3906725"/>
              <a:ext cx="127075" cy="7460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3807875" y="4269025"/>
              <a:ext cx="123125" cy="99625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109075" y="4085700"/>
              <a:ext cx="145675" cy="93525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3903225" y="3971400"/>
              <a:ext cx="131975" cy="80900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4107350" y="4602575"/>
              <a:ext cx="152975" cy="101150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3995425" y="3721250"/>
              <a:ext cx="146550" cy="89925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3643700" y="3775450"/>
              <a:ext cx="164625" cy="107900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3813525" y="4071775"/>
              <a:ext cx="147750" cy="94400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4085575" y="4296025"/>
              <a:ext cx="162325" cy="105625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4032000" y="4198700"/>
              <a:ext cx="161475" cy="11192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4219675" y="4263250"/>
              <a:ext cx="159075" cy="10127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3942425" y="4040425"/>
              <a:ext cx="140675" cy="91025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4018625" y="3942775"/>
              <a:ext cx="131300" cy="78400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3986275" y="4117825"/>
              <a:ext cx="146900" cy="96250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4274000" y="4348375"/>
              <a:ext cx="161350" cy="101500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184200" y="4469225"/>
              <a:ext cx="175600" cy="114000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3857175" y="4362975"/>
              <a:ext cx="125425" cy="100500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3763350" y="4185625"/>
              <a:ext cx="115625" cy="90175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4056075" y="4508175"/>
              <a:ext cx="155350" cy="107925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857825" y="4150900"/>
              <a:ext cx="149275" cy="98450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055750" y="3806375"/>
              <a:ext cx="123025" cy="56850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3610075" y="3902175"/>
              <a:ext cx="98000" cy="59875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3887000" y="3739850"/>
              <a:ext cx="140900" cy="93750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3779225" y="3757700"/>
              <a:ext cx="139150" cy="9855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3681800" y="4033675"/>
              <a:ext cx="106700" cy="77100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108650" y="3704700"/>
              <a:ext cx="134475" cy="83175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553250" y="3797875"/>
              <a:ext cx="122275" cy="10397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4002300" y="4635550"/>
              <a:ext cx="128350" cy="94625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386025" y="4528425"/>
              <a:ext cx="173875" cy="105075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236550" y="4564475"/>
              <a:ext cx="177800" cy="107125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527650" y="4490875"/>
              <a:ext cx="184100" cy="10660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675150" y="4458325"/>
              <a:ext cx="168225" cy="101600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3953950" y="4543350"/>
              <a:ext cx="128275" cy="99525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4135975" y="4383975"/>
              <a:ext cx="164825" cy="104650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4326800" y="4432200"/>
              <a:ext cx="173650" cy="113025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4007625" y="4421200"/>
              <a:ext cx="151550" cy="102475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907250" y="4455925"/>
              <a:ext cx="123800" cy="95625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904000" y="4233650"/>
              <a:ext cx="156450" cy="109975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4462325" y="4393675"/>
              <a:ext cx="184650" cy="115625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3956250" y="4329975"/>
              <a:ext cx="154700" cy="106400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4408775" y="4099425"/>
              <a:ext cx="161250" cy="110950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4248975" y="3886700"/>
              <a:ext cx="124550" cy="72525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4207500" y="3833475"/>
              <a:ext cx="115625" cy="60450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4603300" y="4360250"/>
              <a:ext cx="170825" cy="111700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4297075" y="3950500"/>
              <a:ext cx="133925" cy="8275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4542575" y="4279150"/>
              <a:ext cx="154375" cy="95375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4170925" y="3785575"/>
              <a:ext cx="110075" cy="51950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4351625" y="4023225"/>
              <a:ext cx="139475" cy="87550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4837900" y="3770125"/>
              <a:ext cx="708600" cy="563575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4822000" y="3757625"/>
              <a:ext cx="724400" cy="588600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5134000" y="3770125"/>
              <a:ext cx="411750" cy="511325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5120075" y="3757625"/>
              <a:ext cx="426100" cy="536350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4631500" y="1845250"/>
              <a:ext cx="1216225" cy="2555400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4618975" y="1832700"/>
              <a:ext cx="1241250" cy="2580375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4715100" y="1928975"/>
              <a:ext cx="1021025" cy="1975075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4702600" y="1916400"/>
              <a:ext cx="1046050" cy="200015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5847700" y="1934525"/>
              <a:ext cx="122800" cy="246667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5835275" y="1922000"/>
              <a:ext cx="147750" cy="2491725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4782050" y="2012675"/>
              <a:ext cx="859275" cy="1684975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4769550" y="2000075"/>
              <a:ext cx="884275" cy="1710075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4837900" y="2157675"/>
              <a:ext cx="753225" cy="1422725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4825375" y="2145275"/>
              <a:ext cx="778275" cy="1447650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4947850" y="2616000"/>
              <a:ext cx="483250" cy="546050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5057900" y="2720725"/>
              <a:ext cx="235400" cy="352175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957550" y="2491050"/>
              <a:ext cx="449275" cy="149025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940875" y="2373875"/>
              <a:ext cx="574050" cy="177675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4867850" y="5014950"/>
              <a:ext cx="787875" cy="254875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4902675" y="5002450"/>
              <a:ext cx="738525" cy="279875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5057250" y="5153600"/>
              <a:ext cx="564575" cy="116200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040925" y="5141075"/>
              <a:ext cx="594075" cy="14125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4367950" y="2070250"/>
              <a:ext cx="231475" cy="134475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4256050" y="2012050"/>
              <a:ext cx="94625" cy="63350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4412250" y="2580950"/>
              <a:ext cx="100400" cy="40925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4158400" y="2551600"/>
              <a:ext cx="213375" cy="53950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4232650" y="3054850"/>
              <a:ext cx="256375" cy="94575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3657750" y="372700"/>
              <a:ext cx="1056400" cy="1056525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4135425" y="863225"/>
              <a:ext cx="88300" cy="75475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4038100" y="884300"/>
              <a:ext cx="380175" cy="224875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1319650" y="700475"/>
              <a:ext cx="381025" cy="622275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1318650" y="1274725"/>
              <a:ext cx="407400" cy="45865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1300700" y="1258050"/>
              <a:ext cx="443425" cy="491975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1043250" y="1730175"/>
              <a:ext cx="1335950" cy="3553775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1026600" y="1713525"/>
              <a:ext cx="1369250" cy="3587075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1104425" y="1830225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1471275" y="2197100"/>
              <a:ext cx="466925" cy="155675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1104425" y="2828900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1471275" y="3195775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1104425" y="3827600"/>
              <a:ext cx="1200650" cy="889400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1471275" y="4194450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1831075" y="4763250"/>
              <a:ext cx="1982475" cy="580250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1813650" y="4750675"/>
              <a:ext cx="2015150" cy="60535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2423050" y="1584975"/>
              <a:ext cx="1587650" cy="1761450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2423050" y="1612625"/>
              <a:ext cx="1368075" cy="1437725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2410000" y="1572375"/>
              <a:ext cx="1603950" cy="1786600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2844775" y="1318300"/>
              <a:ext cx="127600" cy="162525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2833450" y="1305875"/>
              <a:ext cx="151125" cy="187450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2922725" y="1270950"/>
              <a:ext cx="145350" cy="178125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2921625" y="1258475"/>
              <a:ext cx="158325" cy="203175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3007750" y="1244775"/>
              <a:ext cx="187900" cy="196625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3005125" y="1232250"/>
              <a:ext cx="203500" cy="221675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3092875" y="1244325"/>
              <a:ext cx="205550" cy="199475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3081325" y="1231750"/>
              <a:ext cx="229625" cy="224450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3603100" y="2364525"/>
              <a:ext cx="248125" cy="6395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3588625" y="2351850"/>
              <a:ext cx="275650" cy="89100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1393675" y="2591275"/>
              <a:ext cx="1235800" cy="2764850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1393675" y="2591375"/>
              <a:ext cx="1235800" cy="2764750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1380825" y="2578775"/>
              <a:ext cx="1261375" cy="2789875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2285125" y="2657125"/>
              <a:ext cx="405750" cy="858500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2268900" y="2644525"/>
              <a:ext cx="412400" cy="883625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521025" y="3477825"/>
              <a:ext cx="160375" cy="1584800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2508400" y="3465375"/>
              <a:ext cx="185625" cy="1609775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2256500" y="1393725"/>
              <a:ext cx="1194225" cy="1569650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2256500" y="1393750"/>
              <a:ext cx="1158950" cy="1569625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3155575" y="1853000"/>
              <a:ext cx="164075" cy="121700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3224050" y="2035000"/>
              <a:ext cx="35400" cy="106275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3076425" y="2394050"/>
              <a:ext cx="96700" cy="86300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2300150" y="1381175"/>
              <a:ext cx="1163950" cy="159472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256500" y="1393725"/>
              <a:ext cx="1190725" cy="917700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2300150" y="1381175"/>
              <a:ext cx="1146875" cy="942750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2368500" y="1503700"/>
              <a:ext cx="995450" cy="436825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2471600" y="1867775"/>
              <a:ext cx="430900" cy="190550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2210450" y="2463800"/>
              <a:ext cx="542250" cy="747675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196500" y="2451325"/>
              <a:ext cx="569475" cy="772675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308950" y="3206125"/>
              <a:ext cx="942650" cy="714125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95900" y="3193550"/>
              <a:ext cx="968650" cy="739125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1639900" y="3016250"/>
              <a:ext cx="1764775" cy="1852775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1639900" y="3016250"/>
              <a:ext cx="1568375" cy="1852675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1646325" y="3003700"/>
              <a:ext cx="1772050" cy="1877675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181375" y="3847425"/>
              <a:ext cx="125200" cy="219900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458225" y="2882250"/>
              <a:ext cx="884850" cy="2473100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443850" y="2869775"/>
              <a:ext cx="912950" cy="2498100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517025" y="2882250"/>
              <a:ext cx="885050" cy="2473100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502650" y="2869775"/>
              <a:ext cx="912925" cy="2498100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458225" y="2882250"/>
              <a:ext cx="548250" cy="339675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441025" y="2869725"/>
              <a:ext cx="582650" cy="364725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627;p36"/>
          <p:cNvSpPr txBox="1">
            <a:spLocks/>
          </p:cNvSpPr>
          <p:nvPr/>
        </p:nvSpPr>
        <p:spPr>
          <a:xfrm>
            <a:off x="545535" y="2533351"/>
            <a:ext cx="26286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l">
              <a:buNone/>
            </a:pPr>
            <a:r>
              <a:rPr lang="en-SE" dirty="0"/>
              <a:t>Working</a:t>
            </a:r>
          </a:p>
          <a:p>
            <a:pPr algn="l"/>
            <a:r>
              <a:rPr lang="en-SE" dirty="0"/>
              <a:t>Pub/Sub and Server</a:t>
            </a:r>
          </a:p>
          <a:p>
            <a:pPr algn="l"/>
            <a:r>
              <a:rPr lang="en-SE" dirty="0"/>
              <a:t>Get ID</a:t>
            </a:r>
          </a:p>
          <a:p>
            <a:pPr algn="l"/>
            <a:r>
              <a:rPr lang="en-SE" dirty="0"/>
              <a:t>Get Message</a:t>
            </a:r>
          </a:p>
          <a:p>
            <a:pPr algn="l"/>
            <a:r>
              <a:rPr lang="en-SE" dirty="0"/>
              <a:t>Firewall</a:t>
            </a:r>
          </a:p>
          <a:p>
            <a:pPr algn="l"/>
            <a:r>
              <a:rPr lang="en-SE" dirty="0"/>
              <a:t>Sockets/Port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06A02-346F-3849-889C-09BBC1763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1438" y="2533351"/>
            <a:ext cx="2628600" cy="1149900"/>
          </a:xfrm>
        </p:spPr>
        <p:txBody>
          <a:bodyPr/>
          <a:lstStyle/>
          <a:p>
            <a:pPr marL="139700" indent="0" algn="l">
              <a:buNone/>
            </a:pPr>
            <a:r>
              <a:rPr lang="en-SE" dirty="0"/>
              <a:t>Working</a:t>
            </a:r>
          </a:p>
          <a:p>
            <a:pPr algn="l"/>
            <a:r>
              <a:rPr lang="en-SE" dirty="0"/>
              <a:t>Pub/Sub and Server</a:t>
            </a:r>
          </a:p>
          <a:p>
            <a:pPr algn="l"/>
            <a:r>
              <a:rPr lang="en-SE" dirty="0"/>
              <a:t>Get ID</a:t>
            </a:r>
          </a:p>
          <a:p>
            <a:pPr marL="139700" indent="0" algn="l">
              <a:buNone/>
            </a:pPr>
            <a:r>
              <a:rPr lang="en-SE" dirty="0"/>
              <a:t>Not Working</a:t>
            </a:r>
          </a:p>
          <a:p>
            <a:pPr algn="l"/>
            <a:r>
              <a:rPr lang="en-SE" dirty="0"/>
              <a:t>Get Message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172C58-D184-954D-A765-F27A2F3B5A7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572000" y="1993651"/>
            <a:ext cx="2628600" cy="539700"/>
          </a:xfrm>
        </p:spPr>
        <p:txBody>
          <a:bodyPr/>
          <a:lstStyle/>
          <a:p>
            <a:r>
              <a:rPr lang="en-SE" dirty="0"/>
              <a:t>AWS</a:t>
            </a:r>
          </a:p>
        </p:txBody>
      </p:sp>
      <p:sp>
        <p:nvSpPr>
          <p:cNvPr id="250" name="Text Placeholder 2">
            <a:extLst>
              <a:ext uri="{FF2B5EF4-FFF2-40B4-BE49-F238E27FC236}">
                <a16:creationId xmlns:a16="http://schemas.microsoft.com/office/drawing/2014/main" id="{BEFC61A9-90CE-EF46-AFC8-D53467D6BC3B}"/>
              </a:ext>
            </a:extLst>
          </p:cNvPr>
          <p:cNvSpPr txBox="1">
            <a:spLocks/>
          </p:cNvSpPr>
          <p:nvPr/>
        </p:nvSpPr>
        <p:spPr>
          <a:xfrm>
            <a:off x="5946045" y="2746661"/>
            <a:ext cx="26286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l">
              <a:buFont typeface="DM Sans"/>
              <a:buNone/>
            </a:pPr>
            <a:r>
              <a:rPr lang="en-SE" dirty="0"/>
              <a:t>Evaluation &amp; Checking</a:t>
            </a:r>
          </a:p>
          <a:p>
            <a:pPr algn="l"/>
            <a:r>
              <a:rPr lang="en-SE" dirty="0"/>
              <a:t>Socket/Port</a:t>
            </a:r>
          </a:p>
          <a:p>
            <a:pPr algn="l"/>
            <a:r>
              <a:rPr lang="en-SE" dirty="0"/>
              <a:t>Firewall</a:t>
            </a:r>
          </a:p>
          <a:p>
            <a:pPr algn="l"/>
            <a:r>
              <a:rPr lang="en-SE" dirty="0"/>
              <a:t>Security Group</a:t>
            </a:r>
          </a:p>
        </p:txBody>
      </p:sp>
    </p:spTree>
    <p:extLst>
      <p:ext uri="{BB962C8B-B14F-4D97-AF65-F5344CB8AC3E}">
        <p14:creationId xmlns:p14="http://schemas.microsoft.com/office/powerpoint/2010/main" val="399479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" grpId="0"/>
      <p:bldP spid="630" grpId="0"/>
      <p:bldP spid="2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51"/>
          <p:cNvSpPr txBox="1">
            <a:spLocks noGrp="1"/>
          </p:cNvSpPr>
          <p:nvPr>
            <p:ph type="title"/>
          </p:nvPr>
        </p:nvSpPr>
        <p:spPr>
          <a:xfrm>
            <a:off x="-51206" y="1203893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Demo</a:t>
            </a:r>
            <a:r>
              <a:rPr lang="en" dirty="0"/>
              <a:t> </a:t>
            </a:r>
            <a:endParaRPr dirty="0"/>
          </a:p>
        </p:txBody>
      </p:sp>
      <p:sp>
        <p:nvSpPr>
          <p:cNvPr id="2088" name="Google Shape;2088;p51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089" name="Google Shape;2089;p51"/>
          <p:cNvGrpSpPr/>
          <p:nvPr/>
        </p:nvGrpSpPr>
        <p:grpSpPr>
          <a:xfrm>
            <a:off x="3534026" y="0"/>
            <a:ext cx="5752898" cy="4971716"/>
            <a:chOff x="1179935" y="-209451"/>
            <a:chExt cx="5745334" cy="5685426"/>
          </a:xfrm>
        </p:grpSpPr>
        <p:sp>
          <p:nvSpPr>
            <p:cNvPr id="2090" name="Google Shape;2090;p51"/>
            <p:cNvSpPr/>
            <p:nvPr/>
          </p:nvSpPr>
          <p:spPr>
            <a:xfrm>
              <a:off x="1179935" y="-209451"/>
              <a:ext cx="5745334" cy="4760386"/>
            </a:xfrm>
            <a:custGeom>
              <a:avLst/>
              <a:gdLst/>
              <a:ahLst/>
              <a:cxnLst/>
              <a:rect l="l" t="t" r="r" b="b"/>
              <a:pathLst>
                <a:path w="208202" h="172509" extrusionOk="0">
                  <a:moveTo>
                    <a:pt x="90297" y="0"/>
                  </a:moveTo>
                  <a:cubicBezTo>
                    <a:pt x="60081" y="0"/>
                    <a:pt x="29711" y="6469"/>
                    <a:pt x="13646" y="23022"/>
                  </a:cubicBezTo>
                  <a:cubicBezTo>
                    <a:pt x="13646" y="23022"/>
                    <a:pt x="3033" y="29085"/>
                    <a:pt x="1517" y="44245"/>
                  </a:cubicBezTo>
                  <a:cubicBezTo>
                    <a:pt x="1" y="59406"/>
                    <a:pt x="16677" y="80631"/>
                    <a:pt x="19204" y="99833"/>
                  </a:cubicBezTo>
                  <a:cubicBezTo>
                    <a:pt x="21730" y="119036"/>
                    <a:pt x="1517" y="123584"/>
                    <a:pt x="9603" y="147841"/>
                  </a:cubicBezTo>
                  <a:cubicBezTo>
                    <a:pt x="15216" y="164681"/>
                    <a:pt x="37392" y="172509"/>
                    <a:pt x="58037" y="172509"/>
                  </a:cubicBezTo>
                  <a:cubicBezTo>
                    <a:pt x="67129" y="172509"/>
                    <a:pt x="75924" y="170991"/>
                    <a:pt x="82877" y="168055"/>
                  </a:cubicBezTo>
                  <a:cubicBezTo>
                    <a:pt x="105618" y="158453"/>
                    <a:pt x="116230" y="134197"/>
                    <a:pt x="150088" y="134197"/>
                  </a:cubicBezTo>
                  <a:cubicBezTo>
                    <a:pt x="183946" y="134197"/>
                    <a:pt x="208202" y="118531"/>
                    <a:pt x="206181" y="83662"/>
                  </a:cubicBezTo>
                  <a:cubicBezTo>
                    <a:pt x="204160" y="48794"/>
                    <a:pt x="196580" y="38181"/>
                    <a:pt x="169290" y="17967"/>
                  </a:cubicBezTo>
                  <a:cubicBezTo>
                    <a:pt x="155147" y="7490"/>
                    <a:pt x="122811" y="0"/>
                    <a:pt x="90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>
              <a:off x="1436950" y="5221775"/>
              <a:ext cx="4967025" cy="254200"/>
            </a:xfrm>
            <a:custGeom>
              <a:avLst/>
              <a:gdLst/>
              <a:ahLst/>
              <a:cxnLst/>
              <a:rect l="l" t="t" r="r" b="b"/>
              <a:pathLst>
                <a:path w="198681" h="10168" extrusionOk="0">
                  <a:moveTo>
                    <a:pt x="99341" y="0"/>
                  </a:moveTo>
                  <a:cubicBezTo>
                    <a:pt x="72994" y="0"/>
                    <a:pt x="47726" y="536"/>
                    <a:pt x="29096" y="1489"/>
                  </a:cubicBezTo>
                  <a:cubicBezTo>
                    <a:pt x="10467" y="2443"/>
                    <a:pt x="0" y="3736"/>
                    <a:pt x="0" y="5084"/>
                  </a:cubicBezTo>
                  <a:cubicBezTo>
                    <a:pt x="0" y="6432"/>
                    <a:pt x="10467" y="7724"/>
                    <a:pt x="29096" y="8679"/>
                  </a:cubicBezTo>
                  <a:cubicBezTo>
                    <a:pt x="47726" y="9632"/>
                    <a:pt x="72994" y="10167"/>
                    <a:pt x="99341" y="10167"/>
                  </a:cubicBezTo>
                  <a:cubicBezTo>
                    <a:pt x="125687" y="10167"/>
                    <a:pt x="150954" y="9632"/>
                    <a:pt x="169584" y="8679"/>
                  </a:cubicBezTo>
                  <a:cubicBezTo>
                    <a:pt x="188215" y="7724"/>
                    <a:pt x="198680" y="6432"/>
                    <a:pt x="198680" y="5084"/>
                  </a:cubicBezTo>
                  <a:cubicBezTo>
                    <a:pt x="198680" y="3736"/>
                    <a:pt x="188215" y="2443"/>
                    <a:pt x="169584" y="1489"/>
                  </a:cubicBezTo>
                  <a:cubicBezTo>
                    <a:pt x="150954" y="536"/>
                    <a:pt x="125687" y="0"/>
                    <a:pt x="99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>
              <a:off x="1830725" y="499100"/>
              <a:ext cx="4045100" cy="2678700"/>
            </a:xfrm>
            <a:custGeom>
              <a:avLst/>
              <a:gdLst/>
              <a:ahLst/>
              <a:cxnLst/>
              <a:rect l="l" t="t" r="r" b="b"/>
              <a:pathLst>
                <a:path w="161804" h="107148" extrusionOk="0">
                  <a:moveTo>
                    <a:pt x="161235" y="569"/>
                  </a:moveTo>
                  <a:lnTo>
                    <a:pt x="161235" y="106580"/>
                  </a:lnTo>
                  <a:lnTo>
                    <a:pt x="568" y="106580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863"/>
                  </a:lnTo>
                  <a:cubicBezTo>
                    <a:pt x="1" y="107019"/>
                    <a:pt x="128" y="107147"/>
                    <a:pt x="285" y="107147"/>
                  </a:cubicBezTo>
                  <a:lnTo>
                    <a:pt x="161518" y="107147"/>
                  </a:lnTo>
                  <a:cubicBezTo>
                    <a:pt x="161674" y="107147"/>
                    <a:pt x="161802" y="107021"/>
                    <a:pt x="161803" y="10686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1"/>
            <p:cNvSpPr/>
            <p:nvPr/>
          </p:nvSpPr>
          <p:spPr>
            <a:xfrm>
              <a:off x="2953725" y="803275"/>
              <a:ext cx="2811775" cy="2285975"/>
            </a:xfrm>
            <a:custGeom>
              <a:avLst/>
              <a:gdLst/>
              <a:ahLst/>
              <a:cxnLst/>
              <a:rect l="l" t="t" r="r" b="b"/>
              <a:pathLst>
                <a:path w="112471" h="91439" extrusionOk="0">
                  <a:moveTo>
                    <a:pt x="1" y="0"/>
                  </a:moveTo>
                  <a:lnTo>
                    <a:pt x="1" y="91438"/>
                  </a:lnTo>
                  <a:lnTo>
                    <a:pt x="112470" y="91438"/>
                  </a:lnTo>
                  <a:lnTo>
                    <a:pt x="112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>
              <a:off x="3342350" y="1015575"/>
              <a:ext cx="407700" cy="827825"/>
            </a:xfrm>
            <a:custGeom>
              <a:avLst/>
              <a:gdLst/>
              <a:ahLst/>
              <a:cxnLst/>
              <a:rect l="l" t="t" r="r" b="b"/>
              <a:pathLst>
                <a:path w="16308" h="33113" extrusionOk="0">
                  <a:moveTo>
                    <a:pt x="1" y="1"/>
                  </a:moveTo>
                  <a:lnTo>
                    <a:pt x="1" y="33112"/>
                  </a:lnTo>
                  <a:lnTo>
                    <a:pt x="16307" y="33112"/>
                  </a:lnTo>
                  <a:lnTo>
                    <a:pt x="1630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>
              <a:off x="5361625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0" y="0"/>
                  </a:moveTo>
                  <a:lnTo>
                    <a:pt x="0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>
              <a:off x="4148400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>
              <a:off x="2950050" y="2262200"/>
              <a:ext cx="798775" cy="411500"/>
            </a:xfrm>
            <a:custGeom>
              <a:avLst/>
              <a:gdLst/>
              <a:ahLst/>
              <a:cxnLst/>
              <a:rect l="l" t="t" r="r" b="b"/>
              <a:pathLst>
                <a:path w="31951" h="16460" extrusionOk="0">
                  <a:moveTo>
                    <a:pt x="1" y="1"/>
                  </a:moveTo>
                  <a:lnTo>
                    <a:pt x="1" y="16460"/>
                  </a:lnTo>
                  <a:lnTo>
                    <a:pt x="31950" y="16460"/>
                  </a:lnTo>
                  <a:lnTo>
                    <a:pt x="319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>
              <a:off x="1837825" y="506225"/>
              <a:ext cx="4030850" cy="258950"/>
            </a:xfrm>
            <a:custGeom>
              <a:avLst/>
              <a:gdLst/>
              <a:ahLst/>
              <a:cxnLst/>
              <a:rect l="l" t="t" r="r" b="b"/>
              <a:pathLst>
                <a:path w="161234" h="10358" extrusionOk="0">
                  <a:moveTo>
                    <a:pt x="0" y="0"/>
                  </a:moveTo>
                  <a:lnTo>
                    <a:pt x="0" y="10358"/>
                  </a:lnTo>
                  <a:lnTo>
                    <a:pt x="161234" y="10358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>
              <a:off x="1830725" y="499100"/>
              <a:ext cx="4045100" cy="273175"/>
            </a:xfrm>
            <a:custGeom>
              <a:avLst/>
              <a:gdLst/>
              <a:ahLst/>
              <a:cxnLst/>
              <a:rect l="l" t="t" r="r" b="b"/>
              <a:pathLst>
                <a:path w="161804" h="10927" extrusionOk="0">
                  <a:moveTo>
                    <a:pt x="161235" y="569"/>
                  </a:moveTo>
                  <a:lnTo>
                    <a:pt x="161235" y="10359"/>
                  </a:lnTo>
                  <a:lnTo>
                    <a:pt x="568" y="10359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43"/>
                  </a:lnTo>
                  <a:cubicBezTo>
                    <a:pt x="1" y="10799"/>
                    <a:pt x="128" y="10926"/>
                    <a:pt x="285" y="10926"/>
                  </a:cubicBezTo>
                  <a:lnTo>
                    <a:pt x="161518" y="10926"/>
                  </a:lnTo>
                  <a:cubicBezTo>
                    <a:pt x="161674" y="10926"/>
                    <a:pt x="161802" y="10800"/>
                    <a:pt x="161803" y="1064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>
              <a:off x="2946650" y="796150"/>
              <a:ext cx="2825925" cy="2300175"/>
            </a:xfrm>
            <a:custGeom>
              <a:avLst/>
              <a:gdLst/>
              <a:ahLst/>
              <a:cxnLst/>
              <a:rect l="l" t="t" r="r" b="b"/>
              <a:pathLst>
                <a:path w="113037" h="92007" extrusionOk="0">
                  <a:moveTo>
                    <a:pt x="112470" y="569"/>
                  </a:moveTo>
                  <a:lnTo>
                    <a:pt x="112470" y="91440"/>
                  </a:lnTo>
                  <a:lnTo>
                    <a:pt x="567" y="91440"/>
                  </a:lnTo>
                  <a:lnTo>
                    <a:pt x="567" y="569"/>
                  </a:lnTo>
                  <a:close/>
                  <a:moveTo>
                    <a:pt x="284" y="1"/>
                  </a:moveTo>
                  <a:cubicBezTo>
                    <a:pt x="127" y="1"/>
                    <a:pt x="0" y="128"/>
                    <a:pt x="0" y="285"/>
                  </a:cubicBezTo>
                  <a:lnTo>
                    <a:pt x="0" y="91723"/>
                  </a:lnTo>
                  <a:cubicBezTo>
                    <a:pt x="0" y="91880"/>
                    <a:pt x="127" y="92007"/>
                    <a:pt x="284" y="92007"/>
                  </a:cubicBezTo>
                  <a:lnTo>
                    <a:pt x="112753" y="92007"/>
                  </a:lnTo>
                  <a:cubicBezTo>
                    <a:pt x="112909" y="92007"/>
                    <a:pt x="113037" y="91880"/>
                    <a:pt x="113037" y="91723"/>
                  </a:cubicBezTo>
                  <a:lnTo>
                    <a:pt x="113037" y="285"/>
                  </a:lnTo>
                  <a:cubicBezTo>
                    <a:pt x="113037" y="128"/>
                    <a:pt x="112910" y="1"/>
                    <a:pt x="112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>
              <a:off x="33417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>
              <a:off x="37445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1"/>
            <p:cNvSpPr/>
            <p:nvPr/>
          </p:nvSpPr>
          <p:spPr>
            <a:xfrm>
              <a:off x="414732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>
              <a:off x="45500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>
              <a:off x="49528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0" y="82542"/>
                    <a:pt x="566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>
              <a:off x="535560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8" y="82543"/>
                    <a:pt x="285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1"/>
            <p:cNvSpPr/>
            <p:nvPr/>
          </p:nvSpPr>
          <p:spPr>
            <a:xfrm>
              <a:off x="2953725" y="1024225"/>
              <a:ext cx="2811775" cy="25"/>
            </a:xfrm>
            <a:custGeom>
              <a:avLst/>
              <a:gdLst/>
              <a:ahLst/>
              <a:cxnLst/>
              <a:rect l="l" t="t" r="r" b="b"/>
              <a:pathLst>
                <a:path w="112471" h="1" extrusionOk="0">
                  <a:moveTo>
                    <a:pt x="1" y="1"/>
                  </a:moveTo>
                  <a:lnTo>
                    <a:pt x="11247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1"/>
            <p:cNvSpPr/>
            <p:nvPr/>
          </p:nvSpPr>
          <p:spPr>
            <a:xfrm>
              <a:off x="2947075" y="101712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4" y="1"/>
                  </a:moveTo>
                  <a:cubicBezTo>
                    <a:pt x="112748" y="1"/>
                    <a:pt x="112742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4"/>
                    <a:pt x="1" y="285"/>
                  </a:cubicBezTo>
                  <a:cubicBezTo>
                    <a:pt x="1" y="435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2947050" y="142860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7" y="1"/>
                  </a:cubicBezTo>
                  <a:lnTo>
                    <a:pt x="268" y="1"/>
                  </a:lnTo>
                  <a:cubicBezTo>
                    <a:pt x="117" y="10"/>
                    <a:pt x="0" y="134"/>
                    <a:pt x="0" y="285"/>
                  </a:cubicBezTo>
                  <a:cubicBezTo>
                    <a:pt x="0" y="435"/>
                    <a:pt x="117" y="560"/>
                    <a:pt x="268" y="568"/>
                  </a:cubicBezTo>
                  <a:lnTo>
                    <a:pt x="112737" y="568"/>
                  </a:lnTo>
                  <a:cubicBezTo>
                    <a:pt x="112743" y="569"/>
                    <a:pt x="112749" y="569"/>
                    <a:pt x="112755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2947075" y="184007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5"/>
                    <a:pt x="1" y="285"/>
                  </a:cubicBezTo>
                  <a:cubicBezTo>
                    <a:pt x="1" y="434"/>
                    <a:pt x="117" y="559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10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2947050" y="2251575"/>
              <a:ext cx="2825950" cy="14200"/>
            </a:xfrm>
            <a:custGeom>
              <a:avLst/>
              <a:gdLst/>
              <a:ahLst/>
              <a:cxnLst/>
              <a:rect l="l" t="t" r="r" b="b"/>
              <a:pathLst>
                <a:path w="113038" h="568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7" y="1"/>
                  </a:cubicBezTo>
                  <a:lnTo>
                    <a:pt x="268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4"/>
                    <a:pt x="117" y="559"/>
                    <a:pt x="268" y="567"/>
                  </a:cubicBezTo>
                  <a:lnTo>
                    <a:pt x="112737" y="567"/>
                  </a:lnTo>
                  <a:cubicBezTo>
                    <a:pt x="112743" y="568"/>
                    <a:pt x="112748" y="568"/>
                    <a:pt x="112753" y="568"/>
                  </a:cubicBezTo>
                  <a:cubicBezTo>
                    <a:pt x="112908" y="568"/>
                    <a:pt x="113037" y="442"/>
                    <a:pt x="113037" y="284"/>
                  </a:cubicBezTo>
                  <a:cubicBezTo>
                    <a:pt x="113037" y="126"/>
                    <a:pt x="112909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2947075" y="266305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6" y="1"/>
                  </a:cubicBezTo>
                  <a:lnTo>
                    <a:pt x="267" y="1"/>
                  </a:lnTo>
                  <a:cubicBezTo>
                    <a:pt x="117" y="9"/>
                    <a:pt x="1" y="134"/>
                    <a:pt x="1" y="284"/>
                  </a:cubicBezTo>
                  <a:cubicBezTo>
                    <a:pt x="1" y="433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8"/>
                    <a:pt x="112748" y="568"/>
                    <a:pt x="112754" y="568"/>
                  </a:cubicBezTo>
                  <a:cubicBezTo>
                    <a:pt x="112909" y="568"/>
                    <a:pt x="113037" y="442"/>
                    <a:pt x="113037" y="284"/>
                  </a:cubicBezTo>
                  <a:cubicBezTo>
                    <a:pt x="113037" y="126"/>
                    <a:pt x="112910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19936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2118150" y="918350"/>
              <a:ext cx="45325" cy="45325"/>
            </a:xfrm>
            <a:custGeom>
              <a:avLst/>
              <a:gdLst/>
              <a:ahLst/>
              <a:cxnLst/>
              <a:rect l="l" t="t" r="r" b="b"/>
              <a:pathLst>
                <a:path w="1813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224270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2365425" y="9183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60"/>
                  </a:cubicBezTo>
                  <a:cubicBezTo>
                    <a:pt x="1" y="898"/>
                    <a:pt x="77" y="1288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249175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7"/>
                    <a:pt x="405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1"/>
            <p:cNvSpPr/>
            <p:nvPr/>
          </p:nvSpPr>
          <p:spPr>
            <a:xfrm>
              <a:off x="261627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1"/>
            <p:cNvSpPr/>
            <p:nvPr/>
          </p:nvSpPr>
          <p:spPr>
            <a:xfrm>
              <a:off x="27408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7"/>
                    <a:pt x="405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1"/>
            <p:cNvSpPr/>
            <p:nvPr/>
          </p:nvSpPr>
          <p:spPr>
            <a:xfrm>
              <a:off x="19936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1"/>
            <p:cNvSpPr/>
            <p:nvPr/>
          </p:nvSpPr>
          <p:spPr>
            <a:xfrm>
              <a:off x="2118150" y="1032300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1"/>
            <p:cNvSpPr/>
            <p:nvPr/>
          </p:nvSpPr>
          <p:spPr>
            <a:xfrm>
              <a:off x="224270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1"/>
            <p:cNvSpPr/>
            <p:nvPr/>
          </p:nvSpPr>
          <p:spPr>
            <a:xfrm>
              <a:off x="2365425" y="10323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8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2"/>
                    <a:pt x="1884" y="1272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1"/>
            <p:cNvSpPr/>
            <p:nvPr/>
          </p:nvSpPr>
          <p:spPr>
            <a:xfrm>
              <a:off x="249175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5"/>
                    <a:pt x="405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1"/>
            <p:cNvSpPr/>
            <p:nvPr/>
          </p:nvSpPr>
          <p:spPr>
            <a:xfrm>
              <a:off x="261627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1"/>
            <p:cNvSpPr/>
            <p:nvPr/>
          </p:nvSpPr>
          <p:spPr>
            <a:xfrm>
              <a:off x="27408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5"/>
                    <a:pt x="405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1"/>
            <p:cNvSpPr/>
            <p:nvPr/>
          </p:nvSpPr>
          <p:spPr>
            <a:xfrm>
              <a:off x="19936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1"/>
            <p:cNvSpPr/>
            <p:nvPr/>
          </p:nvSpPr>
          <p:spPr>
            <a:xfrm>
              <a:off x="2118150" y="1146225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1"/>
            <p:cNvSpPr/>
            <p:nvPr/>
          </p:nvSpPr>
          <p:spPr>
            <a:xfrm>
              <a:off x="224270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1"/>
            <p:cNvSpPr/>
            <p:nvPr/>
          </p:nvSpPr>
          <p:spPr>
            <a:xfrm>
              <a:off x="2365425" y="114620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2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4"/>
                  </a:cubicBezTo>
                  <a:cubicBezTo>
                    <a:pt x="1662" y="1604"/>
                    <a:pt x="1884" y="1273"/>
                    <a:pt x="1884" y="907"/>
                  </a:cubicBezTo>
                  <a:cubicBezTo>
                    <a:pt x="1884" y="407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1"/>
            <p:cNvSpPr/>
            <p:nvPr/>
          </p:nvSpPr>
          <p:spPr>
            <a:xfrm>
              <a:off x="249175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1" y="406"/>
                    <a:pt x="1" y="906"/>
                  </a:cubicBezTo>
                  <a:cubicBezTo>
                    <a:pt x="1" y="1406"/>
                    <a:pt x="405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1"/>
            <p:cNvSpPr/>
            <p:nvPr/>
          </p:nvSpPr>
          <p:spPr>
            <a:xfrm>
              <a:off x="261627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1"/>
            <p:cNvSpPr/>
            <p:nvPr/>
          </p:nvSpPr>
          <p:spPr>
            <a:xfrm>
              <a:off x="27408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0" y="406"/>
                    <a:pt x="0" y="906"/>
                  </a:cubicBezTo>
                  <a:cubicBezTo>
                    <a:pt x="0" y="1406"/>
                    <a:pt x="405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1"/>
            <p:cNvSpPr/>
            <p:nvPr/>
          </p:nvSpPr>
          <p:spPr>
            <a:xfrm>
              <a:off x="19918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1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8" y="1548"/>
                  </a:cubicBezTo>
                  <a:cubicBezTo>
                    <a:pt x="511" y="1721"/>
                    <a:pt x="742" y="1813"/>
                    <a:pt x="978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1"/>
            <p:cNvSpPr/>
            <p:nvPr/>
          </p:nvSpPr>
          <p:spPr>
            <a:xfrm>
              <a:off x="211637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1"/>
            <p:cNvSpPr/>
            <p:nvPr/>
          </p:nvSpPr>
          <p:spPr>
            <a:xfrm>
              <a:off x="224087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1"/>
                  </a:moveTo>
                  <a:cubicBezTo>
                    <a:pt x="612" y="1"/>
                    <a:pt x="282" y="221"/>
                    <a:pt x="141" y="560"/>
                  </a:cubicBezTo>
                  <a:cubicBezTo>
                    <a:pt x="1" y="899"/>
                    <a:pt x="79" y="1288"/>
                    <a:pt x="337" y="1548"/>
                  </a:cubicBezTo>
                  <a:cubicBezTo>
                    <a:pt x="511" y="1721"/>
                    <a:pt x="743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6"/>
                    <a:pt x="1479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1"/>
            <p:cNvSpPr/>
            <p:nvPr/>
          </p:nvSpPr>
          <p:spPr>
            <a:xfrm>
              <a:off x="236542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1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1"/>
            <p:cNvSpPr/>
            <p:nvPr/>
          </p:nvSpPr>
          <p:spPr>
            <a:xfrm>
              <a:off x="2489950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2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2" y="1790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1"/>
            <p:cNvSpPr/>
            <p:nvPr/>
          </p:nvSpPr>
          <p:spPr>
            <a:xfrm>
              <a:off x="2614500" y="1260150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1"/>
                  </a:moveTo>
                  <a:cubicBezTo>
                    <a:pt x="610" y="1"/>
                    <a:pt x="280" y="221"/>
                    <a:pt x="140" y="560"/>
                  </a:cubicBezTo>
                  <a:cubicBezTo>
                    <a:pt x="0" y="899"/>
                    <a:pt x="77" y="1288"/>
                    <a:pt x="337" y="1548"/>
                  </a:cubicBezTo>
                  <a:cubicBezTo>
                    <a:pt x="510" y="1721"/>
                    <a:pt x="741" y="1813"/>
                    <a:pt x="977" y="1813"/>
                  </a:cubicBezTo>
                  <a:cubicBezTo>
                    <a:pt x="1093" y="1813"/>
                    <a:pt x="1211" y="1790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6"/>
                    <a:pt x="1477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1"/>
            <p:cNvSpPr/>
            <p:nvPr/>
          </p:nvSpPr>
          <p:spPr>
            <a:xfrm>
              <a:off x="27390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1"/>
            <p:cNvSpPr/>
            <p:nvPr/>
          </p:nvSpPr>
          <p:spPr>
            <a:xfrm>
              <a:off x="19918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8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1"/>
            <p:cNvSpPr/>
            <p:nvPr/>
          </p:nvSpPr>
          <p:spPr>
            <a:xfrm>
              <a:off x="211637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1"/>
            <p:cNvSpPr/>
            <p:nvPr/>
          </p:nvSpPr>
          <p:spPr>
            <a:xfrm>
              <a:off x="224087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7"/>
                    <a:pt x="79" y="1288"/>
                    <a:pt x="337" y="1546"/>
                  </a:cubicBezTo>
                  <a:cubicBezTo>
                    <a:pt x="511" y="1720"/>
                    <a:pt x="743" y="1812"/>
                    <a:pt x="979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5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1"/>
            <p:cNvSpPr/>
            <p:nvPr/>
          </p:nvSpPr>
          <p:spPr>
            <a:xfrm>
              <a:off x="236542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1"/>
            <p:cNvSpPr/>
            <p:nvPr/>
          </p:nvSpPr>
          <p:spPr>
            <a:xfrm>
              <a:off x="2489950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7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1"/>
            <p:cNvSpPr/>
            <p:nvPr/>
          </p:nvSpPr>
          <p:spPr>
            <a:xfrm>
              <a:off x="2614500" y="1374100"/>
              <a:ext cx="47075" cy="45300"/>
            </a:xfrm>
            <a:custGeom>
              <a:avLst/>
              <a:gdLst/>
              <a:ahLst/>
              <a:cxnLst/>
              <a:rect l="l" t="t" r="r" b="b"/>
              <a:pathLst>
                <a:path w="1883" h="1812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7"/>
                    <a:pt x="77" y="1288"/>
                    <a:pt x="337" y="1546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4" y="1812"/>
                    <a:pt x="1211" y="1789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5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1"/>
            <p:cNvSpPr/>
            <p:nvPr/>
          </p:nvSpPr>
          <p:spPr>
            <a:xfrm>
              <a:off x="27390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1"/>
            <p:cNvSpPr/>
            <p:nvPr/>
          </p:nvSpPr>
          <p:spPr>
            <a:xfrm>
              <a:off x="19918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8" y="1547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1"/>
            <p:cNvSpPr/>
            <p:nvPr/>
          </p:nvSpPr>
          <p:spPr>
            <a:xfrm>
              <a:off x="211637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1"/>
            <p:cNvSpPr/>
            <p:nvPr/>
          </p:nvSpPr>
          <p:spPr>
            <a:xfrm>
              <a:off x="224087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8"/>
                    <a:pt x="79" y="1287"/>
                    <a:pt x="337" y="1547"/>
                  </a:cubicBezTo>
                  <a:cubicBezTo>
                    <a:pt x="511" y="1720"/>
                    <a:pt x="743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4" y="1603"/>
                    <a:pt x="1884" y="1272"/>
                    <a:pt x="1884" y="907"/>
                  </a:cubicBezTo>
                  <a:cubicBezTo>
                    <a:pt x="1884" y="406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1"/>
            <p:cNvSpPr/>
            <p:nvPr/>
          </p:nvSpPr>
          <p:spPr>
            <a:xfrm>
              <a:off x="236542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8"/>
                    <a:pt x="77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1"/>
            <p:cNvSpPr/>
            <p:nvPr/>
          </p:nvSpPr>
          <p:spPr>
            <a:xfrm>
              <a:off x="2489950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2" y="1790"/>
                    <a:pt x="1325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1"/>
            <p:cNvSpPr/>
            <p:nvPr/>
          </p:nvSpPr>
          <p:spPr>
            <a:xfrm>
              <a:off x="2614500" y="1488025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8"/>
                    <a:pt x="77" y="1287"/>
                    <a:pt x="337" y="1547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3" y="1812"/>
                    <a:pt x="1211" y="1790"/>
                    <a:pt x="1323" y="1743"/>
                  </a:cubicBezTo>
                  <a:cubicBezTo>
                    <a:pt x="1662" y="1603"/>
                    <a:pt x="1883" y="1272"/>
                    <a:pt x="1883" y="907"/>
                  </a:cubicBezTo>
                  <a:cubicBezTo>
                    <a:pt x="1883" y="406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1"/>
            <p:cNvSpPr/>
            <p:nvPr/>
          </p:nvSpPr>
          <p:spPr>
            <a:xfrm>
              <a:off x="27390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1"/>
            <p:cNvSpPr/>
            <p:nvPr/>
          </p:nvSpPr>
          <p:spPr>
            <a:xfrm>
              <a:off x="1988475" y="175647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198" y="0"/>
                  </a:moveTo>
                  <a:cubicBezTo>
                    <a:pt x="14193" y="0"/>
                    <a:pt x="14188" y="0"/>
                    <a:pt x="14183" y="0"/>
                  </a:cubicBezTo>
                  <a:lnTo>
                    <a:pt x="267" y="0"/>
                  </a:lnTo>
                  <a:cubicBezTo>
                    <a:pt x="117" y="9"/>
                    <a:pt x="0" y="133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8" y="569"/>
                    <a:pt x="14193" y="569"/>
                    <a:pt x="14198" y="569"/>
                  </a:cubicBezTo>
                  <a:cubicBezTo>
                    <a:pt x="14354" y="569"/>
                    <a:pt x="14483" y="442"/>
                    <a:pt x="14483" y="284"/>
                  </a:cubicBezTo>
                  <a:cubicBezTo>
                    <a:pt x="14483" y="127"/>
                    <a:pt x="14354" y="0"/>
                    <a:pt x="14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1"/>
            <p:cNvSpPr/>
            <p:nvPr/>
          </p:nvSpPr>
          <p:spPr>
            <a:xfrm>
              <a:off x="1988475" y="199152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200" y="0"/>
                  </a:moveTo>
                  <a:cubicBezTo>
                    <a:pt x="14194" y="0"/>
                    <a:pt x="14189" y="0"/>
                    <a:pt x="14183" y="1"/>
                  </a:cubicBezTo>
                  <a:lnTo>
                    <a:pt x="267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9" y="568"/>
                    <a:pt x="14194" y="568"/>
                    <a:pt x="14200" y="568"/>
                  </a:cubicBezTo>
                  <a:cubicBezTo>
                    <a:pt x="14355" y="568"/>
                    <a:pt x="14483" y="442"/>
                    <a:pt x="14483" y="284"/>
                  </a:cubicBezTo>
                  <a:cubicBezTo>
                    <a:pt x="14483" y="127"/>
                    <a:pt x="14355" y="0"/>
                    <a:pt x="14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1"/>
            <p:cNvSpPr/>
            <p:nvPr/>
          </p:nvSpPr>
          <p:spPr>
            <a:xfrm>
              <a:off x="1987625" y="2226550"/>
              <a:ext cx="362950" cy="14225"/>
            </a:xfrm>
            <a:custGeom>
              <a:avLst/>
              <a:gdLst/>
              <a:ahLst/>
              <a:cxnLst/>
              <a:rect l="l" t="t" r="r" b="b"/>
              <a:pathLst>
                <a:path w="14518" h="569" extrusionOk="0">
                  <a:moveTo>
                    <a:pt x="284" y="0"/>
                  </a:moveTo>
                  <a:cubicBezTo>
                    <a:pt x="128" y="0"/>
                    <a:pt x="0" y="127"/>
                    <a:pt x="0" y="284"/>
                  </a:cubicBezTo>
                  <a:cubicBezTo>
                    <a:pt x="0" y="442"/>
                    <a:pt x="127" y="568"/>
                    <a:pt x="282" y="568"/>
                  </a:cubicBezTo>
                  <a:cubicBezTo>
                    <a:pt x="289" y="568"/>
                    <a:pt x="295" y="568"/>
                    <a:pt x="301" y="568"/>
                  </a:cubicBezTo>
                  <a:lnTo>
                    <a:pt x="14217" y="568"/>
                  </a:lnTo>
                  <a:cubicBezTo>
                    <a:pt x="14223" y="568"/>
                    <a:pt x="14230" y="568"/>
                    <a:pt x="14236" y="568"/>
                  </a:cubicBezTo>
                  <a:cubicBezTo>
                    <a:pt x="14391" y="568"/>
                    <a:pt x="14518" y="442"/>
                    <a:pt x="14518" y="284"/>
                  </a:cubicBezTo>
                  <a:cubicBezTo>
                    <a:pt x="14518" y="127"/>
                    <a:pt x="14390" y="0"/>
                    <a:pt x="14234" y="0"/>
                  </a:cubicBezTo>
                  <a:cubicBezTo>
                    <a:pt x="14228" y="0"/>
                    <a:pt x="14223" y="1"/>
                    <a:pt x="14217" y="1"/>
                  </a:cubicBezTo>
                  <a:lnTo>
                    <a:pt x="301" y="1"/>
                  </a:lnTo>
                  <a:cubicBezTo>
                    <a:pt x="295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1"/>
            <p:cNvSpPr/>
            <p:nvPr/>
          </p:nvSpPr>
          <p:spPr>
            <a:xfrm>
              <a:off x="4707650" y="1162225"/>
              <a:ext cx="434275" cy="598325"/>
            </a:xfrm>
            <a:custGeom>
              <a:avLst/>
              <a:gdLst/>
              <a:ahLst/>
              <a:cxnLst/>
              <a:rect l="l" t="t" r="r" b="b"/>
              <a:pathLst>
                <a:path w="17371" h="23933" extrusionOk="0">
                  <a:moveTo>
                    <a:pt x="16538" y="0"/>
                  </a:moveTo>
                  <a:lnTo>
                    <a:pt x="2964" y="833"/>
                  </a:lnTo>
                  <a:cubicBezTo>
                    <a:pt x="2964" y="833"/>
                    <a:pt x="1247" y="5298"/>
                    <a:pt x="1604" y="5894"/>
                  </a:cubicBezTo>
                  <a:cubicBezTo>
                    <a:pt x="1961" y="6489"/>
                    <a:pt x="2845" y="7978"/>
                    <a:pt x="2368" y="9168"/>
                  </a:cubicBezTo>
                  <a:cubicBezTo>
                    <a:pt x="1892" y="10359"/>
                    <a:pt x="1" y="10562"/>
                    <a:pt x="239" y="11514"/>
                  </a:cubicBezTo>
                  <a:cubicBezTo>
                    <a:pt x="477" y="12467"/>
                    <a:pt x="1787" y="13181"/>
                    <a:pt x="1787" y="13181"/>
                  </a:cubicBezTo>
                  <a:cubicBezTo>
                    <a:pt x="1787" y="13181"/>
                    <a:pt x="3202" y="19527"/>
                    <a:pt x="3797" y="20360"/>
                  </a:cubicBezTo>
                  <a:cubicBezTo>
                    <a:pt x="4075" y="20750"/>
                    <a:pt x="4924" y="20854"/>
                    <a:pt x="5750" y="20854"/>
                  </a:cubicBezTo>
                  <a:cubicBezTo>
                    <a:pt x="6694" y="20854"/>
                    <a:pt x="7607" y="20719"/>
                    <a:pt x="7607" y="20719"/>
                  </a:cubicBezTo>
                  <a:lnTo>
                    <a:pt x="7845" y="23933"/>
                  </a:lnTo>
                  <a:lnTo>
                    <a:pt x="17371" y="23338"/>
                  </a:lnTo>
                  <a:lnTo>
                    <a:pt x="17014" y="17622"/>
                  </a:lnTo>
                  <a:lnTo>
                    <a:pt x="16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1"/>
            <p:cNvSpPr/>
            <p:nvPr/>
          </p:nvSpPr>
          <p:spPr>
            <a:xfrm>
              <a:off x="4702350" y="1155125"/>
              <a:ext cx="446900" cy="612525"/>
            </a:xfrm>
            <a:custGeom>
              <a:avLst/>
              <a:gdLst/>
              <a:ahLst/>
              <a:cxnLst/>
              <a:rect l="l" t="t" r="r" b="b"/>
              <a:pathLst>
                <a:path w="17876" h="24501" extrusionOk="0">
                  <a:moveTo>
                    <a:pt x="16474" y="585"/>
                  </a:moveTo>
                  <a:lnTo>
                    <a:pt x="16942" y="17924"/>
                  </a:lnTo>
                  <a:lnTo>
                    <a:pt x="17282" y="23357"/>
                  </a:lnTo>
                  <a:lnTo>
                    <a:pt x="8319" y="23917"/>
                  </a:lnTo>
                  <a:lnTo>
                    <a:pt x="8103" y="20981"/>
                  </a:lnTo>
                  <a:cubicBezTo>
                    <a:pt x="8091" y="20833"/>
                    <a:pt x="7967" y="20719"/>
                    <a:pt x="7819" y="20719"/>
                  </a:cubicBezTo>
                  <a:cubicBezTo>
                    <a:pt x="7805" y="20719"/>
                    <a:pt x="7791" y="20720"/>
                    <a:pt x="7778" y="20722"/>
                  </a:cubicBezTo>
                  <a:cubicBezTo>
                    <a:pt x="7242" y="20801"/>
                    <a:pt x="6586" y="20855"/>
                    <a:pt x="5983" y="20855"/>
                  </a:cubicBezTo>
                  <a:cubicBezTo>
                    <a:pt x="5161" y="20855"/>
                    <a:pt x="4435" y="20755"/>
                    <a:pt x="4239" y="20480"/>
                  </a:cubicBezTo>
                  <a:cubicBezTo>
                    <a:pt x="3827" y="19903"/>
                    <a:pt x="2838" y="15933"/>
                    <a:pt x="2275" y="13404"/>
                  </a:cubicBezTo>
                  <a:cubicBezTo>
                    <a:pt x="2257" y="13325"/>
                    <a:pt x="2205" y="13257"/>
                    <a:pt x="2134" y="13218"/>
                  </a:cubicBezTo>
                  <a:cubicBezTo>
                    <a:pt x="2122" y="13210"/>
                    <a:pt x="930" y="12549"/>
                    <a:pt x="725" y="11730"/>
                  </a:cubicBezTo>
                  <a:cubicBezTo>
                    <a:pt x="657" y="11455"/>
                    <a:pt x="903" y="11267"/>
                    <a:pt x="1480" y="10903"/>
                  </a:cubicBezTo>
                  <a:cubicBezTo>
                    <a:pt x="1998" y="10576"/>
                    <a:pt x="2584" y="10206"/>
                    <a:pt x="2843" y="9557"/>
                  </a:cubicBezTo>
                  <a:cubicBezTo>
                    <a:pt x="3376" y="8226"/>
                    <a:pt x="2419" y="6631"/>
                    <a:pt x="2063" y="6039"/>
                  </a:cubicBezTo>
                  <a:cubicBezTo>
                    <a:pt x="1918" y="5672"/>
                    <a:pt x="2621" y="3376"/>
                    <a:pt x="3375" y="1389"/>
                  </a:cubicBezTo>
                  <a:lnTo>
                    <a:pt x="16474" y="585"/>
                  </a:lnTo>
                  <a:close/>
                  <a:moveTo>
                    <a:pt x="16752" y="0"/>
                  </a:moveTo>
                  <a:cubicBezTo>
                    <a:pt x="16745" y="0"/>
                    <a:pt x="16739" y="0"/>
                    <a:pt x="16732" y="1"/>
                  </a:cubicBezTo>
                  <a:lnTo>
                    <a:pt x="3159" y="834"/>
                  </a:lnTo>
                  <a:cubicBezTo>
                    <a:pt x="3048" y="841"/>
                    <a:pt x="2951" y="912"/>
                    <a:pt x="2911" y="1016"/>
                  </a:cubicBezTo>
                  <a:cubicBezTo>
                    <a:pt x="2381" y="2397"/>
                    <a:pt x="1187" y="5679"/>
                    <a:pt x="1574" y="6323"/>
                  </a:cubicBezTo>
                  <a:cubicBezTo>
                    <a:pt x="1894" y="6858"/>
                    <a:pt x="2745" y="8277"/>
                    <a:pt x="2317" y="9347"/>
                  </a:cubicBezTo>
                  <a:cubicBezTo>
                    <a:pt x="2125" y="9825"/>
                    <a:pt x="1644" y="10129"/>
                    <a:pt x="1178" y="10423"/>
                  </a:cubicBezTo>
                  <a:cubicBezTo>
                    <a:pt x="626" y="10772"/>
                    <a:pt x="1" y="11166"/>
                    <a:pt x="176" y="11866"/>
                  </a:cubicBezTo>
                  <a:cubicBezTo>
                    <a:pt x="399" y="12762"/>
                    <a:pt x="1405" y="13439"/>
                    <a:pt x="1749" y="13648"/>
                  </a:cubicBezTo>
                  <a:cubicBezTo>
                    <a:pt x="1985" y="14699"/>
                    <a:pt x="3195" y="19993"/>
                    <a:pt x="3777" y="20809"/>
                  </a:cubicBezTo>
                  <a:cubicBezTo>
                    <a:pt x="4127" y="21297"/>
                    <a:pt x="5083" y="21426"/>
                    <a:pt x="5992" y="21426"/>
                  </a:cubicBezTo>
                  <a:cubicBezTo>
                    <a:pt x="6600" y="21426"/>
                    <a:pt x="7187" y="21369"/>
                    <a:pt x="7559" y="21323"/>
                  </a:cubicBezTo>
                  <a:lnTo>
                    <a:pt x="7775" y="24238"/>
                  </a:lnTo>
                  <a:cubicBezTo>
                    <a:pt x="7786" y="24385"/>
                    <a:pt x="7909" y="24500"/>
                    <a:pt x="8057" y="24500"/>
                  </a:cubicBezTo>
                  <a:lnTo>
                    <a:pt x="8075" y="24500"/>
                  </a:lnTo>
                  <a:lnTo>
                    <a:pt x="17601" y="23905"/>
                  </a:lnTo>
                  <a:cubicBezTo>
                    <a:pt x="17757" y="23895"/>
                    <a:pt x="17876" y="23760"/>
                    <a:pt x="17866" y="23604"/>
                  </a:cubicBezTo>
                  <a:lnTo>
                    <a:pt x="17509" y="17899"/>
                  </a:lnTo>
                  <a:lnTo>
                    <a:pt x="17033" y="276"/>
                  </a:lnTo>
                  <a:cubicBezTo>
                    <a:pt x="17031" y="199"/>
                    <a:pt x="16997" y="126"/>
                    <a:pt x="16941" y="74"/>
                  </a:cubicBezTo>
                  <a:cubicBezTo>
                    <a:pt x="16890" y="27"/>
                    <a:pt x="16822" y="0"/>
                    <a:pt x="16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1"/>
            <p:cNvSpPr/>
            <p:nvPr/>
          </p:nvSpPr>
          <p:spPr>
            <a:xfrm>
              <a:off x="4660275" y="1011275"/>
              <a:ext cx="612600" cy="600325"/>
            </a:xfrm>
            <a:custGeom>
              <a:avLst/>
              <a:gdLst/>
              <a:ahLst/>
              <a:cxnLst/>
              <a:rect l="l" t="t" r="r" b="b"/>
              <a:pathLst>
                <a:path w="24504" h="24013" extrusionOk="0">
                  <a:moveTo>
                    <a:pt x="12830" y="1"/>
                  </a:moveTo>
                  <a:cubicBezTo>
                    <a:pt x="10402" y="1"/>
                    <a:pt x="9363" y="1214"/>
                    <a:pt x="7801" y="1214"/>
                  </a:cubicBezTo>
                  <a:cubicBezTo>
                    <a:pt x="6898" y="1214"/>
                    <a:pt x="6169" y="575"/>
                    <a:pt x="5211" y="575"/>
                  </a:cubicBezTo>
                  <a:cubicBezTo>
                    <a:pt x="4514" y="575"/>
                    <a:pt x="3695" y="913"/>
                    <a:pt x="2600" y="2081"/>
                  </a:cubicBezTo>
                  <a:cubicBezTo>
                    <a:pt x="0" y="4855"/>
                    <a:pt x="3295" y="7803"/>
                    <a:pt x="3295" y="7803"/>
                  </a:cubicBezTo>
                  <a:cubicBezTo>
                    <a:pt x="4135" y="8560"/>
                    <a:pt x="4782" y="8727"/>
                    <a:pt x="5437" y="8727"/>
                  </a:cubicBezTo>
                  <a:cubicBezTo>
                    <a:pt x="5581" y="8727"/>
                    <a:pt x="5724" y="8719"/>
                    <a:pt x="5870" y="8707"/>
                  </a:cubicBezTo>
                  <a:lnTo>
                    <a:pt x="5870" y="8707"/>
                  </a:lnTo>
                  <a:cubicBezTo>
                    <a:pt x="5764" y="9236"/>
                    <a:pt x="5543" y="10388"/>
                    <a:pt x="5454" y="11277"/>
                  </a:cubicBezTo>
                  <a:cubicBezTo>
                    <a:pt x="5335" y="12468"/>
                    <a:pt x="7478" y="13778"/>
                    <a:pt x="7478" y="13778"/>
                  </a:cubicBezTo>
                  <a:cubicBezTo>
                    <a:pt x="7478" y="13778"/>
                    <a:pt x="7359" y="15564"/>
                    <a:pt x="7597" y="16159"/>
                  </a:cubicBezTo>
                  <a:cubicBezTo>
                    <a:pt x="7736" y="16506"/>
                    <a:pt x="7995" y="16691"/>
                    <a:pt x="8259" y="16691"/>
                  </a:cubicBezTo>
                  <a:cubicBezTo>
                    <a:pt x="8447" y="16691"/>
                    <a:pt x="8638" y="16596"/>
                    <a:pt x="8787" y="16397"/>
                  </a:cubicBezTo>
                  <a:cubicBezTo>
                    <a:pt x="9083" y="16002"/>
                    <a:pt x="9297" y="14379"/>
                    <a:pt x="9566" y="14379"/>
                  </a:cubicBezTo>
                  <a:cubicBezTo>
                    <a:pt x="9621" y="14379"/>
                    <a:pt x="9679" y="14448"/>
                    <a:pt x="9740" y="14611"/>
                  </a:cubicBezTo>
                  <a:cubicBezTo>
                    <a:pt x="10097" y="15564"/>
                    <a:pt x="11525" y="22707"/>
                    <a:pt x="12478" y="23541"/>
                  </a:cubicBezTo>
                  <a:cubicBezTo>
                    <a:pt x="12883" y="23895"/>
                    <a:pt x="13889" y="24013"/>
                    <a:pt x="15004" y="24013"/>
                  </a:cubicBezTo>
                  <a:cubicBezTo>
                    <a:pt x="16514" y="24013"/>
                    <a:pt x="18223" y="23797"/>
                    <a:pt x="18908" y="23660"/>
                  </a:cubicBezTo>
                  <a:cubicBezTo>
                    <a:pt x="20099" y="23422"/>
                    <a:pt x="22361" y="18421"/>
                    <a:pt x="23433" y="15445"/>
                  </a:cubicBezTo>
                  <a:cubicBezTo>
                    <a:pt x="24504" y="12468"/>
                    <a:pt x="24029" y="7228"/>
                    <a:pt x="22481" y="4847"/>
                  </a:cubicBezTo>
                  <a:cubicBezTo>
                    <a:pt x="21320" y="3061"/>
                    <a:pt x="19287" y="2279"/>
                    <a:pt x="17690" y="2101"/>
                  </a:cubicBezTo>
                  <a:cubicBezTo>
                    <a:pt x="17687" y="2090"/>
                    <a:pt x="17684" y="2081"/>
                    <a:pt x="17684" y="2081"/>
                  </a:cubicBezTo>
                  <a:cubicBezTo>
                    <a:pt x="17684" y="2081"/>
                    <a:pt x="15257" y="1"/>
                    <a:pt x="1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1"/>
            <p:cNvSpPr/>
            <p:nvPr/>
          </p:nvSpPr>
          <p:spPr>
            <a:xfrm>
              <a:off x="4692250" y="1004200"/>
              <a:ext cx="587825" cy="614425"/>
            </a:xfrm>
            <a:custGeom>
              <a:avLst/>
              <a:gdLst/>
              <a:ahLst/>
              <a:cxnLst/>
              <a:rect l="l" t="t" r="r" b="b"/>
              <a:pathLst>
                <a:path w="23513" h="24577" extrusionOk="0">
                  <a:moveTo>
                    <a:pt x="11552" y="567"/>
                  </a:moveTo>
                  <a:cubicBezTo>
                    <a:pt x="13669" y="567"/>
                    <a:pt x="15841" y="2268"/>
                    <a:pt x="16177" y="2542"/>
                  </a:cubicBezTo>
                  <a:cubicBezTo>
                    <a:pt x="16223" y="2611"/>
                    <a:pt x="16298" y="2656"/>
                    <a:pt x="16380" y="2666"/>
                  </a:cubicBezTo>
                  <a:cubicBezTo>
                    <a:pt x="17109" y="2747"/>
                    <a:pt x="19594" y="3176"/>
                    <a:pt x="20965" y="5284"/>
                  </a:cubicBezTo>
                  <a:cubicBezTo>
                    <a:pt x="22474" y="7606"/>
                    <a:pt x="22932" y="12732"/>
                    <a:pt x="21888" y="15632"/>
                  </a:cubicBezTo>
                  <a:cubicBezTo>
                    <a:pt x="20574" y="19278"/>
                    <a:pt x="18451" y="23489"/>
                    <a:pt x="17574" y="23665"/>
                  </a:cubicBezTo>
                  <a:cubicBezTo>
                    <a:pt x="16752" y="23830"/>
                    <a:pt x="15119" y="24010"/>
                    <a:pt x="13719" y="24010"/>
                  </a:cubicBezTo>
                  <a:cubicBezTo>
                    <a:pt x="12654" y="24010"/>
                    <a:pt x="11724" y="23906"/>
                    <a:pt x="11386" y="23611"/>
                  </a:cubicBezTo>
                  <a:cubicBezTo>
                    <a:pt x="10778" y="23079"/>
                    <a:pt x="9805" y="19071"/>
                    <a:pt x="9281" y="16918"/>
                  </a:cubicBezTo>
                  <a:cubicBezTo>
                    <a:pt x="9025" y="15854"/>
                    <a:pt x="8838" y="15087"/>
                    <a:pt x="8727" y="14794"/>
                  </a:cubicBezTo>
                  <a:cubicBezTo>
                    <a:pt x="8688" y="14690"/>
                    <a:pt x="8571" y="14379"/>
                    <a:pt x="8290" y="14379"/>
                  </a:cubicBezTo>
                  <a:lnTo>
                    <a:pt x="8289" y="14379"/>
                  </a:lnTo>
                  <a:cubicBezTo>
                    <a:pt x="8284" y="14379"/>
                    <a:pt x="8277" y="14379"/>
                    <a:pt x="8272" y="14378"/>
                  </a:cubicBezTo>
                  <a:cubicBezTo>
                    <a:pt x="7921" y="14394"/>
                    <a:pt x="7801" y="14835"/>
                    <a:pt x="7603" y="15568"/>
                  </a:cubicBezTo>
                  <a:cubicBezTo>
                    <a:pt x="7507" y="15926"/>
                    <a:pt x="7386" y="16372"/>
                    <a:pt x="7283" y="16508"/>
                  </a:cubicBezTo>
                  <a:cubicBezTo>
                    <a:pt x="7194" y="16626"/>
                    <a:pt x="7087" y="16689"/>
                    <a:pt x="6979" y="16689"/>
                  </a:cubicBezTo>
                  <a:cubicBezTo>
                    <a:pt x="6968" y="16689"/>
                    <a:pt x="6956" y="16688"/>
                    <a:pt x="6944" y="16686"/>
                  </a:cubicBezTo>
                  <a:cubicBezTo>
                    <a:pt x="6798" y="16667"/>
                    <a:pt x="6662" y="16536"/>
                    <a:pt x="6582" y="16335"/>
                  </a:cubicBezTo>
                  <a:cubicBezTo>
                    <a:pt x="6407" y="15897"/>
                    <a:pt x="6451" y="14557"/>
                    <a:pt x="6482" y="14078"/>
                  </a:cubicBezTo>
                  <a:cubicBezTo>
                    <a:pt x="6490" y="13972"/>
                    <a:pt x="6438" y="13871"/>
                    <a:pt x="6347" y="13817"/>
                  </a:cubicBezTo>
                  <a:cubicBezTo>
                    <a:pt x="5831" y="13501"/>
                    <a:pt x="4375" y="12414"/>
                    <a:pt x="4457" y="11587"/>
                  </a:cubicBezTo>
                  <a:cubicBezTo>
                    <a:pt x="4547" y="10690"/>
                    <a:pt x="4775" y="9511"/>
                    <a:pt x="4870" y="9045"/>
                  </a:cubicBezTo>
                  <a:cubicBezTo>
                    <a:pt x="4905" y="8868"/>
                    <a:pt x="4768" y="8706"/>
                    <a:pt x="4592" y="8706"/>
                  </a:cubicBezTo>
                  <a:cubicBezTo>
                    <a:pt x="4584" y="8706"/>
                    <a:pt x="4577" y="8706"/>
                    <a:pt x="4570" y="8707"/>
                  </a:cubicBezTo>
                  <a:cubicBezTo>
                    <a:pt x="4428" y="8718"/>
                    <a:pt x="4289" y="8726"/>
                    <a:pt x="4151" y="8726"/>
                  </a:cubicBezTo>
                  <a:cubicBezTo>
                    <a:pt x="3562" y="8726"/>
                    <a:pt x="2986" y="8577"/>
                    <a:pt x="2205" y="7874"/>
                  </a:cubicBezTo>
                  <a:cubicBezTo>
                    <a:pt x="2191" y="7860"/>
                    <a:pt x="683" y="6492"/>
                    <a:pt x="609" y="4815"/>
                  </a:cubicBezTo>
                  <a:cubicBezTo>
                    <a:pt x="573" y="4006"/>
                    <a:pt x="883" y="3247"/>
                    <a:pt x="1530" y="2558"/>
                  </a:cubicBezTo>
                  <a:cubicBezTo>
                    <a:pt x="2555" y="1463"/>
                    <a:pt x="3298" y="1144"/>
                    <a:pt x="3937" y="1144"/>
                  </a:cubicBezTo>
                  <a:cubicBezTo>
                    <a:pt x="4376" y="1144"/>
                    <a:pt x="4767" y="1295"/>
                    <a:pt x="5166" y="1449"/>
                  </a:cubicBezTo>
                  <a:cubicBezTo>
                    <a:pt x="5589" y="1611"/>
                    <a:pt x="6026" y="1780"/>
                    <a:pt x="6524" y="1780"/>
                  </a:cubicBezTo>
                  <a:cubicBezTo>
                    <a:pt x="7273" y="1780"/>
                    <a:pt x="7905" y="1524"/>
                    <a:pt x="8573" y="1253"/>
                  </a:cubicBezTo>
                  <a:cubicBezTo>
                    <a:pt x="9364" y="930"/>
                    <a:pt x="10260" y="567"/>
                    <a:pt x="11552" y="567"/>
                  </a:cubicBezTo>
                  <a:close/>
                  <a:moveTo>
                    <a:pt x="11551" y="0"/>
                  </a:moveTo>
                  <a:cubicBezTo>
                    <a:pt x="10149" y="0"/>
                    <a:pt x="9198" y="386"/>
                    <a:pt x="8359" y="727"/>
                  </a:cubicBezTo>
                  <a:cubicBezTo>
                    <a:pt x="7717" y="988"/>
                    <a:pt x="7163" y="1214"/>
                    <a:pt x="6524" y="1214"/>
                  </a:cubicBezTo>
                  <a:cubicBezTo>
                    <a:pt x="6132" y="1214"/>
                    <a:pt x="5762" y="1071"/>
                    <a:pt x="5369" y="920"/>
                  </a:cubicBezTo>
                  <a:cubicBezTo>
                    <a:pt x="4929" y="750"/>
                    <a:pt x="4465" y="571"/>
                    <a:pt x="3930" y="571"/>
                  </a:cubicBezTo>
                  <a:cubicBezTo>
                    <a:pt x="3176" y="571"/>
                    <a:pt x="2281" y="928"/>
                    <a:pt x="1115" y="2170"/>
                  </a:cubicBezTo>
                  <a:cubicBezTo>
                    <a:pt x="361" y="2975"/>
                    <a:pt x="0" y="3873"/>
                    <a:pt x="42" y="4841"/>
                  </a:cubicBezTo>
                  <a:cubicBezTo>
                    <a:pt x="127" y="6754"/>
                    <a:pt x="1757" y="8234"/>
                    <a:pt x="1826" y="8296"/>
                  </a:cubicBezTo>
                  <a:cubicBezTo>
                    <a:pt x="2755" y="9132"/>
                    <a:pt x="3493" y="9294"/>
                    <a:pt x="4175" y="9294"/>
                  </a:cubicBezTo>
                  <a:cubicBezTo>
                    <a:pt x="4198" y="9294"/>
                    <a:pt x="4221" y="9293"/>
                    <a:pt x="4244" y="9293"/>
                  </a:cubicBezTo>
                  <a:lnTo>
                    <a:pt x="4244" y="9293"/>
                  </a:lnTo>
                  <a:cubicBezTo>
                    <a:pt x="4133" y="9872"/>
                    <a:pt x="3968" y="10791"/>
                    <a:pt x="3894" y="11531"/>
                  </a:cubicBezTo>
                  <a:cubicBezTo>
                    <a:pt x="3776" y="12710"/>
                    <a:pt x="5378" y="13863"/>
                    <a:pt x="5907" y="14210"/>
                  </a:cubicBezTo>
                  <a:cubicBezTo>
                    <a:pt x="5882" y="14696"/>
                    <a:pt x="5838" y="16003"/>
                    <a:pt x="6056" y="16547"/>
                  </a:cubicBezTo>
                  <a:cubicBezTo>
                    <a:pt x="6213" y="16941"/>
                    <a:pt x="6517" y="17203"/>
                    <a:pt x="6869" y="17250"/>
                  </a:cubicBezTo>
                  <a:cubicBezTo>
                    <a:pt x="6907" y="17255"/>
                    <a:pt x="6944" y="17257"/>
                    <a:pt x="6982" y="17257"/>
                  </a:cubicBezTo>
                  <a:cubicBezTo>
                    <a:pt x="7268" y="17257"/>
                    <a:pt x="7539" y="17113"/>
                    <a:pt x="7736" y="16850"/>
                  </a:cubicBezTo>
                  <a:cubicBezTo>
                    <a:pt x="7904" y="16626"/>
                    <a:pt x="8024" y="16184"/>
                    <a:pt x="8151" y="15717"/>
                  </a:cubicBezTo>
                  <a:cubicBezTo>
                    <a:pt x="8187" y="15580"/>
                    <a:pt x="8234" y="15410"/>
                    <a:pt x="8279" y="15258"/>
                  </a:cubicBezTo>
                  <a:cubicBezTo>
                    <a:pt x="8389" y="15645"/>
                    <a:pt x="8551" y="16309"/>
                    <a:pt x="8732" y="17052"/>
                  </a:cubicBezTo>
                  <a:cubicBezTo>
                    <a:pt x="9573" y="20518"/>
                    <a:pt x="10326" y="23436"/>
                    <a:pt x="11014" y="24037"/>
                  </a:cubicBezTo>
                  <a:cubicBezTo>
                    <a:pt x="11482" y="24447"/>
                    <a:pt x="12561" y="24576"/>
                    <a:pt x="13724" y="24576"/>
                  </a:cubicBezTo>
                  <a:cubicBezTo>
                    <a:pt x="15413" y="24576"/>
                    <a:pt x="17277" y="24304"/>
                    <a:pt x="17686" y="24221"/>
                  </a:cubicBezTo>
                  <a:cubicBezTo>
                    <a:pt x="19482" y="23862"/>
                    <a:pt x="22393" y="15903"/>
                    <a:pt x="22421" y="15823"/>
                  </a:cubicBezTo>
                  <a:cubicBezTo>
                    <a:pt x="23513" y="12791"/>
                    <a:pt x="23027" y="7417"/>
                    <a:pt x="21440" y="4975"/>
                  </a:cubicBezTo>
                  <a:cubicBezTo>
                    <a:pt x="19997" y="2754"/>
                    <a:pt x="17454" y="2232"/>
                    <a:pt x="16550" y="2115"/>
                  </a:cubicBezTo>
                  <a:cubicBezTo>
                    <a:pt x="16209" y="1832"/>
                    <a:pt x="13911" y="0"/>
                    <a:pt x="1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1"/>
            <p:cNvSpPr/>
            <p:nvPr/>
          </p:nvSpPr>
          <p:spPr>
            <a:xfrm>
              <a:off x="4863625" y="1358700"/>
              <a:ext cx="69050" cy="172750"/>
            </a:xfrm>
            <a:custGeom>
              <a:avLst/>
              <a:gdLst/>
              <a:ahLst/>
              <a:cxnLst/>
              <a:rect l="l" t="t" r="r" b="b"/>
              <a:pathLst>
                <a:path w="2762" h="6910" extrusionOk="0">
                  <a:moveTo>
                    <a:pt x="1674" y="0"/>
                  </a:moveTo>
                  <a:cubicBezTo>
                    <a:pt x="1405" y="0"/>
                    <a:pt x="1051" y="186"/>
                    <a:pt x="582" y="655"/>
                  </a:cubicBezTo>
                  <a:cubicBezTo>
                    <a:pt x="582" y="655"/>
                    <a:pt x="873" y="2689"/>
                    <a:pt x="873" y="3997"/>
                  </a:cubicBezTo>
                  <a:cubicBezTo>
                    <a:pt x="873" y="5305"/>
                    <a:pt x="1" y="6032"/>
                    <a:pt x="582" y="6613"/>
                  </a:cubicBezTo>
                  <a:cubicBezTo>
                    <a:pt x="781" y="6813"/>
                    <a:pt x="964" y="6910"/>
                    <a:pt x="1135" y="6910"/>
                  </a:cubicBezTo>
                  <a:cubicBezTo>
                    <a:pt x="1463" y="6910"/>
                    <a:pt x="1749" y="6555"/>
                    <a:pt x="2036" y="5887"/>
                  </a:cubicBezTo>
                  <a:cubicBezTo>
                    <a:pt x="2472" y="4869"/>
                    <a:pt x="2761" y="3125"/>
                    <a:pt x="2617" y="2108"/>
                  </a:cubicBezTo>
                  <a:cubicBezTo>
                    <a:pt x="2511" y="1365"/>
                    <a:pt x="2404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1"/>
            <p:cNvSpPr/>
            <p:nvPr/>
          </p:nvSpPr>
          <p:spPr>
            <a:xfrm>
              <a:off x="4861750" y="1351575"/>
              <a:ext cx="77975" cy="186950"/>
            </a:xfrm>
            <a:custGeom>
              <a:avLst/>
              <a:gdLst/>
              <a:ahLst/>
              <a:cxnLst/>
              <a:rect l="l" t="t" r="r" b="b"/>
              <a:pathLst>
                <a:path w="3119" h="7478" extrusionOk="0">
                  <a:moveTo>
                    <a:pt x="1752" y="569"/>
                  </a:moveTo>
                  <a:cubicBezTo>
                    <a:pt x="1785" y="569"/>
                    <a:pt x="1810" y="574"/>
                    <a:pt x="1828" y="580"/>
                  </a:cubicBezTo>
                  <a:cubicBezTo>
                    <a:pt x="2181" y="700"/>
                    <a:pt x="2311" y="1681"/>
                    <a:pt x="2381" y="2209"/>
                  </a:cubicBezTo>
                  <a:lnTo>
                    <a:pt x="2411" y="2432"/>
                  </a:lnTo>
                  <a:cubicBezTo>
                    <a:pt x="2543" y="3358"/>
                    <a:pt x="2281" y="5053"/>
                    <a:pt x="1850" y="6060"/>
                  </a:cubicBezTo>
                  <a:cubicBezTo>
                    <a:pt x="1552" y="6753"/>
                    <a:pt x="1341" y="6888"/>
                    <a:pt x="1242" y="6908"/>
                  </a:cubicBezTo>
                  <a:cubicBezTo>
                    <a:pt x="1232" y="6910"/>
                    <a:pt x="1221" y="6911"/>
                    <a:pt x="1210" y="6911"/>
                  </a:cubicBezTo>
                  <a:cubicBezTo>
                    <a:pt x="1096" y="6911"/>
                    <a:pt x="957" y="6796"/>
                    <a:pt x="857" y="6697"/>
                  </a:cubicBezTo>
                  <a:cubicBezTo>
                    <a:pt x="672" y="6512"/>
                    <a:pt x="718" y="6325"/>
                    <a:pt x="911" y="5792"/>
                  </a:cubicBezTo>
                  <a:cubicBezTo>
                    <a:pt x="1054" y="5395"/>
                    <a:pt x="1231" y="4901"/>
                    <a:pt x="1231" y="4282"/>
                  </a:cubicBezTo>
                  <a:cubicBezTo>
                    <a:pt x="1231" y="3155"/>
                    <a:pt x="1024" y="1533"/>
                    <a:pt x="957" y="1043"/>
                  </a:cubicBezTo>
                  <a:cubicBezTo>
                    <a:pt x="1378" y="645"/>
                    <a:pt x="1625" y="569"/>
                    <a:pt x="1752" y="569"/>
                  </a:cubicBezTo>
                  <a:close/>
                  <a:moveTo>
                    <a:pt x="1748" y="0"/>
                  </a:moveTo>
                  <a:cubicBezTo>
                    <a:pt x="1376" y="0"/>
                    <a:pt x="951" y="245"/>
                    <a:pt x="456" y="739"/>
                  </a:cubicBezTo>
                  <a:cubicBezTo>
                    <a:pt x="394" y="802"/>
                    <a:pt x="363" y="892"/>
                    <a:pt x="376" y="979"/>
                  </a:cubicBezTo>
                  <a:cubicBezTo>
                    <a:pt x="379" y="1000"/>
                    <a:pt x="664" y="3009"/>
                    <a:pt x="664" y="4282"/>
                  </a:cubicBezTo>
                  <a:cubicBezTo>
                    <a:pt x="664" y="4803"/>
                    <a:pt x="512" y="5227"/>
                    <a:pt x="376" y="5601"/>
                  </a:cubicBezTo>
                  <a:cubicBezTo>
                    <a:pt x="192" y="6113"/>
                    <a:pt x="1" y="6643"/>
                    <a:pt x="456" y="7098"/>
                  </a:cubicBezTo>
                  <a:cubicBezTo>
                    <a:pt x="709" y="7350"/>
                    <a:pt x="962" y="7478"/>
                    <a:pt x="1210" y="7478"/>
                  </a:cubicBezTo>
                  <a:cubicBezTo>
                    <a:pt x="1257" y="7478"/>
                    <a:pt x="1304" y="7474"/>
                    <a:pt x="1349" y="7464"/>
                  </a:cubicBezTo>
                  <a:cubicBezTo>
                    <a:pt x="1737" y="7389"/>
                    <a:pt x="2053" y="7025"/>
                    <a:pt x="2371" y="6282"/>
                  </a:cubicBezTo>
                  <a:cubicBezTo>
                    <a:pt x="2844" y="5180"/>
                    <a:pt x="3119" y="3380"/>
                    <a:pt x="2973" y="2352"/>
                  </a:cubicBezTo>
                  <a:lnTo>
                    <a:pt x="2944" y="2135"/>
                  </a:lnTo>
                  <a:cubicBezTo>
                    <a:pt x="2839" y="1350"/>
                    <a:pt x="2697" y="276"/>
                    <a:pt x="2010" y="43"/>
                  </a:cubicBezTo>
                  <a:cubicBezTo>
                    <a:pt x="1926" y="15"/>
                    <a:pt x="1838" y="0"/>
                    <a:pt x="1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1"/>
            <p:cNvSpPr/>
            <p:nvPr/>
          </p:nvSpPr>
          <p:spPr>
            <a:xfrm>
              <a:off x="4446475" y="3047525"/>
              <a:ext cx="1082950" cy="2160925"/>
            </a:xfrm>
            <a:custGeom>
              <a:avLst/>
              <a:gdLst/>
              <a:ahLst/>
              <a:cxnLst/>
              <a:rect l="l" t="t" r="r" b="b"/>
              <a:pathLst>
                <a:path w="43318" h="86437" extrusionOk="0">
                  <a:moveTo>
                    <a:pt x="7576" y="0"/>
                  </a:moveTo>
                  <a:cubicBezTo>
                    <a:pt x="7576" y="0"/>
                    <a:pt x="4598" y="19855"/>
                    <a:pt x="2299" y="39393"/>
                  </a:cubicBezTo>
                  <a:cubicBezTo>
                    <a:pt x="0" y="58931"/>
                    <a:pt x="288" y="86228"/>
                    <a:pt x="288" y="86228"/>
                  </a:cubicBezTo>
                  <a:lnTo>
                    <a:pt x="6342" y="86194"/>
                  </a:lnTo>
                  <a:cubicBezTo>
                    <a:pt x="6342" y="86194"/>
                    <a:pt x="13217" y="48013"/>
                    <a:pt x="14654" y="43703"/>
                  </a:cubicBezTo>
                  <a:cubicBezTo>
                    <a:pt x="16091" y="39393"/>
                    <a:pt x="20975" y="21292"/>
                    <a:pt x="20975" y="21292"/>
                  </a:cubicBezTo>
                  <a:cubicBezTo>
                    <a:pt x="20975" y="21292"/>
                    <a:pt x="23562" y="41980"/>
                    <a:pt x="24424" y="43415"/>
                  </a:cubicBezTo>
                  <a:cubicBezTo>
                    <a:pt x="25286" y="44852"/>
                    <a:pt x="36988" y="86437"/>
                    <a:pt x="36988" y="86437"/>
                  </a:cubicBezTo>
                  <a:lnTo>
                    <a:pt x="43317" y="86356"/>
                  </a:lnTo>
                  <a:lnTo>
                    <a:pt x="37065" y="41405"/>
                  </a:lnTo>
                  <a:lnTo>
                    <a:pt x="33617" y="30"/>
                  </a:lnTo>
                  <a:lnTo>
                    <a:pt x="75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1"/>
            <p:cNvSpPr/>
            <p:nvPr/>
          </p:nvSpPr>
          <p:spPr>
            <a:xfrm>
              <a:off x="4440025" y="3040425"/>
              <a:ext cx="1096950" cy="2175150"/>
            </a:xfrm>
            <a:custGeom>
              <a:avLst/>
              <a:gdLst/>
              <a:ahLst/>
              <a:cxnLst/>
              <a:rect l="l" t="t" r="r" b="b"/>
              <a:pathLst>
                <a:path w="43878" h="87006" extrusionOk="0">
                  <a:moveTo>
                    <a:pt x="8079" y="569"/>
                  </a:moveTo>
                  <a:lnTo>
                    <a:pt x="33615" y="597"/>
                  </a:lnTo>
                  <a:lnTo>
                    <a:pt x="37043" y="41728"/>
                  </a:lnTo>
                  <a:lnTo>
                    <a:pt x="43249" y="86361"/>
                  </a:lnTo>
                  <a:lnTo>
                    <a:pt x="37461" y="86435"/>
                  </a:lnTo>
                  <a:cubicBezTo>
                    <a:pt x="36462" y="82889"/>
                    <a:pt x="25772" y="44968"/>
                    <a:pt x="24924" y="43553"/>
                  </a:cubicBezTo>
                  <a:cubicBezTo>
                    <a:pt x="24314" y="42537"/>
                    <a:pt x="22551" y="29832"/>
                    <a:pt x="21514" y="21540"/>
                  </a:cubicBezTo>
                  <a:cubicBezTo>
                    <a:pt x="21497" y="21406"/>
                    <a:pt x="21388" y="21302"/>
                    <a:pt x="21252" y="21292"/>
                  </a:cubicBezTo>
                  <a:lnTo>
                    <a:pt x="21233" y="21292"/>
                  </a:lnTo>
                  <a:cubicBezTo>
                    <a:pt x="21105" y="21292"/>
                    <a:pt x="20993" y="21379"/>
                    <a:pt x="20959" y="21502"/>
                  </a:cubicBezTo>
                  <a:cubicBezTo>
                    <a:pt x="20911" y="21683"/>
                    <a:pt x="16061" y="39645"/>
                    <a:pt x="14644" y="43897"/>
                  </a:cubicBezTo>
                  <a:cubicBezTo>
                    <a:pt x="13259" y="48049"/>
                    <a:pt x="6992" y="82707"/>
                    <a:pt x="6363" y="86196"/>
                  </a:cubicBezTo>
                  <a:lnTo>
                    <a:pt x="827" y="86226"/>
                  </a:lnTo>
                  <a:cubicBezTo>
                    <a:pt x="806" y="83275"/>
                    <a:pt x="693" y="57950"/>
                    <a:pt x="2839" y="39711"/>
                  </a:cubicBezTo>
                  <a:cubicBezTo>
                    <a:pt x="4975" y="21553"/>
                    <a:pt x="7733" y="2896"/>
                    <a:pt x="8079" y="569"/>
                  </a:cubicBezTo>
                  <a:close/>
                  <a:moveTo>
                    <a:pt x="7834" y="1"/>
                  </a:moveTo>
                  <a:cubicBezTo>
                    <a:pt x="7694" y="1"/>
                    <a:pt x="7575" y="103"/>
                    <a:pt x="7554" y="242"/>
                  </a:cubicBezTo>
                  <a:cubicBezTo>
                    <a:pt x="7524" y="441"/>
                    <a:pt x="4549" y="20325"/>
                    <a:pt x="2276" y="39645"/>
                  </a:cubicBezTo>
                  <a:cubicBezTo>
                    <a:pt x="1" y="58977"/>
                    <a:pt x="259" y="86242"/>
                    <a:pt x="263" y="86514"/>
                  </a:cubicBezTo>
                  <a:cubicBezTo>
                    <a:pt x="264" y="86670"/>
                    <a:pt x="390" y="86795"/>
                    <a:pt x="546" y="86795"/>
                  </a:cubicBezTo>
                  <a:lnTo>
                    <a:pt x="548" y="86795"/>
                  </a:lnTo>
                  <a:lnTo>
                    <a:pt x="6602" y="86762"/>
                  </a:lnTo>
                  <a:cubicBezTo>
                    <a:pt x="6739" y="86762"/>
                    <a:pt x="6855" y="86663"/>
                    <a:pt x="6879" y="86529"/>
                  </a:cubicBezTo>
                  <a:cubicBezTo>
                    <a:pt x="6948" y="86146"/>
                    <a:pt x="13767" y="48318"/>
                    <a:pt x="15181" y="44077"/>
                  </a:cubicBezTo>
                  <a:cubicBezTo>
                    <a:pt x="16370" y="40509"/>
                    <a:pt x="19959" y="27356"/>
                    <a:pt x="21131" y="23034"/>
                  </a:cubicBezTo>
                  <a:cubicBezTo>
                    <a:pt x="21761" y="27973"/>
                    <a:pt x="23675" y="42573"/>
                    <a:pt x="24439" y="43845"/>
                  </a:cubicBezTo>
                  <a:cubicBezTo>
                    <a:pt x="25104" y="44956"/>
                    <a:pt x="32929" y="72428"/>
                    <a:pt x="36974" y="86798"/>
                  </a:cubicBezTo>
                  <a:cubicBezTo>
                    <a:pt x="37008" y="86920"/>
                    <a:pt x="37120" y="87004"/>
                    <a:pt x="37246" y="87004"/>
                  </a:cubicBezTo>
                  <a:lnTo>
                    <a:pt x="37251" y="87005"/>
                  </a:lnTo>
                  <a:lnTo>
                    <a:pt x="43578" y="86924"/>
                  </a:lnTo>
                  <a:cubicBezTo>
                    <a:pt x="43748" y="86921"/>
                    <a:pt x="43878" y="86771"/>
                    <a:pt x="43855" y="86602"/>
                  </a:cubicBezTo>
                  <a:lnTo>
                    <a:pt x="37607" y="41664"/>
                  </a:lnTo>
                  <a:lnTo>
                    <a:pt x="34157" y="289"/>
                  </a:lnTo>
                  <a:cubicBezTo>
                    <a:pt x="34145" y="143"/>
                    <a:pt x="34022" y="30"/>
                    <a:pt x="33875" y="30"/>
                  </a:cubicBezTo>
                  <a:lnTo>
                    <a:pt x="7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1"/>
            <p:cNvSpPr/>
            <p:nvPr/>
          </p:nvSpPr>
          <p:spPr>
            <a:xfrm>
              <a:off x="4963975" y="3405300"/>
              <a:ext cx="291075" cy="179850"/>
            </a:xfrm>
            <a:custGeom>
              <a:avLst/>
              <a:gdLst/>
              <a:ahLst/>
              <a:cxnLst/>
              <a:rect l="l" t="t" r="r" b="b"/>
              <a:pathLst>
                <a:path w="11643" h="7194" extrusionOk="0">
                  <a:moveTo>
                    <a:pt x="11403" y="0"/>
                  </a:moveTo>
                  <a:cubicBezTo>
                    <a:pt x="11379" y="0"/>
                    <a:pt x="11355" y="4"/>
                    <a:pt x="11331" y="13"/>
                  </a:cubicBezTo>
                  <a:lnTo>
                    <a:pt x="2876" y="3212"/>
                  </a:lnTo>
                  <a:cubicBezTo>
                    <a:pt x="2838" y="3227"/>
                    <a:pt x="2805" y="3250"/>
                    <a:pt x="2782" y="3284"/>
                  </a:cubicBezTo>
                  <a:lnTo>
                    <a:pt x="105" y="6854"/>
                  </a:lnTo>
                  <a:cubicBezTo>
                    <a:pt x="0" y="6994"/>
                    <a:pt x="100" y="7194"/>
                    <a:pt x="275" y="7194"/>
                  </a:cubicBezTo>
                  <a:cubicBezTo>
                    <a:pt x="342" y="7194"/>
                    <a:pt x="405" y="7161"/>
                    <a:pt x="445" y="7108"/>
                  </a:cubicBezTo>
                  <a:lnTo>
                    <a:pt x="3083" y="3588"/>
                  </a:lnTo>
                  <a:lnTo>
                    <a:pt x="11482" y="411"/>
                  </a:lnTo>
                  <a:cubicBezTo>
                    <a:pt x="11590" y="367"/>
                    <a:pt x="11643" y="246"/>
                    <a:pt x="11602" y="138"/>
                  </a:cubicBezTo>
                  <a:cubicBezTo>
                    <a:pt x="11570" y="52"/>
                    <a:pt x="11489" y="0"/>
                    <a:pt x="11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1"/>
            <p:cNvSpPr/>
            <p:nvPr/>
          </p:nvSpPr>
          <p:spPr>
            <a:xfrm>
              <a:off x="4735375" y="3171050"/>
              <a:ext cx="199175" cy="10650"/>
            </a:xfrm>
            <a:custGeom>
              <a:avLst/>
              <a:gdLst/>
              <a:ahLst/>
              <a:cxnLst/>
              <a:rect l="l" t="t" r="r" b="b"/>
              <a:pathLst>
                <a:path w="7967" h="426" extrusionOk="0">
                  <a:moveTo>
                    <a:pt x="214" y="1"/>
                  </a:moveTo>
                  <a:cubicBezTo>
                    <a:pt x="96" y="1"/>
                    <a:pt x="1" y="96"/>
                    <a:pt x="1" y="213"/>
                  </a:cubicBezTo>
                  <a:cubicBezTo>
                    <a:pt x="1" y="331"/>
                    <a:pt x="96" y="426"/>
                    <a:pt x="214" y="426"/>
                  </a:cubicBezTo>
                  <a:lnTo>
                    <a:pt x="7754" y="426"/>
                  </a:lnTo>
                  <a:cubicBezTo>
                    <a:pt x="7872" y="426"/>
                    <a:pt x="7966" y="331"/>
                    <a:pt x="7966" y="213"/>
                  </a:cubicBezTo>
                  <a:cubicBezTo>
                    <a:pt x="7966" y="96"/>
                    <a:pt x="7872" y="1"/>
                    <a:pt x="7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1"/>
            <p:cNvSpPr/>
            <p:nvPr/>
          </p:nvSpPr>
          <p:spPr>
            <a:xfrm>
              <a:off x="5192400" y="3171050"/>
              <a:ext cx="84925" cy="10650"/>
            </a:xfrm>
            <a:custGeom>
              <a:avLst/>
              <a:gdLst/>
              <a:ahLst/>
              <a:cxnLst/>
              <a:rect l="l" t="t" r="r" b="b"/>
              <a:pathLst>
                <a:path w="3397" h="426" extrusionOk="0">
                  <a:moveTo>
                    <a:pt x="214" y="1"/>
                  </a:moveTo>
                  <a:cubicBezTo>
                    <a:pt x="96" y="1"/>
                    <a:pt x="0" y="96"/>
                    <a:pt x="0" y="213"/>
                  </a:cubicBezTo>
                  <a:cubicBezTo>
                    <a:pt x="0" y="331"/>
                    <a:pt x="96" y="426"/>
                    <a:pt x="214" y="426"/>
                  </a:cubicBezTo>
                  <a:lnTo>
                    <a:pt x="3184" y="426"/>
                  </a:lnTo>
                  <a:cubicBezTo>
                    <a:pt x="3301" y="426"/>
                    <a:pt x="3396" y="331"/>
                    <a:pt x="3396" y="213"/>
                  </a:cubicBezTo>
                  <a:cubicBezTo>
                    <a:pt x="3396" y="96"/>
                    <a:pt x="3301" y="1"/>
                    <a:pt x="3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1"/>
            <p:cNvSpPr/>
            <p:nvPr/>
          </p:nvSpPr>
          <p:spPr>
            <a:xfrm>
              <a:off x="4199325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1"/>
            <p:cNvSpPr/>
            <p:nvPr/>
          </p:nvSpPr>
          <p:spPr>
            <a:xfrm>
              <a:off x="5125700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1"/>
            <p:cNvSpPr/>
            <p:nvPr/>
          </p:nvSpPr>
          <p:spPr>
            <a:xfrm>
              <a:off x="4781725" y="1727075"/>
              <a:ext cx="440575" cy="143650"/>
            </a:xfrm>
            <a:custGeom>
              <a:avLst/>
              <a:gdLst/>
              <a:ahLst/>
              <a:cxnLst/>
              <a:rect l="l" t="t" r="r" b="b"/>
              <a:pathLst>
                <a:path w="17623" h="5746" extrusionOk="0">
                  <a:moveTo>
                    <a:pt x="8537" y="1"/>
                  </a:moveTo>
                  <a:cubicBezTo>
                    <a:pt x="6393" y="1"/>
                    <a:pt x="4198" y="236"/>
                    <a:pt x="2620" y="982"/>
                  </a:cubicBezTo>
                  <a:lnTo>
                    <a:pt x="1" y="5745"/>
                  </a:lnTo>
                  <a:cubicBezTo>
                    <a:pt x="1" y="5745"/>
                    <a:pt x="6549" y="3840"/>
                    <a:pt x="10121" y="3840"/>
                  </a:cubicBezTo>
                  <a:cubicBezTo>
                    <a:pt x="13694" y="3840"/>
                    <a:pt x="17623" y="4555"/>
                    <a:pt x="17623" y="4555"/>
                  </a:cubicBezTo>
                  <a:lnTo>
                    <a:pt x="15739" y="694"/>
                  </a:lnTo>
                  <a:cubicBezTo>
                    <a:pt x="15739" y="694"/>
                    <a:pt x="12214" y="1"/>
                    <a:pt x="853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4772950" y="1719850"/>
              <a:ext cx="458075" cy="157950"/>
            </a:xfrm>
            <a:custGeom>
              <a:avLst/>
              <a:gdLst/>
              <a:ahLst/>
              <a:cxnLst/>
              <a:rect l="l" t="t" r="r" b="b"/>
              <a:pathLst>
                <a:path w="18323" h="6318" extrusionOk="0">
                  <a:moveTo>
                    <a:pt x="8873" y="576"/>
                  </a:moveTo>
                  <a:cubicBezTo>
                    <a:pt x="12090" y="576"/>
                    <a:pt x="15213" y="1111"/>
                    <a:pt x="15899" y="1235"/>
                  </a:cubicBezTo>
                  <a:lnTo>
                    <a:pt x="17477" y="4473"/>
                  </a:lnTo>
                  <a:cubicBezTo>
                    <a:pt x="16267" y="4279"/>
                    <a:pt x="13248" y="3845"/>
                    <a:pt x="10472" y="3845"/>
                  </a:cubicBezTo>
                  <a:cubicBezTo>
                    <a:pt x="7527" y="3845"/>
                    <a:pt x="2682" y="5097"/>
                    <a:pt x="925" y="5579"/>
                  </a:cubicBezTo>
                  <a:lnTo>
                    <a:pt x="3174" y="1490"/>
                  </a:lnTo>
                  <a:lnTo>
                    <a:pt x="3174" y="1489"/>
                  </a:lnTo>
                  <a:cubicBezTo>
                    <a:pt x="4697" y="797"/>
                    <a:pt x="6804" y="576"/>
                    <a:pt x="8873" y="576"/>
                  </a:cubicBezTo>
                  <a:close/>
                  <a:moveTo>
                    <a:pt x="8908" y="1"/>
                  </a:moveTo>
                  <a:cubicBezTo>
                    <a:pt x="6727" y="1"/>
                    <a:pt x="4482" y="243"/>
                    <a:pt x="2850" y="1014"/>
                  </a:cubicBezTo>
                  <a:cubicBezTo>
                    <a:pt x="2796" y="1040"/>
                    <a:pt x="2751" y="1082"/>
                    <a:pt x="2722" y="1134"/>
                  </a:cubicBezTo>
                  <a:lnTo>
                    <a:pt x="103" y="5898"/>
                  </a:lnTo>
                  <a:cubicBezTo>
                    <a:pt x="0" y="6086"/>
                    <a:pt x="137" y="6316"/>
                    <a:pt x="352" y="6317"/>
                  </a:cubicBezTo>
                  <a:cubicBezTo>
                    <a:pt x="378" y="6317"/>
                    <a:pt x="405" y="6313"/>
                    <a:pt x="431" y="6306"/>
                  </a:cubicBezTo>
                  <a:cubicBezTo>
                    <a:pt x="496" y="6287"/>
                    <a:pt x="6981" y="4412"/>
                    <a:pt x="10472" y="4412"/>
                  </a:cubicBezTo>
                  <a:cubicBezTo>
                    <a:pt x="13976" y="4412"/>
                    <a:pt x="17884" y="5114"/>
                    <a:pt x="17923" y="5122"/>
                  </a:cubicBezTo>
                  <a:cubicBezTo>
                    <a:pt x="17940" y="5125"/>
                    <a:pt x="17957" y="5127"/>
                    <a:pt x="17974" y="5127"/>
                  </a:cubicBezTo>
                  <a:cubicBezTo>
                    <a:pt x="18177" y="5127"/>
                    <a:pt x="18322" y="4911"/>
                    <a:pt x="18228" y="4719"/>
                  </a:cubicBezTo>
                  <a:lnTo>
                    <a:pt x="16346" y="857"/>
                  </a:lnTo>
                  <a:cubicBezTo>
                    <a:pt x="16307" y="777"/>
                    <a:pt x="16232" y="721"/>
                    <a:pt x="16146" y="704"/>
                  </a:cubicBezTo>
                  <a:cubicBezTo>
                    <a:pt x="15919" y="659"/>
                    <a:pt x="12500" y="1"/>
                    <a:pt x="8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5154275" y="1927700"/>
              <a:ext cx="518725" cy="985300"/>
            </a:xfrm>
            <a:custGeom>
              <a:avLst/>
              <a:gdLst/>
              <a:ahLst/>
              <a:cxnLst/>
              <a:rect l="l" t="t" r="r" b="b"/>
              <a:pathLst>
                <a:path w="20749" h="39412" extrusionOk="0">
                  <a:moveTo>
                    <a:pt x="12201" y="1"/>
                  </a:moveTo>
                  <a:cubicBezTo>
                    <a:pt x="9248" y="241"/>
                    <a:pt x="7266" y="20313"/>
                    <a:pt x="7266" y="20313"/>
                  </a:cubicBezTo>
                  <a:lnTo>
                    <a:pt x="9134" y="29655"/>
                  </a:lnTo>
                  <a:lnTo>
                    <a:pt x="415" y="33806"/>
                  </a:lnTo>
                  <a:lnTo>
                    <a:pt x="0" y="39412"/>
                  </a:lnTo>
                  <a:lnTo>
                    <a:pt x="0" y="39412"/>
                  </a:lnTo>
                  <a:lnTo>
                    <a:pt x="17363" y="37029"/>
                  </a:lnTo>
                  <a:cubicBezTo>
                    <a:pt x="19402" y="36748"/>
                    <a:pt x="20749" y="34765"/>
                    <a:pt x="20257" y="32768"/>
                  </a:cubicBezTo>
                  <a:lnTo>
                    <a:pt x="1220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5146900" y="1920600"/>
              <a:ext cx="527025" cy="999500"/>
            </a:xfrm>
            <a:custGeom>
              <a:avLst/>
              <a:gdLst/>
              <a:ahLst/>
              <a:cxnLst/>
              <a:rect l="l" t="t" r="r" b="b"/>
              <a:pathLst>
                <a:path w="21081" h="39980" extrusionOk="0">
                  <a:moveTo>
                    <a:pt x="12291" y="638"/>
                  </a:moveTo>
                  <a:lnTo>
                    <a:pt x="20277" y="33121"/>
                  </a:lnTo>
                  <a:cubicBezTo>
                    <a:pt x="20492" y="33996"/>
                    <a:pt x="20326" y="34922"/>
                    <a:pt x="19819" y="35667"/>
                  </a:cubicBezTo>
                  <a:cubicBezTo>
                    <a:pt x="19313" y="36413"/>
                    <a:pt x="18513" y="36909"/>
                    <a:pt x="17620" y="37031"/>
                  </a:cubicBezTo>
                  <a:lnTo>
                    <a:pt x="604" y="39367"/>
                  </a:lnTo>
                  <a:lnTo>
                    <a:pt x="982" y="34276"/>
                  </a:lnTo>
                  <a:lnTo>
                    <a:pt x="9552" y="30194"/>
                  </a:lnTo>
                  <a:cubicBezTo>
                    <a:pt x="9669" y="30139"/>
                    <a:pt x="9734" y="30010"/>
                    <a:pt x="9708" y="29883"/>
                  </a:cubicBezTo>
                  <a:lnTo>
                    <a:pt x="7848" y="20582"/>
                  </a:lnTo>
                  <a:cubicBezTo>
                    <a:pt x="8579" y="13206"/>
                    <a:pt x="10395" y="1660"/>
                    <a:pt x="12291" y="638"/>
                  </a:cubicBezTo>
                  <a:close/>
                  <a:moveTo>
                    <a:pt x="12492" y="0"/>
                  </a:moveTo>
                  <a:cubicBezTo>
                    <a:pt x="12486" y="0"/>
                    <a:pt x="12479" y="1"/>
                    <a:pt x="12472" y="1"/>
                  </a:cubicBezTo>
                  <a:cubicBezTo>
                    <a:pt x="9437" y="249"/>
                    <a:pt x="7615" y="17177"/>
                    <a:pt x="7279" y="20568"/>
                  </a:cubicBezTo>
                  <a:cubicBezTo>
                    <a:pt x="7277" y="20596"/>
                    <a:pt x="7278" y="20624"/>
                    <a:pt x="7284" y="20652"/>
                  </a:cubicBezTo>
                  <a:lnTo>
                    <a:pt x="9109" y="29778"/>
                  </a:lnTo>
                  <a:lnTo>
                    <a:pt x="589" y="33835"/>
                  </a:lnTo>
                  <a:cubicBezTo>
                    <a:pt x="497" y="33878"/>
                    <a:pt x="436" y="33968"/>
                    <a:pt x="428" y="34069"/>
                  </a:cubicBezTo>
                  <a:lnTo>
                    <a:pt x="13" y="39674"/>
                  </a:lnTo>
                  <a:cubicBezTo>
                    <a:pt x="1" y="39839"/>
                    <a:pt x="131" y="39978"/>
                    <a:pt x="295" y="39979"/>
                  </a:cubicBezTo>
                  <a:cubicBezTo>
                    <a:pt x="308" y="39978"/>
                    <a:pt x="321" y="39978"/>
                    <a:pt x="333" y="39976"/>
                  </a:cubicBezTo>
                  <a:lnTo>
                    <a:pt x="17696" y="37593"/>
                  </a:lnTo>
                  <a:cubicBezTo>
                    <a:pt x="18749" y="37449"/>
                    <a:pt x="19690" y="36865"/>
                    <a:pt x="20287" y="35986"/>
                  </a:cubicBezTo>
                  <a:cubicBezTo>
                    <a:pt x="20885" y="35107"/>
                    <a:pt x="21080" y="34016"/>
                    <a:pt x="20826" y="32985"/>
                  </a:cubicBezTo>
                  <a:lnTo>
                    <a:pt x="12771" y="216"/>
                  </a:lnTo>
                  <a:cubicBezTo>
                    <a:pt x="12738" y="89"/>
                    <a:pt x="12623" y="0"/>
                    <a:pt x="1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4543950" y="1815650"/>
              <a:ext cx="918300" cy="1251350"/>
            </a:xfrm>
            <a:custGeom>
              <a:avLst/>
              <a:gdLst/>
              <a:ahLst/>
              <a:cxnLst/>
              <a:rect l="l" t="t" r="r" b="b"/>
              <a:pathLst>
                <a:path w="36732" h="50054" extrusionOk="0">
                  <a:moveTo>
                    <a:pt x="18657" y="0"/>
                  </a:moveTo>
                  <a:cubicBezTo>
                    <a:pt x="15879" y="0"/>
                    <a:pt x="13007" y="296"/>
                    <a:pt x="10308" y="861"/>
                  </a:cubicBezTo>
                  <a:cubicBezTo>
                    <a:pt x="7851" y="1374"/>
                    <a:pt x="5538" y="2109"/>
                    <a:pt x="3571" y="3046"/>
                  </a:cubicBezTo>
                  <a:cubicBezTo>
                    <a:pt x="1071" y="4236"/>
                    <a:pt x="0" y="4593"/>
                    <a:pt x="0" y="4593"/>
                  </a:cubicBezTo>
                  <a:cubicBezTo>
                    <a:pt x="0" y="4593"/>
                    <a:pt x="3081" y="44513"/>
                    <a:pt x="3081" y="46537"/>
                  </a:cubicBezTo>
                  <a:cubicBezTo>
                    <a:pt x="3081" y="48561"/>
                    <a:pt x="2962" y="48680"/>
                    <a:pt x="3676" y="49275"/>
                  </a:cubicBezTo>
                  <a:cubicBezTo>
                    <a:pt x="4281" y="49779"/>
                    <a:pt x="7024" y="50053"/>
                    <a:pt x="11825" y="50053"/>
                  </a:cubicBezTo>
                  <a:cubicBezTo>
                    <a:pt x="12695" y="50053"/>
                    <a:pt x="13632" y="50044"/>
                    <a:pt x="14635" y="50026"/>
                  </a:cubicBezTo>
                  <a:cubicBezTo>
                    <a:pt x="17364" y="49976"/>
                    <a:pt x="19968" y="49962"/>
                    <a:pt x="22121" y="49962"/>
                  </a:cubicBezTo>
                  <a:cubicBezTo>
                    <a:pt x="25134" y="49962"/>
                    <a:pt x="27263" y="49990"/>
                    <a:pt x="27610" y="49990"/>
                  </a:cubicBezTo>
                  <a:cubicBezTo>
                    <a:pt x="28205" y="49990"/>
                    <a:pt x="29277" y="49632"/>
                    <a:pt x="29991" y="48561"/>
                  </a:cubicBezTo>
                  <a:cubicBezTo>
                    <a:pt x="30706" y="47489"/>
                    <a:pt x="36496" y="4959"/>
                    <a:pt x="36614" y="4483"/>
                  </a:cubicBezTo>
                  <a:cubicBezTo>
                    <a:pt x="36732" y="4005"/>
                    <a:pt x="27619" y="1251"/>
                    <a:pt x="26777" y="1011"/>
                  </a:cubicBezTo>
                  <a:cubicBezTo>
                    <a:pt x="24383" y="327"/>
                    <a:pt x="21572" y="0"/>
                    <a:pt x="186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4536625" y="1808450"/>
              <a:ext cx="933050" cy="1265625"/>
            </a:xfrm>
            <a:custGeom>
              <a:avLst/>
              <a:gdLst/>
              <a:ahLst/>
              <a:cxnLst/>
              <a:rect l="l" t="t" r="r" b="b"/>
              <a:pathLst>
                <a:path w="37322" h="50625" extrusionOk="0">
                  <a:moveTo>
                    <a:pt x="18942" y="566"/>
                  </a:moveTo>
                  <a:cubicBezTo>
                    <a:pt x="21873" y="566"/>
                    <a:pt x="24649" y="902"/>
                    <a:pt x="26992" y="1572"/>
                  </a:cubicBezTo>
                  <a:cubicBezTo>
                    <a:pt x="28646" y="2044"/>
                    <a:pt x="35732" y="4245"/>
                    <a:pt x="36607" y="4844"/>
                  </a:cubicBezTo>
                  <a:cubicBezTo>
                    <a:pt x="36534" y="5315"/>
                    <a:pt x="36301" y="6968"/>
                    <a:pt x="35754" y="10873"/>
                  </a:cubicBezTo>
                  <a:cubicBezTo>
                    <a:pt x="34212" y="21871"/>
                    <a:pt x="30602" y="47625"/>
                    <a:pt x="30048" y="48691"/>
                  </a:cubicBezTo>
                  <a:cubicBezTo>
                    <a:pt x="29362" y="49721"/>
                    <a:pt x="28345" y="49994"/>
                    <a:pt x="27903" y="49994"/>
                  </a:cubicBezTo>
                  <a:lnTo>
                    <a:pt x="27314" y="49989"/>
                  </a:lnTo>
                  <a:cubicBezTo>
                    <a:pt x="26453" y="49982"/>
                    <a:pt x="24693" y="49966"/>
                    <a:pt x="22431" y="49966"/>
                  </a:cubicBezTo>
                  <a:cubicBezTo>
                    <a:pt x="20270" y="49966"/>
                    <a:pt x="17652" y="49981"/>
                    <a:pt x="14924" y="50030"/>
                  </a:cubicBezTo>
                  <a:cubicBezTo>
                    <a:pt x="13893" y="50049"/>
                    <a:pt x="12961" y="50058"/>
                    <a:pt x="12116" y="50058"/>
                  </a:cubicBezTo>
                  <a:cubicBezTo>
                    <a:pt x="5763" y="50058"/>
                    <a:pt x="4426" y="49575"/>
                    <a:pt x="4152" y="49346"/>
                  </a:cubicBezTo>
                  <a:cubicBezTo>
                    <a:pt x="3641" y="48920"/>
                    <a:pt x="3642" y="48870"/>
                    <a:pt x="3654" y="47575"/>
                  </a:cubicBezTo>
                  <a:cubicBezTo>
                    <a:pt x="3656" y="47358"/>
                    <a:pt x="3658" y="47110"/>
                    <a:pt x="3658" y="46825"/>
                  </a:cubicBezTo>
                  <a:cubicBezTo>
                    <a:pt x="3658" y="44868"/>
                    <a:pt x="861" y="8568"/>
                    <a:pt x="592" y="5075"/>
                  </a:cubicBezTo>
                  <a:cubicBezTo>
                    <a:pt x="1014" y="4918"/>
                    <a:pt x="2088" y="4494"/>
                    <a:pt x="3987" y="3589"/>
                  </a:cubicBezTo>
                  <a:cubicBezTo>
                    <a:pt x="5896" y="2679"/>
                    <a:pt x="8141" y="1951"/>
                    <a:pt x="10658" y="1426"/>
                  </a:cubicBezTo>
                  <a:cubicBezTo>
                    <a:pt x="13405" y="851"/>
                    <a:pt x="16239" y="566"/>
                    <a:pt x="18942" y="566"/>
                  </a:cubicBezTo>
                  <a:close/>
                  <a:moveTo>
                    <a:pt x="18942" y="1"/>
                  </a:moveTo>
                  <a:cubicBezTo>
                    <a:pt x="16199" y="1"/>
                    <a:pt x="13325" y="290"/>
                    <a:pt x="10543" y="872"/>
                  </a:cubicBezTo>
                  <a:cubicBezTo>
                    <a:pt x="7982" y="1406"/>
                    <a:pt x="5694" y="2149"/>
                    <a:pt x="3743" y="3077"/>
                  </a:cubicBezTo>
                  <a:cubicBezTo>
                    <a:pt x="1294" y="4244"/>
                    <a:pt x="213" y="4609"/>
                    <a:pt x="204" y="4613"/>
                  </a:cubicBezTo>
                  <a:cubicBezTo>
                    <a:pt x="79" y="4654"/>
                    <a:pt x="0" y="4774"/>
                    <a:pt x="10" y="4904"/>
                  </a:cubicBezTo>
                  <a:cubicBezTo>
                    <a:pt x="41" y="5302"/>
                    <a:pt x="3091" y="44834"/>
                    <a:pt x="3091" y="46825"/>
                  </a:cubicBezTo>
                  <a:cubicBezTo>
                    <a:pt x="3091" y="47108"/>
                    <a:pt x="3089" y="47355"/>
                    <a:pt x="3087" y="47569"/>
                  </a:cubicBezTo>
                  <a:cubicBezTo>
                    <a:pt x="3074" y="48905"/>
                    <a:pt x="3071" y="49183"/>
                    <a:pt x="3789" y="49780"/>
                  </a:cubicBezTo>
                  <a:cubicBezTo>
                    <a:pt x="4462" y="50342"/>
                    <a:pt x="7258" y="50624"/>
                    <a:pt x="12117" y="50624"/>
                  </a:cubicBezTo>
                  <a:cubicBezTo>
                    <a:pt x="12990" y="50624"/>
                    <a:pt x="13929" y="50616"/>
                    <a:pt x="14934" y="50597"/>
                  </a:cubicBezTo>
                  <a:cubicBezTo>
                    <a:pt x="17659" y="50548"/>
                    <a:pt x="20273" y="50533"/>
                    <a:pt x="22431" y="50533"/>
                  </a:cubicBezTo>
                  <a:cubicBezTo>
                    <a:pt x="24691" y="50533"/>
                    <a:pt x="26449" y="50549"/>
                    <a:pt x="27309" y="50556"/>
                  </a:cubicBezTo>
                  <a:lnTo>
                    <a:pt x="27903" y="50560"/>
                  </a:lnTo>
                  <a:cubicBezTo>
                    <a:pt x="28490" y="50560"/>
                    <a:pt x="29702" y="50234"/>
                    <a:pt x="30520" y="49006"/>
                  </a:cubicBezTo>
                  <a:cubicBezTo>
                    <a:pt x="31004" y="48279"/>
                    <a:pt x="33187" y="33267"/>
                    <a:pt x="36314" y="10952"/>
                  </a:cubicBezTo>
                  <a:cubicBezTo>
                    <a:pt x="36799" y="7494"/>
                    <a:pt x="37149" y="4994"/>
                    <a:pt x="37182" y="4839"/>
                  </a:cubicBezTo>
                  <a:cubicBezTo>
                    <a:pt x="37263" y="4515"/>
                    <a:pt x="37321" y="4280"/>
                    <a:pt x="32437" y="2676"/>
                  </a:cubicBezTo>
                  <a:cubicBezTo>
                    <a:pt x="30038" y="1890"/>
                    <a:pt x="27564" y="1145"/>
                    <a:pt x="27149" y="1026"/>
                  </a:cubicBezTo>
                  <a:cubicBezTo>
                    <a:pt x="24758" y="344"/>
                    <a:pt x="21927" y="1"/>
                    <a:pt x="18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5098750" y="2607025"/>
              <a:ext cx="76075" cy="61225"/>
            </a:xfrm>
            <a:custGeom>
              <a:avLst/>
              <a:gdLst/>
              <a:ahLst/>
              <a:cxnLst/>
              <a:rect l="l" t="t" r="r" b="b"/>
              <a:pathLst>
                <a:path w="3043" h="2449" extrusionOk="0">
                  <a:moveTo>
                    <a:pt x="2721" y="0"/>
                  </a:moveTo>
                  <a:cubicBezTo>
                    <a:pt x="2646" y="0"/>
                    <a:pt x="2571" y="30"/>
                    <a:pt x="2515" y="89"/>
                  </a:cubicBezTo>
                  <a:cubicBezTo>
                    <a:pt x="1775" y="762"/>
                    <a:pt x="984" y="1376"/>
                    <a:pt x="150" y="1928"/>
                  </a:cubicBezTo>
                  <a:cubicBezTo>
                    <a:pt x="47" y="1997"/>
                    <a:pt x="0" y="2126"/>
                    <a:pt x="36" y="2245"/>
                  </a:cubicBezTo>
                  <a:cubicBezTo>
                    <a:pt x="71" y="2365"/>
                    <a:pt x="182" y="2447"/>
                    <a:pt x="306" y="2448"/>
                  </a:cubicBezTo>
                  <a:cubicBezTo>
                    <a:pt x="361" y="2448"/>
                    <a:pt x="415" y="2432"/>
                    <a:pt x="462" y="2402"/>
                  </a:cubicBezTo>
                  <a:cubicBezTo>
                    <a:pt x="1321" y="1834"/>
                    <a:pt x="2134" y="1201"/>
                    <a:pt x="2896" y="507"/>
                  </a:cubicBezTo>
                  <a:cubicBezTo>
                    <a:pt x="3026" y="406"/>
                    <a:pt x="3042" y="215"/>
                    <a:pt x="2931" y="93"/>
                  </a:cubicBezTo>
                  <a:cubicBezTo>
                    <a:pt x="2875" y="31"/>
                    <a:pt x="2798" y="0"/>
                    <a:pt x="2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5213825" y="2219000"/>
              <a:ext cx="179225" cy="342950"/>
            </a:xfrm>
            <a:custGeom>
              <a:avLst/>
              <a:gdLst/>
              <a:ahLst/>
              <a:cxnLst/>
              <a:rect l="l" t="t" r="r" b="b"/>
              <a:pathLst>
                <a:path w="7169" h="13718" extrusionOk="0">
                  <a:moveTo>
                    <a:pt x="6857" y="1"/>
                  </a:moveTo>
                  <a:cubicBezTo>
                    <a:pt x="6726" y="1"/>
                    <a:pt x="6608" y="92"/>
                    <a:pt x="6580" y="225"/>
                  </a:cubicBezTo>
                  <a:cubicBezTo>
                    <a:pt x="6563" y="297"/>
                    <a:pt x="4880" y="7540"/>
                    <a:pt x="153" y="13252"/>
                  </a:cubicBezTo>
                  <a:cubicBezTo>
                    <a:pt x="0" y="13437"/>
                    <a:pt x="131" y="13717"/>
                    <a:pt x="371" y="13718"/>
                  </a:cubicBezTo>
                  <a:cubicBezTo>
                    <a:pt x="456" y="13718"/>
                    <a:pt x="536" y="13680"/>
                    <a:pt x="589" y="13615"/>
                  </a:cubicBezTo>
                  <a:cubicBezTo>
                    <a:pt x="5406" y="7795"/>
                    <a:pt x="7115" y="424"/>
                    <a:pt x="7132" y="350"/>
                  </a:cubicBezTo>
                  <a:cubicBezTo>
                    <a:pt x="7168" y="197"/>
                    <a:pt x="7073" y="43"/>
                    <a:pt x="6920" y="8"/>
                  </a:cubicBezTo>
                  <a:cubicBezTo>
                    <a:pt x="6899" y="3"/>
                    <a:pt x="6878" y="1"/>
                    <a:pt x="6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5395900" y="2664750"/>
              <a:ext cx="165100" cy="82175"/>
            </a:xfrm>
            <a:custGeom>
              <a:avLst/>
              <a:gdLst/>
              <a:ahLst/>
              <a:cxnLst/>
              <a:rect l="l" t="t" r="r" b="b"/>
              <a:pathLst>
                <a:path w="6604" h="3287" extrusionOk="0">
                  <a:moveTo>
                    <a:pt x="321" y="0"/>
                  </a:moveTo>
                  <a:cubicBezTo>
                    <a:pt x="264" y="0"/>
                    <a:pt x="206" y="17"/>
                    <a:pt x="156" y="53"/>
                  </a:cubicBezTo>
                  <a:cubicBezTo>
                    <a:pt x="34" y="140"/>
                    <a:pt x="0" y="307"/>
                    <a:pt x="80" y="435"/>
                  </a:cubicBezTo>
                  <a:cubicBezTo>
                    <a:pt x="154" y="538"/>
                    <a:pt x="1951" y="2996"/>
                    <a:pt x="6304" y="3285"/>
                  </a:cubicBezTo>
                  <a:cubicBezTo>
                    <a:pt x="6312" y="3286"/>
                    <a:pt x="6317" y="3286"/>
                    <a:pt x="6323" y="3286"/>
                  </a:cubicBezTo>
                  <a:lnTo>
                    <a:pt x="6325" y="3286"/>
                  </a:lnTo>
                  <a:cubicBezTo>
                    <a:pt x="6474" y="3281"/>
                    <a:pt x="6594" y="3161"/>
                    <a:pt x="6598" y="3012"/>
                  </a:cubicBezTo>
                  <a:cubicBezTo>
                    <a:pt x="6604" y="2861"/>
                    <a:pt x="6491" y="2734"/>
                    <a:pt x="6343" y="2719"/>
                  </a:cubicBezTo>
                  <a:cubicBezTo>
                    <a:pt x="2272" y="2449"/>
                    <a:pt x="558" y="128"/>
                    <a:pt x="541" y="105"/>
                  </a:cubicBezTo>
                  <a:cubicBezTo>
                    <a:pt x="485" y="36"/>
                    <a:pt x="404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5375050" y="2662275"/>
              <a:ext cx="104575" cy="116525"/>
            </a:xfrm>
            <a:custGeom>
              <a:avLst/>
              <a:gdLst/>
              <a:ahLst/>
              <a:cxnLst/>
              <a:rect l="l" t="t" r="r" b="b"/>
              <a:pathLst>
                <a:path w="4183" h="4661" extrusionOk="0">
                  <a:moveTo>
                    <a:pt x="308" y="0"/>
                  </a:moveTo>
                  <a:cubicBezTo>
                    <a:pt x="285" y="0"/>
                    <a:pt x="262" y="3"/>
                    <a:pt x="239" y="9"/>
                  </a:cubicBezTo>
                  <a:cubicBezTo>
                    <a:pt x="92" y="46"/>
                    <a:pt x="0" y="191"/>
                    <a:pt x="29" y="340"/>
                  </a:cubicBezTo>
                  <a:cubicBezTo>
                    <a:pt x="57" y="453"/>
                    <a:pt x="753" y="3131"/>
                    <a:pt x="3751" y="4631"/>
                  </a:cubicBezTo>
                  <a:cubicBezTo>
                    <a:pt x="3791" y="4650"/>
                    <a:pt x="3834" y="4660"/>
                    <a:pt x="3877" y="4661"/>
                  </a:cubicBezTo>
                  <a:cubicBezTo>
                    <a:pt x="4008" y="4660"/>
                    <a:pt x="4122" y="4569"/>
                    <a:pt x="4152" y="4441"/>
                  </a:cubicBezTo>
                  <a:cubicBezTo>
                    <a:pt x="4182" y="4315"/>
                    <a:pt x="4121" y="4183"/>
                    <a:pt x="4005" y="4123"/>
                  </a:cubicBezTo>
                  <a:cubicBezTo>
                    <a:pt x="1250" y="2746"/>
                    <a:pt x="585" y="227"/>
                    <a:pt x="580" y="203"/>
                  </a:cubicBezTo>
                  <a:cubicBezTo>
                    <a:pt x="543" y="80"/>
                    <a:pt x="430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3624925" y="1542075"/>
              <a:ext cx="1000550" cy="848475"/>
            </a:xfrm>
            <a:custGeom>
              <a:avLst/>
              <a:gdLst/>
              <a:ahLst/>
              <a:cxnLst/>
              <a:rect l="l" t="t" r="r" b="b"/>
              <a:pathLst>
                <a:path w="40022" h="33939" extrusionOk="0">
                  <a:moveTo>
                    <a:pt x="3242" y="1"/>
                  </a:moveTo>
                  <a:lnTo>
                    <a:pt x="1" y="2702"/>
                  </a:lnTo>
                  <a:lnTo>
                    <a:pt x="14963" y="31490"/>
                  </a:lnTo>
                  <a:cubicBezTo>
                    <a:pt x="15757" y="33017"/>
                    <a:pt x="17327" y="33938"/>
                    <a:pt x="18995" y="33938"/>
                  </a:cubicBezTo>
                  <a:cubicBezTo>
                    <a:pt x="19319" y="33938"/>
                    <a:pt x="19646" y="33904"/>
                    <a:pt x="19972" y="33832"/>
                  </a:cubicBezTo>
                  <a:lnTo>
                    <a:pt x="37823" y="29898"/>
                  </a:lnTo>
                  <a:cubicBezTo>
                    <a:pt x="37823" y="29898"/>
                    <a:pt x="40022" y="23868"/>
                    <a:pt x="36761" y="15536"/>
                  </a:cubicBezTo>
                  <a:lnTo>
                    <a:pt x="19940" y="20794"/>
                  </a:lnTo>
                  <a:lnTo>
                    <a:pt x="324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3617100" y="1535000"/>
              <a:ext cx="1015025" cy="862625"/>
            </a:xfrm>
            <a:custGeom>
              <a:avLst/>
              <a:gdLst/>
              <a:ahLst/>
              <a:cxnLst/>
              <a:rect l="l" t="t" r="r" b="b"/>
              <a:pathLst>
                <a:path w="40601" h="34505" extrusionOk="0">
                  <a:moveTo>
                    <a:pt x="3515" y="685"/>
                  </a:moveTo>
                  <a:lnTo>
                    <a:pt x="20032" y="21254"/>
                  </a:lnTo>
                  <a:cubicBezTo>
                    <a:pt x="20086" y="21322"/>
                    <a:pt x="20168" y="21360"/>
                    <a:pt x="20252" y="21360"/>
                  </a:cubicBezTo>
                  <a:cubicBezTo>
                    <a:pt x="20281" y="21360"/>
                    <a:pt x="20309" y="21356"/>
                    <a:pt x="20337" y="21347"/>
                  </a:cubicBezTo>
                  <a:lnTo>
                    <a:pt x="36904" y="16168"/>
                  </a:lnTo>
                  <a:cubicBezTo>
                    <a:pt x="39682" y="23470"/>
                    <a:pt x="38210" y="28988"/>
                    <a:pt x="37916" y="29939"/>
                  </a:cubicBezTo>
                  <a:lnTo>
                    <a:pt x="20225" y="33838"/>
                  </a:lnTo>
                  <a:cubicBezTo>
                    <a:pt x="19920" y="33905"/>
                    <a:pt x="19613" y="33938"/>
                    <a:pt x="19310" y="33938"/>
                  </a:cubicBezTo>
                  <a:cubicBezTo>
                    <a:pt x="17746" y="33938"/>
                    <a:pt x="16271" y="33072"/>
                    <a:pt x="15529" y="31643"/>
                  </a:cubicBezTo>
                  <a:lnTo>
                    <a:pt x="671" y="3056"/>
                  </a:lnTo>
                  <a:lnTo>
                    <a:pt x="3515" y="685"/>
                  </a:lnTo>
                  <a:close/>
                  <a:moveTo>
                    <a:pt x="3559" y="0"/>
                  </a:moveTo>
                  <a:cubicBezTo>
                    <a:pt x="3491" y="0"/>
                    <a:pt x="3426" y="23"/>
                    <a:pt x="3374" y="65"/>
                  </a:cubicBezTo>
                  <a:lnTo>
                    <a:pt x="132" y="2768"/>
                  </a:lnTo>
                  <a:cubicBezTo>
                    <a:pt x="30" y="2853"/>
                    <a:pt x="1" y="2998"/>
                    <a:pt x="62" y="3116"/>
                  </a:cubicBezTo>
                  <a:lnTo>
                    <a:pt x="15025" y="31904"/>
                  </a:lnTo>
                  <a:cubicBezTo>
                    <a:pt x="15867" y="33524"/>
                    <a:pt x="17540" y="34504"/>
                    <a:pt x="19311" y="34504"/>
                  </a:cubicBezTo>
                  <a:cubicBezTo>
                    <a:pt x="19659" y="34504"/>
                    <a:pt x="20006" y="34467"/>
                    <a:pt x="20346" y="34392"/>
                  </a:cubicBezTo>
                  <a:lnTo>
                    <a:pt x="38196" y="30458"/>
                  </a:lnTo>
                  <a:cubicBezTo>
                    <a:pt x="38291" y="30438"/>
                    <a:pt x="38368" y="30370"/>
                    <a:pt x="38402" y="30279"/>
                  </a:cubicBezTo>
                  <a:cubicBezTo>
                    <a:pt x="38494" y="30028"/>
                    <a:pt x="40600" y="24052"/>
                    <a:pt x="37338" y="15716"/>
                  </a:cubicBezTo>
                  <a:cubicBezTo>
                    <a:pt x="37294" y="15605"/>
                    <a:pt x="37187" y="15536"/>
                    <a:pt x="37073" y="15536"/>
                  </a:cubicBezTo>
                  <a:cubicBezTo>
                    <a:pt x="37045" y="15536"/>
                    <a:pt x="37017" y="15540"/>
                    <a:pt x="36989" y="15548"/>
                  </a:cubicBezTo>
                  <a:lnTo>
                    <a:pt x="20354" y="20748"/>
                  </a:lnTo>
                  <a:lnTo>
                    <a:pt x="3777" y="106"/>
                  </a:lnTo>
                  <a:cubicBezTo>
                    <a:pt x="3729" y="47"/>
                    <a:pt x="3659" y="9"/>
                    <a:pt x="3584" y="1"/>
                  </a:cubicBezTo>
                  <a:cubicBezTo>
                    <a:pt x="3575" y="1"/>
                    <a:pt x="3567" y="0"/>
                    <a:pt x="3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4061850" y="2072550"/>
              <a:ext cx="56025" cy="127775"/>
            </a:xfrm>
            <a:custGeom>
              <a:avLst/>
              <a:gdLst/>
              <a:ahLst/>
              <a:cxnLst/>
              <a:rect l="l" t="t" r="r" b="b"/>
              <a:pathLst>
                <a:path w="2241" h="5111" extrusionOk="0">
                  <a:moveTo>
                    <a:pt x="1920" y="0"/>
                  </a:moveTo>
                  <a:cubicBezTo>
                    <a:pt x="1839" y="0"/>
                    <a:pt x="1758" y="36"/>
                    <a:pt x="1702" y="103"/>
                  </a:cubicBezTo>
                  <a:cubicBezTo>
                    <a:pt x="1633" y="195"/>
                    <a:pt x="1" y="2403"/>
                    <a:pt x="189" y="4849"/>
                  </a:cubicBezTo>
                  <a:cubicBezTo>
                    <a:pt x="200" y="4996"/>
                    <a:pt x="323" y="5110"/>
                    <a:pt x="470" y="5110"/>
                  </a:cubicBezTo>
                  <a:lnTo>
                    <a:pt x="493" y="5110"/>
                  </a:lnTo>
                  <a:cubicBezTo>
                    <a:pt x="649" y="5097"/>
                    <a:pt x="765" y="4961"/>
                    <a:pt x="754" y="4805"/>
                  </a:cubicBezTo>
                  <a:cubicBezTo>
                    <a:pt x="583" y="2576"/>
                    <a:pt x="2139" y="464"/>
                    <a:pt x="2156" y="442"/>
                  </a:cubicBezTo>
                  <a:cubicBezTo>
                    <a:pt x="2240" y="317"/>
                    <a:pt x="2211" y="148"/>
                    <a:pt x="2090" y="57"/>
                  </a:cubicBezTo>
                  <a:cubicBezTo>
                    <a:pt x="2039" y="19"/>
                    <a:pt x="1980" y="0"/>
                    <a:pt x="1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4016325" y="2118125"/>
              <a:ext cx="48075" cy="145975"/>
            </a:xfrm>
            <a:custGeom>
              <a:avLst/>
              <a:gdLst/>
              <a:ahLst/>
              <a:cxnLst/>
              <a:rect l="l" t="t" r="r" b="b"/>
              <a:pathLst>
                <a:path w="1923" h="5839" extrusionOk="0">
                  <a:moveTo>
                    <a:pt x="1014" y="1"/>
                  </a:moveTo>
                  <a:cubicBezTo>
                    <a:pt x="889" y="1"/>
                    <a:pt x="774" y="84"/>
                    <a:pt x="740" y="210"/>
                  </a:cubicBezTo>
                  <a:cubicBezTo>
                    <a:pt x="710" y="348"/>
                    <a:pt x="1" y="3627"/>
                    <a:pt x="1324" y="5707"/>
                  </a:cubicBezTo>
                  <a:cubicBezTo>
                    <a:pt x="1376" y="5789"/>
                    <a:pt x="1467" y="5838"/>
                    <a:pt x="1563" y="5838"/>
                  </a:cubicBezTo>
                  <a:cubicBezTo>
                    <a:pt x="1787" y="5837"/>
                    <a:pt x="1922" y="5591"/>
                    <a:pt x="1802" y="5402"/>
                  </a:cubicBezTo>
                  <a:cubicBezTo>
                    <a:pt x="607" y="3522"/>
                    <a:pt x="1286" y="364"/>
                    <a:pt x="1294" y="332"/>
                  </a:cubicBezTo>
                  <a:cubicBezTo>
                    <a:pt x="1319" y="184"/>
                    <a:pt x="1223" y="41"/>
                    <a:pt x="1075" y="7"/>
                  </a:cubicBezTo>
                  <a:cubicBezTo>
                    <a:pt x="1055" y="3"/>
                    <a:pt x="1034" y="1"/>
                    <a:pt x="1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4562225" y="2282075"/>
              <a:ext cx="202250" cy="177900"/>
            </a:xfrm>
            <a:custGeom>
              <a:avLst/>
              <a:gdLst/>
              <a:ahLst/>
              <a:cxnLst/>
              <a:rect l="l" t="t" r="r" b="b"/>
              <a:pathLst>
                <a:path w="8090" h="7116" extrusionOk="0">
                  <a:moveTo>
                    <a:pt x="318" y="0"/>
                  </a:moveTo>
                  <a:cubicBezTo>
                    <a:pt x="253" y="0"/>
                    <a:pt x="188" y="22"/>
                    <a:pt x="134" y="68"/>
                  </a:cubicBezTo>
                  <a:cubicBezTo>
                    <a:pt x="8" y="175"/>
                    <a:pt x="1" y="365"/>
                    <a:pt x="115" y="483"/>
                  </a:cubicBezTo>
                  <a:cubicBezTo>
                    <a:pt x="287" y="685"/>
                    <a:pt x="4366" y="5438"/>
                    <a:pt x="7659" y="7085"/>
                  </a:cubicBezTo>
                  <a:cubicBezTo>
                    <a:pt x="7698" y="7104"/>
                    <a:pt x="7741" y="7115"/>
                    <a:pt x="7786" y="7115"/>
                  </a:cubicBezTo>
                  <a:cubicBezTo>
                    <a:pt x="7916" y="7114"/>
                    <a:pt x="8030" y="7024"/>
                    <a:pt x="8060" y="6897"/>
                  </a:cubicBezTo>
                  <a:cubicBezTo>
                    <a:pt x="8090" y="6769"/>
                    <a:pt x="8029" y="6637"/>
                    <a:pt x="7912" y="6577"/>
                  </a:cubicBezTo>
                  <a:cubicBezTo>
                    <a:pt x="4723" y="4983"/>
                    <a:pt x="588" y="163"/>
                    <a:pt x="546" y="114"/>
                  </a:cubicBezTo>
                  <a:cubicBezTo>
                    <a:pt x="490" y="39"/>
                    <a:pt x="404" y="0"/>
                    <a:pt x="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4589600" y="2345875"/>
              <a:ext cx="193125" cy="214300"/>
            </a:xfrm>
            <a:custGeom>
              <a:avLst/>
              <a:gdLst/>
              <a:ahLst/>
              <a:cxnLst/>
              <a:rect l="l" t="t" r="r" b="b"/>
              <a:pathLst>
                <a:path w="7725" h="8572" extrusionOk="0">
                  <a:moveTo>
                    <a:pt x="319" y="0"/>
                  </a:moveTo>
                  <a:cubicBezTo>
                    <a:pt x="281" y="0"/>
                    <a:pt x="243" y="8"/>
                    <a:pt x="206" y="24"/>
                  </a:cubicBezTo>
                  <a:cubicBezTo>
                    <a:pt x="68" y="84"/>
                    <a:pt x="0" y="241"/>
                    <a:pt x="52" y="383"/>
                  </a:cubicBezTo>
                  <a:cubicBezTo>
                    <a:pt x="151" y="610"/>
                    <a:pt x="2516" y="5969"/>
                    <a:pt x="7284" y="8538"/>
                  </a:cubicBezTo>
                  <a:cubicBezTo>
                    <a:pt x="7326" y="8559"/>
                    <a:pt x="7372" y="8571"/>
                    <a:pt x="7420" y="8571"/>
                  </a:cubicBezTo>
                  <a:lnTo>
                    <a:pt x="7419" y="8570"/>
                  </a:lnTo>
                  <a:cubicBezTo>
                    <a:pt x="7548" y="8570"/>
                    <a:pt x="7661" y="8481"/>
                    <a:pt x="7692" y="8356"/>
                  </a:cubicBezTo>
                  <a:cubicBezTo>
                    <a:pt x="7725" y="8230"/>
                    <a:pt x="7667" y="8100"/>
                    <a:pt x="7554" y="8038"/>
                  </a:cubicBezTo>
                  <a:cubicBezTo>
                    <a:pt x="2960" y="5565"/>
                    <a:pt x="597" y="212"/>
                    <a:pt x="573" y="158"/>
                  </a:cubicBezTo>
                  <a:cubicBezTo>
                    <a:pt x="523" y="58"/>
                    <a:pt x="423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1"/>
            <p:cNvSpPr/>
            <p:nvPr/>
          </p:nvSpPr>
          <p:spPr>
            <a:xfrm>
              <a:off x="3653275" y="1616225"/>
              <a:ext cx="105450" cy="72550"/>
            </a:xfrm>
            <a:custGeom>
              <a:avLst/>
              <a:gdLst/>
              <a:ahLst/>
              <a:cxnLst/>
              <a:rect l="l" t="t" r="r" b="b"/>
              <a:pathLst>
                <a:path w="4218" h="2902" extrusionOk="0">
                  <a:moveTo>
                    <a:pt x="3896" y="1"/>
                  </a:moveTo>
                  <a:cubicBezTo>
                    <a:pt x="3848" y="1"/>
                    <a:pt x="3799" y="13"/>
                    <a:pt x="3754" y="39"/>
                  </a:cubicBezTo>
                  <a:lnTo>
                    <a:pt x="153" y="2380"/>
                  </a:lnTo>
                  <a:cubicBezTo>
                    <a:pt x="48" y="2449"/>
                    <a:pt x="0" y="2578"/>
                    <a:pt x="36" y="2698"/>
                  </a:cubicBezTo>
                  <a:cubicBezTo>
                    <a:pt x="72" y="2818"/>
                    <a:pt x="182" y="2900"/>
                    <a:pt x="308" y="2902"/>
                  </a:cubicBezTo>
                  <a:cubicBezTo>
                    <a:pt x="362" y="2902"/>
                    <a:pt x="416" y="2885"/>
                    <a:pt x="461" y="2856"/>
                  </a:cubicBezTo>
                  <a:lnTo>
                    <a:pt x="4064" y="514"/>
                  </a:lnTo>
                  <a:cubicBezTo>
                    <a:pt x="4186" y="425"/>
                    <a:pt x="4217" y="256"/>
                    <a:pt x="4135" y="130"/>
                  </a:cubicBezTo>
                  <a:cubicBezTo>
                    <a:pt x="4080" y="47"/>
                    <a:pt x="3989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1"/>
            <p:cNvSpPr/>
            <p:nvPr/>
          </p:nvSpPr>
          <p:spPr>
            <a:xfrm>
              <a:off x="3491600" y="1214750"/>
              <a:ext cx="282475" cy="394900"/>
            </a:xfrm>
            <a:custGeom>
              <a:avLst/>
              <a:gdLst/>
              <a:ahLst/>
              <a:cxnLst/>
              <a:rect l="l" t="t" r="r" b="b"/>
              <a:pathLst>
                <a:path w="11299" h="15796" extrusionOk="0">
                  <a:moveTo>
                    <a:pt x="2077" y="0"/>
                  </a:moveTo>
                  <a:cubicBezTo>
                    <a:pt x="1428" y="0"/>
                    <a:pt x="779" y="390"/>
                    <a:pt x="1169" y="1039"/>
                  </a:cubicBezTo>
                  <a:cubicBezTo>
                    <a:pt x="1558" y="1689"/>
                    <a:pt x="3506" y="4806"/>
                    <a:pt x="3506" y="4806"/>
                  </a:cubicBezTo>
                  <a:lnTo>
                    <a:pt x="3896" y="6104"/>
                  </a:lnTo>
                  <a:cubicBezTo>
                    <a:pt x="3896" y="6104"/>
                    <a:pt x="1688" y="6234"/>
                    <a:pt x="1428" y="6623"/>
                  </a:cubicBezTo>
                  <a:cubicBezTo>
                    <a:pt x="1169" y="7013"/>
                    <a:pt x="1298" y="8182"/>
                    <a:pt x="649" y="8961"/>
                  </a:cubicBezTo>
                  <a:cubicBezTo>
                    <a:pt x="0" y="9740"/>
                    <a:pt x="130" y="10519"/>
                    <a:pt x="390" y="11299"/>
                  </a:cubicBezTo>
                  <a:cubicBezTo>
                    <a:pt x="649" y="12078"/>
                    <a:pt x="1428" y="13377"/>
                    <a:pt x="1947" y="13377"/>
                  </a:cubicBezTo>
                  <a:cubicBezTo>
                    <a:pt x="2467" y="13377"/>
                    <a:pt x="2857" y="13117"/>
                    <a:pt x="2857" y="13117"/>
                  </a:cubicBezTo>
                  <a:lnTo>
                    <a:pt x="5334" y="15795"/>
                  </a:lnTo>
                  <a:lnTo>
                    <a:pt x="8575" y="13094"/>
                  </a:lnTo>
                  <a:cubicBezTo>
                    <a:pt x="8575" y="13094"/>
                    <a:pt x="9741" y="11688"/>
                    <a:pt x="9741" y="10390"/>
                  </a:cubicBezTo>
                  <a:cubicBezTo>
                    <a:pt x="9741" y="9091"/>
                    <a:pt x="8831" y="7533"/>
                    <a:pt x="9221" y="6493"/>
                  </a:cubicBezTo>
                  <a:cubicBezTo>
                    <a:pt x="9611" y="5455"/>
                    <a:pt x="11299" y="4157"/>
                    <a:pt x="9870" y="3766"/>
                  </a:cubicBezTo>
                  <a:cubicBezTo>
                    <a:pt x="9614" y="3696"/>
                    <a:pt x="9367" y="3664"/>
                    <a:pt x="9132" y="3664"/>
                  </a:cubicBezTo>
                  <a:cubicBezTo>
                    <a:pt x="8056" y="3664"/>
                    <a:pt x="7249" y="4343"/>
                    <a:pt x="7142" y="5195"/>
                  </a:cubicBezTo>
                  <a:cubicBezTo>
                    <a:pt x="7045" y="5977"/>
                    <a:pt x="7094" y="6244"/>
                    <a:pt x="7124" y="6328"/>
                  </a:cubicBezTo>
                  <a:lnTo>
                    <a:pt x="7124" y="6328"/>
                  </a:lnTo>
                  <a:cubicBezTo>
                    <a:pt x="6949" y="5980"/>
                    <a:pt x="5519" y="3182"/>
                    <a:pt x="4545" y="2208"/>
                  </a:cubicBezTo>
                  <a:cubicBezTo>
                    <a:pt x="3506" y="1169"/>
                    <a:pt x="2727" y="0"/>
                    <a:pt x="2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3483825" y="1207625"/>
              <a:ext cx="278975" cy="409100"/>
            </a:xfrm>
            <a:custGeom>
              <a:avLst/>
              <a:gdLst/>
              <a:ahLst/>
              <a:cxnLst/>
              <a:rect l="l" t="t" r="r" b="b"/>
              <a:pathLst>
                <a:path w="11159" h="16364" extrusionOk="0">
                  <a:moveTo>
                    <a:pt x="2389" y="569"/>
                  </a:moveTo>
                  <a:cubicBezTo>
                    <a:pt x="2723" y="569"/>
                    <a:pt x="3271" y="1182"/>
                    <a:pt x="3801" y="1775"/>
                  </a:cubicBezTo>
                  <a:cubicBezTo>
                    <a:pt x="4066" y="2070"/>
                    <a:pt x="4350" y="2387"/>
                    <a:pt x="4656" y="2694"/>
                  </a:cubicBezTo>
                  <a:cubicBezTo>
                    <a:pt x="5582" y="3619"/>
                    <a:pt x="6975" y="6332"/>
                    <a:pt x="7176" y="6728"/>
                  </a:cubicBezTo>
                  <a:cubicBezTo>
                    <a:pt x="7193" y="6773"/>
                    <a:pt x="7220" y="6815"/>
                    <a:pt x="7253" y="6850"/>
                  </a:cubicBezTo>
                  <a:cubicBezTo>
                    <a:pt x="7308" y="6903"/>
                    <a:pt x="7380" y="6931"/>
                    <a:pt x="7452" y="6931"/>
                  </a:cubicBezTo>
                  <a:cubicBezTo>
                    <a:pt x="7510" y="6931"/>
                    <a:pt x="7568" y="6913"/>
                    <a:pt x="7618" y="6877"/>
                  </a:cubicBezTo>
                  <a:cubicBezTo>
                    <a:pt x="7730" y="6797"/>
                    <a:pt x="7768" y="6646"/>
                    <a:pt x="7708" y="6522"/>
                  </a:cubicBezTo>
                  <a:cubicBezTo>
                    <a:pt x="7705" y="6519"/>
                    <a:pt x="7703" y="6513"/>
                    <a:pt x="7699" y="6507"/>
                  </a:cubicBezTo>
                  <a:cubicBezTo>
                    <a:pt x="7687" y="6457"/>
                    <a:pt x="7647" y="6223"/>
                    <a:pt x="7735" y="5516"/>
                  </a:cubicBezTo>
                  <a:cubicBezTo>
                    <a:pt x="7783" y="5128"/>
                    <a:pt x="8007" y="4781"/>
                    <a:pt x="8363" y="4542"/>
                  </a:cubicBezTo>
                  <a:cubicBezTo>
                    <a:pt x="8668" y="4339"/>
                    <a:pt x="9045" y="4234"/>
                    <a:pt x="9446" y="4234"/>
                  </a:cubicBezTo>
                  <a:cubicBezTo>
                    <a:pt x="9662" y="4234"/>
                    <a:pt x="9884" y="4264"/>
                    <a:pt x="10107" y="4325"/>
                  </a:cubicBezTo>
                  <a:cubicBezTo>
                    <a:pt x="10303" y="4379"/>
                    <a:pt x="10426" y="4450"/>
                    <a:pt x="10453" y="4528"/>
                  </a:cubicBezTo>
                  <a:cubicBezTo>
                    <a:pt x="10527" y="4733"/>
                    <a:pt x="10183" y="5217"/>
                    <a:pt x="9907" y="5607"/>
                  </a:cubicBezTo>
                  <a:cubicBezTo>
                    <a:pt x="9659" y="5958"/>
                    <a:pt x="9401" y="6323"/>
                    <a:pt x="9267" y="6680"/>
                  </a:cubicBezTo>
                  <a:cubicBezTo>
                    <a:pt x="9008" y="7368"/>
                    <a:pt x="9238" y="8215"/>
                    <a:pt x="9460" y="9034"/>
                  </a:cubicBezTo>
                  <a:cubicBezTo>
                    <a:pt x="9612" y="9591"/>
                    <a:pt x="9767" y="10168"/>
                    <a:pt x="9767" y="10675"/>
                  </a:cubicBezTo>
                  <a:cubicBezTo>
                    <a:pt x="9767" y="11778"/>
                    <a:pt x="8817" y="13012"/>
                    <a:pt x="8683" y="13179"/>
                  </a:cubicBezTo>
                  <a:lnTo>
                    <a:pt x="5671" y="15691"/>
                  </a:lnTo>
                  <a:lnTo>
                    <a:pt x="3377" y="13210"/>
                  </a:lnTo>
                  <a:cubicBezTo>
                    <a:pt x="3323" y="13152"/>
                    <a:pt x="3247" y="13119"/>
                    <a:pt x="3168" y="13119"/>
                  </a:cubicBezTo>
                  <a:cubicBezTo>
                    <a:pt x="3112" y="13119"/>
                    <a:pt x="3057" y="13135"/>
                    <a:pt x="3010" y="13167"/>
                  </a:cubicBezTo>
                  <a:cubicBezTo>
                    <a:pt x="3007" y="13169"/>
                    <a:pt x="2680" y="13379"/>
                    <a:pt x="2258" y="13379"/>
                  </a:cubicBezTo>
                  <a:cubicBezTo>
                    <a:pt x="1991" y="13379"/>
                    <a:pt x="1266" y="12387"/>
                    <a:pt x="969" y="11494"/>
                  </a:cubicBezTo>
                  <a:cubicBezTo>
                    <a:pt x="702" y="10694"/>
                    <a:pt x="644" y="10068"/>
                    <a:pt x="1178" y="9428"/>
                  </a:cubicBezTo>
                  <a:cubicBezTo>
                    <a:pt x="1630" y="8886"/>
                    <a:pt x="1743" y="8184"/>
                    <a:pt x="1827" y="7672"/>
                  </a:cubicBezTo>
                  <a:cubicBezTo>
                    <a:pt x="1868" y="7422"/>
                    <a:pt x="1910" y="7162"/>
                    <a:pt x="1969" y="7075"/>
                  </a:cubicBezTo>
                  <a:cubicBezTo>
                    <a:pt x="2122" y="6919"/>
                    <a:pt x="3155" y="6735"/>
                    <a:pt x="4223" y="6672"/>
                  </a:cubicBezTo>
                  <a:cubicBezTo>
                    <a:pt x="4406" y="6662"/>
                    <a:pt x="4530" y="6483"/>
                    <a:pt x="4478" y="6308"/>
                  </a:cubicBezTo>
                  <a:lnTo>
                    <a:pt x="4089" y="5010"/>
                  </a:lnTo>
                  <a:cubicBezTo>
                    <a:pt x="4081" y="4986"/>
                    <a:pt x="4072" y="4962"/>
                    <a:pt x="4058" y="4940"/>
                  </a:cubicBezTo>
                  <a:cubicBezTo>
                    <a:pt x="4038" y="4910"/>
                    <a:pt x="2107" y="1818"/>
                    <a:pt x="1723" y="1179"/>
                  </a:cubicBezTo>
                  <a:cubicBezTo>
                    <a:pt x="1601" y="975"/>
                    <a:pt x="1655" y="879"/>
                    <a:pt x="1673" y="848"/>
                  </a:cubicBezTo>
                  <a:cubicBezTo>
                    <a:pt x="1765" y="687"/>
                    <a:pt x="2066" y="569"/>
                    <a:pt x="2389" y="569"/>
                  </a:cubicBezTo>
                  <a:close/>
                  <a:moveTo>
                    <a:pt x="2388" y="1"/>
                  </a:moveTo>
                  <a:cubicBezTo>
                    <a:pt x="1848" y="1"/>
                    <a:pt x="1375" y="222"/>
                    <a:pt x="1180" y="566"/>
                  </a:cubicBezTo>
                  <a:cubicBezTo>
                    <a:pt x="1091" y="722"/>
                    <a:pt x="982" y="1046"/>
                    <a:pt x="1236" y="1470"/>
                  </a:cubicBezTo>
                  <a:cubicBezTo>
                    <a:pt x="1602" y="2078"/>
                    <a:pt x="3348" y="4874"/>
                    <a:pt x="3557" y="5208"/>
                  </a:cubicBezTo>
                  <a:lnTo>
                    <a:pt x="3834" y="6130"/>
                  </a:lnTo>
                  <a:cubicBezTo>
                    <a:pt x="2952" y="6200"/>
                    <a:pt x="1760" y="6365"/>
                    <a:pt x="1503" y="6750"/>
                  </a:cubicBezTo>
                  <a:cubicBezTo>
                    <a:pt x="1370" y="6950"/>
                    <a:pt x="1323" y="7243"/>
                    <a:pt x="1267" y="7580"/>
                  </a:cubicBezTo>
                  <a:cubicBezTo>
                    <a:pt x="1191" y="8053"/>
                    <a:pt x="1095" y="8640"/>
                    <a:pt x="742" y="9064"/>
                  </a:cubicBezTo>
                  <a:cubicBezTo>
                    <a:pt x="1" y="9954"/>
                    <a:pt x="154" y="10844"/>
                    <a:pt x="431" y="11674"/>
                  </a:cubicBezTo>
                  <a:cubicBezTo>
                    <a:pt x="625" y="12256"/>
                    <a:pt x="1452" y="13946"/>
                    <a:pt x="2258" y="13946"/>
                  </a:cubicBezTo>
                  <a:cubicBezTo>
                    <a:pt x="2614" y="13946"/>
                    <a:pt x="2916" y="13842"/>
                    <a:pt x="3108" y="13755"/>
                  </a:cubicBezTo>
                  <a:lnTo>
                    <a:pt x="5436" y="16273"/>
                  </a:lnTo>
                  <a:cubicBezTo>
                    <a:pt x="5490" y="16331"/>
                    <a:pt x="5566" y="16363"/>
                    <a:pt x="5645" y="16363"/>
                  </a:cubicBezTo>
                  <a:cubicBezTo>
                    <a:pt x="5711" y="16363"/>
                    <a:pt x="5774" y="16340"/>
                    <a:pt x="5825" y="16297"/>
                  </a:cubicBezTo>
                  <a:lnTo>
                    <a:pt x="9068" y="13596"/>
                  </a:lnTo>
                  <a:cubicBezTo>
                    <a:pt x="9081" y="13584"/>
                    <a:pt x="9092" y="13572"/>
                    <a:pt x="9103" y="13559"/>
                  </a:cubicBezTo>
                  <a:cubicBezTo>
                    <a:pt x="9154" y="13499"/>
                    <a:pt x="10334" y="12060"/>
                    <a:pt x="10334" y="10674"/>
                  </a:cubicBezTo>
                  <a:cubicBezTo>
                    <a:pt x="10334" y="10091"/>
                    <a:pt x="10168" y="9478"/>
                    <a:pt x="10007" y="8884"/>
                  </a:cubicBezTo>
                  <a:cubicBezTo>
                    <a:pt x="9799" y="8118"/>
                    <a:pt x="9603" y="7395"/>
                    <a:pt x="9797" y="6878"/>
                  </a:cubicBezTo>
                  <a:cubicBezTo>
                    <a:pt x="9905" y="6589"/>
                    <a:pt x="10141" y="6256"/>
                    <a:pt x="10370" y="5933"/>
                  </a:cubicBezTo>
                  <a:cubicBezTo>
                    <a:pt x="10776" y="5360"/>
                    <a:pt x="11159" y="4818"/>
                    <a:pt x="10987" y="4336"/>
                  </a:cubicBezTo>
                  <a:cubicBezTo>
                    <a:pt x="10891" y="4072"/>
                    <a:pt x="10646" y="3884"/>
                    <a:pt x="10255" y="3777"/>
                  </a:cubicBezTo>
                  <a:cubicBezTo>
                    <a:pt x="9983" y="3703"/>
                    <a:pt x="9710" y="3666"/>
                    <a:pt x="9445" y="3666"/>
                  </a:cubicBezTo>
                  <a:cubicBezTo>
                    <a:pt x="8931" y="3666"/>
                    <a:pt x="8445" y="3804"/>
                    <a:pt x="8047" y="4071"/>
                  </a:cubicBezTo>
                  <a:cubicBezTo>
                    <a:pt x="7559" y="4397"/>
                    <a:pt x="7239" y="4898"/>
                    <a:pt x="7172" y="5444"/>
                  </a:cubicBezTo>
                  <a:cubicBezTo>
                    <a:pt x="7170" y="5461"/>
                    <a:pt x="7168" y="5476"/>
                    <a:pt x="7166" y="5492"/>
                  </a:cubicBezTo>
                  <a:cubicBezTo>
                    <a:pt x="6612" y="4473"/>
                    <a:pt x="5738" y="2972"/>
                    <a:pt x="5056" y="2292"/>
                  </a:cubicBezTo>
                  <a:cubicBezTo>
                    <a:pt x="4759" y="1993"/>
                    <a:pt x="4482" y="1684"/>
                    <a:pt x="4223" y="1395"/>
                  </a:cubicBezTo>
                  <a:cubicBezTo>
                    <a:pt x="3526" y="616"/>
                    <a:pt x="2976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3522725" y="1487225"/>
              <a:ext cx="49300" cy="62550"/>
            </a:xfrm>
            <a:custGeom>
              <a:avLst/>
              <a:gdLst/>
              <a:ahLst/>
              <a:cxnLst/>
              <a:rect l="l" t="t" r="r" b="b"/>
              <a:pathLst>
                <a:path w="1972" h="2502" extrusionOk="0">
                  <a:moveTo>
                    <a:pt x="322" y="0"/>
                  </a:moveTo>
                  <a:cubicBezTo>
                    <a:pt x="268" y="0"/>
                    <a:pt x="213" y="16"/>
                    <a:pt x="165" y="48"/>
                  </a:cubicBezTo>
                  <a:cubicBezTo>
                    <a:pt x="39" y="132"/>
                    <a:pt x="0" y="298"/>
                    <a:pt x="77" y="428"/>
                  </a:cubicBezTo>
                  <a:lnTo>
                    <a:pt x="1376" y="2375"/>
                  </a:lnTo>
                  <a:cubicBezTo>
                    <a:pt x="1428" y="2454"/>
                    <a:pt x="1517" y="2502"/>
                    <a:pt x="1611" y="2502"/>
                  </a:cubicBezTo>
                  <a:lnTo>
                    <a:pt x="1611" y="2502"/>
                  </a:lnTo>
                  <a:cubicBezTo>
                    <a:pt x="1837" y="2501"/>
                    <a:pt x="1971" y="2249"/>
                    <a:pt x="1847" y="2061"/>
                  </a:cubicBezTo>
                  <a:lnTo>
                    <a:pt x="549" y="113"/>
                  </a:lnTo>
                  <a:cubicBezTo>
                    <a:pt x="493" y="40"/>
                    <a:pt x="408" y="0"/>
                    <a:pt x="322" y="0"/>
                  </a:cubicBezTo>
                  <a:close/>
                  <a:moveTo>
                    <a:pt x="1611" y="2502"/>
                  </a:moveTo>
                  <a:lnTo>
                    <a:pt x="1611" y="2502"/>
                  </a:lnTo>
                  <a:cubicBezTo>
                    <a:pt x="1611" y="2502"/>
                    <a:pt x="1611" y="2502"/>
                    <a:pt x="1611" y="2502"/>
                  </a:cubicBezTo>
                  <a:lnTo>
                    <a:pt x="1612" y="2502"/>
                  </a:lnTo>
                  <a:cubicBezTo>
                    <a:pt x="1612" y="2502"/>
                    <a:pt x="1612" y="2502"/>
                    <a:pt x="1611" y="250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63"/>
          <p:cNvSpPr txBox="1">
            <a:spLocks noGrp="1"/>
          </p:cNvSpPr>
          <p:nvPr>
            <p:ph type="title"/>
          </p:nvPr>
        </p:nvSpPr>
        <p:spPr>
          <a:xfrm>
            <a:off x="654955" y="1172901"/>
            <a:ext cx="3967500" cy="19789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</a:t>
            </a:r>
            <a:r>
              <a:rPr lang="en-US" dirty="0" err="1"/>
              <a:t>ack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	</a:t>
            </a:r>
            <a:r>
              <a:rPr lang="en-US" dirty="0" err="1"/>
              <a:t>Mycket</a:t>
            </a:r>
            <a:r>
              <a:rPr lang="en" dirty="0"/>
              <a:t>!</a:t>
            </a:r>
            <a:endParaRPr dirty="0"/>
          </a:p>
        </p:txBody>
      </p:sp>
      <p:grpSp>
        <p:nvGrpSpPr>
          <p:cNvPr id="3014" name="Google Shape;3014;p63"/>
          <p:cNvGrpSpPr/>
          <p:nvPr/>
        </p:nvGrpSpPr>
        <p:grpSpPr>
          <a:xfrm>
            <a:off x="4145472" y="469010"/>
            <a:ext cx="4817241" cy="4537480"/>
            <a:chOff x="1029100" y="238125"/>
            <a:chExt cx="5561350" cy="5238375"/>
          </a:xfrm>
        </p:grpSpPr>
        <p:sp>
          <p:nvSpPr>
            <p:cNvPr id="3015" name="Google Shape;3015;p63"/>
            <p:cNvSpPr/>
            <p:nvPr/>
          </p:nvSpPr>
          <p:spPr>
            <a:xfrm>
              <a:off x="1203150" y="238125"/>
              <a:ext cx="5105375" cy="4600950"/>
            </a:xfrm>
            <a:custGeom>
              <a:avLst/>
              <a:gdLst/>
              <a:ahLst/>
              <a:cxnLst/>
              <a:rect l="l" t="t" r="r" b="b"/>
              <a:pathLst>
                <a:path w="204215" h="184038" extrusionOk="0">
                  <a:moveTo>
                    <a:pt x="127773" y="0"/>
                  </a:moveTo>
                  <a:cubicBezTo>
                    <a:pt x="115838" y="0"/>
                    <a:pt x="104035" y="4096"/>
                    <a:pt x="94139" y="11670"/>
                  </a:cubicBezTo>
                  <a:cubicBezTo>
                    <a:pt x="71799" y="28768"/>
                    <a:pt x="55542" y="52089"/>
                    <a:pt x="31096" y="66905"/>
                  </a:cubicBezTo>
                  <a:cubicBezTo>
                    <a:pt x="10686" y="79276"/>
                    <a:pt x="0" y="99258"/>
                    <a:pt x="6866" y="127499"/>
                  </a:cubicBezTo>
                  <a:cubicBezTo>
                    <a:pt x="13351" y="154179"/>
                    <a:pt x="34162" y="170340"/>
                    <a:pt x="57584" y="170340"/>
                  </a:cubicBezTo>
                  <a:cubicBezTo>
                    <a:pt x="58955" y="170340"/>
                    <a:pt x="60334" y="170284"/>
                    <a:pt x="61720" y="170172"/>
                  </a:cubicBezTo>
                  <a:cubicBezTo>
                    <a:pt x="66115" y="169818"/>
                    <a:pt x="70552" y="169618"/>
                    <a:pt x="74987" y="169618"/>
                  </a:cubicBezTo>
                  <a:cubicBezTo>
                    <a:pt x="91592" y="169618"/>
                    <a:pt x="108166" y="172420"/>
                    <a:pt x="122391" y="180407"/>
                  </a:cubicBezTo>
                  <a:cubicBezTo>
                    <a:pt x="126702" y="182827"/>
                    <a:pt x="131899" y="184038"/>
                    <a:pt x="137650" y="184038"/>
                  </a:cubicBezTo>
                  <a:cubicBezTo>
                    <a:pt x="153382" y="184038"/>
                    <a:pt x="173260" y="174983"/>
                    <a:pt x="190501" y="156881"/>
                  </a:cubicBezTo>
                  <a:cubicBezTo>
                    <a:pt x="204215" y="142485"/>
                    <a:pt x="202887" y="124179"/>
                    <a:pt x="198418" y="107062"/>
                  </a:cubicBezTo>
                  <a:cubicBezTo>
                    <a:pt x="195664" y="96511"/>
                    <a:pt x="193866" y="85702"/>
                    <a:pt x="191728" y="74983"/>
                  </a:cubicBezTo>
                  <a:cubicBezTo>
                    <a:pt x="190221" y="67429"/>
                    <a:pt x="188545" y="59919"/>
                    <a:pt x="186244" y="52574"/>
                  </a:cubicBezTo>
                  <a:cubicBezTo>
                    <a:pt x="179565" y="31252"/>
                    <a:pt x="166268" y="9678"/>
                    <a:pt x="143434" y="2426"/>
                  </a:cubicBezTo>
                  <a:cubicBezTo>
                    <a:pt x="138288" y="791"/>
                    <a:pt x="133018" y="0"/>
                    <a:pt x="1277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3"/>
            <p:cNvSpPr/>
            <p:nvPr/>
          </p:nvSpPr>
          <p:spPr>
            <a:xfrm>
              <a:off x="1029100" y="5310750"/>
              <a:ext cx="5561350" cy="165750"/>
            </a:xfrm>
            <a:custGeom>
              <a:avLst/>
              <a:gdLst/>
              <a:ahLst/>
              <a:cxnLst/>
              <a:rect l="l" t="t" r="r" b="b"/>
              <a:pathLst>
                <a:path w="222454" h="6630" extrusionOk="0">
                  <a:moveTo>
                    <a:pt x="111226" y="1"/>
                  </a:moveTo>
                  <a:cubicBezTo>
                    <a:pt x="49798" y="1"/>
                    <a:pt x="0" y="1485"/>
                    <a:pt x="0" y="3315"/>
                  </a:cubicBezTo>
                  <a:cubicBezTo>
                    <a:pt x="0" y="5145"/>
                    <a:pt x="49798" y="6629"/>
                    <a:pt x="111226" y="6629"/>
                  </a:cubicBezTo>
                  <a:cubicBezTo>
                    <a:pt x="172655" y="6629"/>
                    <a:pt x="222453" y="5145"/>
                    <a:pt x="222453" y="3315"/>
                  </a:cubicBezTo>
                  <a:cubicBezTo>
                    <a:pt x="222453" y="1485"/>
                    <a:pt x="172655" y="1"/>
                    <a:pt x="11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3"/>
            <p:cNvSpPr/>
            <p:nvPr/>
          </p:nvSpPr>
          <p:spPr>
            <a:xfrm>
              <a:off x="2571825" y="970075"/>
              <a:ext cx="2459525" cy="4432625"/>
            </a:xfrm>
            <a:custGeom>
              <a:avLst/>
              <a:gdLst/>
              <a:ahLst/>
              <a:cxnLst/>
              <a:rect l="l" t="t" r="r" b="b"/>
              <a:pathLst>
                <a:path w="98381" h="177305" extrusionOk="0">
                  <a:moveTo>
                    <a:pt x="4182" y="1"/>
                  </a:moveTo>
                  <a:cubicBezTo>
                    <a:pt x="1873" y="1"/>
                    <a:pt x="1" y="1873"/>
                    <a:pt x="1" y="4183"/>
                  </a:cubicBezTo>
                  <a:lnTo>
                    <a:pt x="1" y="172763"/>
                  </a:lnTo>
                  <a:cubicBezTo>
                    <a:pt x="1" y="175271"/>
                    <a:pt x="2034" y="177304"/>
                    <a:pt x="4542" y="177304"/>
                  </a:cubicBezTo>
                  <a:lnTo>
                    <a:pt x="93800" y="177304"/>
                  </a:lnTo>
                  <a:cubicBezTo>
                    <a:pt x="96330" y="177304"/>
                    <a:pt x="98380" y="175253"/>
                    <a:pt x="98380" y="172723"/>
                  </a:cubicBezTo>
                  <a:lnTo>
                    <a:pt x="98380" y="4607"/>
                  </a:lnTo>
                  <a:cubicBezTo>
                    <a:pt x="98380" y="2063"/>
                    <a:pt x="96318" y="1"/>
                    <a:pt x="93775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3"/>
            <p:cNvSpPr/>
            <p:nvPr/>
          </p:nvSpPr>
          <p:spPr>
            <a:xfrm>
              <a:off x="2564500" y="962775"/>
              <a:ext cx="2474175" cy="4447250"/>
            </a:xfrm>
            <a:custGeom>
              <a:avLst/>
              <a:gdLst/>
              <a:ahLst/>
              <a:cxnLst/>
              <a:rect l="l" t="t" r="r" b="b"/>
              <a:pathLst>
                <a:path w="98967" h="177890" extrusionOk="0">
                  <a:moveTo>
                    <a:pt x="94720" y="586"/>
                  </a:moveTo>
                  <a:cubicBezTo>
                    <a:pt x="96739" y="586"/>
                    <a:pt x="98381" y="2228"/>
                    <a:pt x="98381" y="4246"/>
                  </a:cubicBezTo>
                  <a:lnTo>
                    <a:pt x="98381" y="173643"/>
                  </a:lnTo>
                  <a:cubicBezTo>
                    <a:pt x="98381" y="175662"/>
                    <a:pt x="96739" y="177304"/>
                    <a:pt x="94720" y="177304"/>
                  </a:cubicBezTo>
                  <a:lnTo>
                    <a:pt x="4247" y="177304"/>
                  </a:lnTo>
                  <a:cubicBezTo>
                    <a:pt x="2228" y="177304"/>
                    <a:pt x="586" y="175662"/>
                    <a:pt x="586" y="173643"/>
                  </a:cubicBezTo>
                  <a:lnTo>
                    <a:pt x="586" y="4246"/>
                  </a:lnTo>
                  <a:cubicBezTo>
                    <a:pt x="586" y="2228"/>
                    <a:pt x="2228" y="586"/>
                    <a:pt x="4247" y="586"/>
                  </a:cubicBezTo>
                  <a:close/>
                  <a:moveTo>
                    <a:pt x="4246" y="1"/>
                  </a:moveTo>
                  <a:cubicBezTo>
                    <a:pt x="1905" y="1"/>
                    <a:pt x="0" y="1905"/>
                    <a:pt x="0" y="4246"/>
                  </a:cubicBezTo>
                  <a:lnTo>
                    <a:pt x="0" y="173643"/>
                  </a:lnTo>
                  <a:cubicBezTo>
                    <a:pt x="0" y="175985"/>
                    <a:pt x="1905" y="177890"/>
                    <a:pt x="4247" y="177890"/>
                  </a:cubicBezTo>
                  <a:lnTo>
                    <a:pt x="94720" y="177890"/>
                  </a:lnTo>
                  <a:cubicBezTo>
                    <a:pt x="97062" y="177890"/>
                    <a:pt x="98966" y="175985"/>
                    <a:pt x="98966" y="173643"/>
                  </a:cubicBezTo>
                  <a:lnTo>
                    <a:pt x="98966" y="4246"/>
                  </a:lnTo>
                  <a:cubicBezTo>
                    <a:pt x="98966" y="1905"/>
                    <a:pt x="97061" y="1"/>
                    <a:pt x="9472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63"/>
            <p:cNvSpPr/>
            <p:nvPr/>
          </p:nvSpPr>
          <p:spPr>
            <a:xfrm>
              <a:off x="3634025" y="1172050"/>
              <a:ext cx="369025" cy="62825"/>
            </a:xfrm>
            <a:custGeom>
              <a:avLst/>
              <a:gdLst/>
              <a:ahLst/>
              <a:cxnLst/>
              <a:rect l="l" t="t" r="r" b="b"/>
              <a:pathLst>
                <a:path w="14761" h="2513" extrusionOk="0">
                  <a:moveTo>
                    <a:pt x="1256" y="1"/>
                  </a:moveTo>
                  <a:cubicBezTo>
                    <a:pt x="562" y="1"/>
                    <a:pt x="0" y="563"/>
                    <a:pt x="0" y="1257"/>
                  </a:cubicBezTo>
                  <a:cubicBezTo>
                    <a:pt x="0" y="1951"/>
                    <a:pt x="562" y="2513"/>
                    <a:pt x="1256" y="2513"/>
                  </a:cubicBezTo>
                  <a:lnTo>
                    <a:pt x="13503" y="2513"/>
                  </a:lnTo>
                  <a:cubicBezTo>
                    <a:pt x="14197" y="2513"/>
                    <a:pt x="14760" y="1951"/>
                    <a:pt x="14760" y="1257"/>
                  </a:cubicBezTo>
                  <a:cubicBezTo>
                    <a:pt x="14760" y="563"/>
                    <a:pt x="14197" y="1"/>
                    <a:pt x="1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3"/>
            <p:cNvSpPr/>
            <p:nvPr/>
          </p:nvSpPr>
          <p:spPr>
            <a:xfrm>
              <a:off x="2727250" y="1238500"/>
              <a:ext cx="2148675" cy="3767975"/>
            </a:xfrm>
            <a:custGeom>
              <a:avLst/>
              <a:gdLst/>
              <a:ahLst/>
              <a:cxnLst/>
              <a:rect l="l" t="t" r="r" b="b"/>
              <a:pathLst>
                <a:path w="85947" h="150719" extrusionOk="0">
                  <a:moveTo>
                    <a:pt x="0" y="0"/>
                  </a:moveTo>
                  <a:lnTo>
                    <a:pt x="0" y="150718"/>
                  </a:lnTo>
                  <a:lnTo>
                    <a:pt x="85946" y="150718"/>
                  </a:lnTo>
                  <a:lnTo>
                    <a:pt x="85946" y="0"/>
                  </a:lnTo>
                  <a:lnTo>
                    <a:pt x="66471" y="0"/>
                  </a:lnTo>
                  <a:lnTo>
                    <a:pt x="64400" y="1819"/>
                  </a:lnTo>
                  <a:cubicBezTo>
                    <a:pt x="63586" y="2535"/>
                    <a:pt x="62539" y="2929"/>
                    <a:pt x="61456" y="2929"/>
                  </a:cubicBezTo>
                  <a:lnTo>
                    <a:pt x="25512" y="2929"/>
                  </a:lnTo>
                  <a:cubicBezTo>
                    <a:pt x="24472" y="2929"/>
                    <a:pt x="23465" y="2566"/>
                    <a:pt x="22664" y="1901"/>
                  </a:cubicBezTo>
                  <a:lnTo>
                    <a:pt x="20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3"/>
            <p:cNvSpPr/>
            <p:nvPr/>
          </p:nvSpPr>
          <p:spPr>
            <a:xfrm>
              <a:off x="2720350" y="1231600"/>
              <a:ext cx="2162475" cy="3781750"/>
            </a:xfrm>
            <a:custGeom>
              <a:avLst/>
              <a:gdLst/>
              <a:ahLst/>
              <a:cxnLst/>
              <a:rect l="l" t="t" r="r" b="b"/>
              <a:pathLst>
                <a:path w="86499" h="151270" extrusionOk="0">
                  <a:moveTo>
                    <a:pt x="85947" y="551"/>
                  </a:moveTo>
                  <a:lnTo>
                    <a:pt x="85947" y="150720"/>
                  </a:lnTo>
                  <a:lnTo>
                    <a:pt x="552" y="150720"/>
                  </a:lnTo>
                  <a:lnTo>
                    <a:pt x="552" y="551"/>
                  </a:lnTo>
                  <a:lnTo>
                    <a:pt x="20548" y="551"/>
                  </a:lnTo>
                  <a:lnTo>
                    <a:pt x="22764" y="2390"/>
                  </a:lnTo>
                  <a:cubicBezTo>
                    <a:pt x="23615" y="3094"/>
                    <a:pt x="24684" y="3480"/>
                    <a:pt x="25789" y="3481"/>
                  </a:cubicBezTo>
                  <a:lnTo>
                    <a:pt x="61732" y="3481"/>
                  </a:lnTo>
                  <a:cubicBezTo>
                    <a:pt x="62883" y="3481"/>
                    <a:pt x="63994" y="3062"/>
                    <a:pt x="64858" y="2303"/>
                  </a:cubicBezTo>
                  <a:lnTo>
                    <a:pt x="66851" y="551"/>
                  </a:lnTo>
                  <a:close/>
                  <a:moveTo>
                    <a:pt x="276" y="1"/>
                  </a:moveTo>
                  <a:cubicBezTo>
                    <a:pt x="124" y="1"/>
                    <a:pt x="1" y="124"/>
                    <a:pt x="2" y="276"/>
                  </a:cubicBezTo>
                  <a:lnTo>
                    <a:pt x="2" y="150996"/>
                  </a:lnTo>
                  <a:cubicBezTo>
                    <a:pt x="2" y="151147"/>
                    <a:pt x="124" y="151270"/>
                    <a:pt x="276" y="151270"/>
                  </a:cubicBezTo>
                  <a:lnTo>
                    <a:pt x="86222" y="151270"/>
                  </a:lnTo>
                  <a:cubicBezTo>
                    <a:pt x="86375" y="151270"/>
                    <a:pt x="86497" y="151147"/>
                    <a:pt x="86498" y="150996"/>
                  </a:cubicBezTo>
                  <a:lnTo>
                    <a:pt x="86498" y="276"/>
                  </a:lnTo>
                  <a:cubicBezTo>
                    <a:pt x="86497" y="124"/>
                    <a:pt x="86375" y="1"/>
                    <a:pt x="86222" y="1"/>
                  </a:cubicBezTo>
                  <a:lnTo>
                    <a:pt x="66748" y="1"/>
                  </a:lnTo>
                  <a:cubicBezTo>
                    <a:pt x="66681" y="1"/>
                    <a:pt x="66617" y="25"/>
                    <a:pt x="66567" y="70"/>
                  </a:cubicBezTo>
                  <a:lnTo>
                    <a:pt x="64495" y="1890"/>
                  </a:lnTo>
                  <a:cubicBezTo>
                    <a:pt x="63730" y="2561"/>
                    <a:pt x="62748" y="2931"/>
                    <a:pt x="61732" y="2931"/>
                  </a:cubicBezTo>
                  <a:lnTo>
                    <a:pt x="25788" y="2931"/>
                  </a:lnTo>
                  <a:cubicBezTo>
                    <a:pt x="24812" y="2930"/>
                    <a:pt x="23866" y="2589"/>
                    <a:pt x="23115" y="1965"/>
                  </a:cubicBezTo>
                  <a:lnTo>
                    <a:pt x="20823" y="64"/>
                  </a:lnTo>
                  <a:cubicBezTo>
                    <a:pt x="20774" y="23"/>
                    <a:pt x="20712" y="1"/>
                    <a:pt x="2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3"/>
            <p:cNvSpPr/>
            <p:nvPr/>
          </p:nvSpPr>
          <p:spPr>
            <a:xfrm>
              <a:off x="2824775" y="1417800"/>
              <a:ext cx="1960250" cy="3487125"/>
            </a:xfrm>
            <a:custGeom>
              <a:avLst/>
              <a:gdLst/>
              <a:ahLst/>
              <a:cxnLst/>
              <a:rect l="l" t="t" r="r" b="b"/>
              <a:pathLst>
                <a:path w="78410" h="139485" extrusionOk="0">
                  <a:moveTo>
                    <a:pt x="0" y="1"/>
                  </a:moveTo>
                  <a:lnTo>
                    <a:pt x="0" y="3942"/>
                  </a:lnTo>
                  <a:lnTo>
                    <a:pt x="0" y="135543"/>
                  </a:lnTo>
                  <a:lnTo>
                    <a:pt x="0" y="139484"/>
                  </a:lnTo>
                  <a:lnTo>
                    <a:pt x="78410" y="139484"/>
                  </a:lnTo>
                  <a:lnTo>
                    <a:pt x="78410" y="3942"/>
                  </a:lnTo>
                  <a:lnTo>
                    <a:pt x="30421" y="3942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3"/>
            <p:cNvSpPr/>
            <p:nvPr/>
          </p:nvSpPr>
          <p:spPr>
            <a:xfrm>
              <a:off x="2893725" y="1693625"/>
              <a:ext cx="1822375" cy="3102925"/>
            </a:xfrm>
            <a:custGeom>
              <a:avLst/>
              <a:gdLst/>
              <a:ahLst/>
              <a:cxnLst/>
              <a:rect l="l" t="t" r="r" b="b"/>
              <a:pathLst>
                <a:path w="72895" h="124117" extrusionOk="0">
                  <a:moveTo>
                    <a:pt x="0" y="1"/>
                  </a:moveTo>
                  <a:lnTo>
                    <a:pt x="0" y="124117"/>
                  </a:lnTo>
                  <a:lnTo>
                    <a:pt x="72894" y="124117"/>
                  </a:lnTo>
                  <a:lnTo>
                    <a:pt x="72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3"/>
            <p:cNvSpPr/>
            <p:nvPr/>
          </p:nvSpPr>
          <p:spPr>
            <a:xfrm>
              <a:off x="3768700" y="5073775"/>
              <a:ext cx="101525" cy="97675"/>
            </a:xfrm>
            <a:custGeom>
              <a:avLst/>
              <a:gdLst/>
              <a:ahLst/>
              <a:cxnLst/>
              <a:rect l="l" t="t" r="r" b="b"/>
              <a:pathLst>
                <a:path w="4061" h="3907" extrusionOk="0">
                  <a:moveTo>
                    <a:pt x="2109" y="0"/>
                  </a:moveTo>
                  <a:cubicBezTo>
                    <a:pt x="1600" y="0"/>
                    <a:pt x="1101" y="199"/>
                    <a:pt x="727" y="572"/>
                  </a:cubicBezTo>
                  <a:cubicBezTo>
                    <a:pt x="168" y="1131"/>
                    <a:pt x="1" y="1971"/>
                    <a:pt x="303" y="2701"/>
                  </a:cubicBezTo>
                  <a:cubicBezTo>
                    <a:pt x="605" y="3431"/>
                    <a:pt x="1318" y="3906"/>
                    <a:pt x="2108" y="3906"/>
                  </a:cubicBezTo>
                  <a:cubicBezTo>
                    <a:pt x="3186" y="3906"/>
                    <a:pt x="4061" y="3032"/>
                    <a:pt x="4061" y="1953"/>
                  </a:cubicBezTo>
                  <a:cubicBezTo>
                    <a:pt x="4061" y="1163"/>
                    <a:pt x="3584" y="451"/>
                    <a:pt x="2854" y="149"/>
                  </a:cubicBezTo>
                  <a:cubicBezTo>
                    <a:pt x="2613" y="49"/>
                    <a:pt x="2360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6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3"/>
            <p:cNvSpPr/>
            <p:nvPr/>
          </p:nvSpPr>
          <p:spPr>
            <a:xfrm>
              <a:off x="3052200" y="2788650"/>
              <a:ext cx="1357750" cy="1284775"/>
            </a:xfrm>
            <a:custGeom>
              <a:avLst/>
              <a:gdLst/>
              <a:ahLst/>
              <a:cxnLst/>
              <a:rect l="l" t="t" r="r" b="b"/>
              <a:pathLst>
                <a:path w="54310" h="51391" extrusionOk="0">
                  <a:moveTo>
                    <a:pt x="25132" y="1"/>
                  </a:moveTo>
                  <a:cubicBezTo>
                    <a:pt x="23584" y="1"/>
                    <a:pt x="7370" y="10172"/>
                    <a:pt x="4882" y="15522"/>
                  </a:cubicBezTo>
                  <a:cubicBezTo>
                    <a:pt x="2379" y="20903"/>
                    <a:pt x="0" y="31626"/>
                    <a:pt x="6656" y="41966"/>
                  </a:cubicBezTo>
                  <a:cubicBezTo>
                    <a:pt x="11800" y="49958"/>
                    <a:pt x="19262" y="51391"/>
                    <a:pt x="24748" y="51391"/>
                  </a:cubicBezTo>
                  <a:cubicBezTo>
                    <a:pt x="26168" y="51391"/>
                    <a:pt x="27456" y="51295"/>
                    <a:pt x="28538" y="51192"/>
                  </a:cubicBezTo>
                  <a:cubicBezTo>
                    <a:pt x="33795" y="50692"/>
                    <a:pt x="37315" y="48977"/>
                    <a:pt x="42664" y="44699"/>
                  </a:cubicBezTo>
                  <a:cubicBezTo>
                    <a:pt x="48012" y="40420"/>
                    <a:pt x="52884" y="34122"/>
                    <a:pt x="53597" y="29844"/>
                  </a:cubicBezTo>
                  <a:cubicBezTo>
                    <a:pt x="54310" y="25566"/>
                    <a:pt x="51695" y="23188"/>
                    <a:pt x="50032" y="22595"/>
                  </a:cubicBezTo>
                  <a:cubicBezTo>
                    <a:pt x="48368" y="22001"/>
                    <a:pt x="38742" y="22119"/>
                    <a:pt x="31731" y="14988"/>
                  </a:cubicBezTo>
                  <a:cubicBezTo>
                    <a:pt x="24719" y="7858"/>
                    <a:pt x="28037" y="2630"/>
                    <a:pt x="28037" y="2630"/>
                  </a:cubicBezTo>
                  <a:cubicBezTo>
                    <a:pt x="28037" y="2630"/>
                    <a:pt x="26535" y="126"/>
                    <a:pt x="25159" y="2"/>
                  </a:cubicBezTo>
                  <a:cubicBezTo>
                    <a:pt x="25150" y="1"/>
                    <a:pt x="25141" y="1"/>
                    <a:pt x="2513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63"/>
            <p:cNvSpPr/>
            <p:nvPr/>
          </p:nvSpPr>
          <p:spPr>
            <a:xfrm>
              <a:off x="3060225" y="2781350"/>
              <a:ext cx="1357125" cy="1298675"/>
            </a:xfrm>
            <a:custGeom>
              <a:avLst/>
              <a:gdLst/>
              <a:ahLst/>
              <a:cxnLst/>
              <a:rect l="l" t="t" r="r" b="b"/>
              <a:pathLst>
                <a:path w="54285" h="51947" extrusionOk="0">
                  <a:moveTo>
                    <a:pt x="24811" y="585"/>
                  </a:moveTo>
                  <a:cubicBezTo>
                    <a:pt x="25751" y="670"/>
                    <a:pt x="26904" y="2190"/>
                    <a:pt x="27376" y="2929"/>
                  </a:cubicBezTo>
                  <a:cubicBezTo>
                    <a:pt x="27150" y="3357"/>
                    <a:pt x="26601" y="4595"/>
                    <a:pt x="26641" y="6434"/>
                  </a:cubicBezTo>
                  <a:cubicBezTo>
                    <a:pt x="26686" y="8493"/>
                    <a:pt x="27511" y="11735"/>
                    <a:pt x="31201" y="15486"/>
                  </a:cubicBezTo>
                  <a:cubicBezTo>
                    <a:pt x="36918" y="21299"/>
                    <a:pt x="44317" y="22348"/>
                    <a:pt x="47872" y="22851"/>
                  </a:cubicBezTo>
                  <a:cubicBezTo>
                    <a:pt x="48679" y="22966"/>
                    <a:pt x="49317" y="23056"/>
                    <a:pt x="49612" y="23161"/>
                  </a:cubicBezTo>
                  <a:cubicBezTo>
                    <a:pt x="51331" y="23776"/>
                    <a:pt x="53648" y="26127"/>
                    <a:pt x="52988" y="30087"/>
                  </a:cubicBezTo>
                  <a:cubicBezTo>
                    <a:pt x="52316" y="34107"/>
                    <a:pt x="47763" y="40278"/>
                    <a:pt x="42160" y="44761"/>
                  </a:cubicBezTo>
                  <a:cubicBezTo>
                    <a:pt x="36682" y="49145"/>
                    <a:pt x="33287" y="50707"/>
                    <a:pt x="28189" y="51192"/>
                  </a:cubicBezTo>
                  <a:cubicBezTo>
                    <a:pt x="27014" y="51305"/>
                    <a:pt x="25745" y="51386"/>
                    <a:pt x="24418" y="51386"/>
                  </a:cubicBezTo>
                  <a:cubicBezTo>
                    <a:pt x="18541" y="51386"/>
                    <a:pt x="11526" y="49782"/>
                    <a:pt x="6581" y="42099"/>
                  </a:cubicBezTo>
                  <a:cubicBezTo>
                    <a:pt x="622" y="32841"/>
                    <a:pt x="1769" y="22514"/>
                    <a:pt x="4827" y="15937"/>
                  </a:cubicBezTo>
                  <a:cubicBezTo>
                    <a:pt x="7350" y="10513"/>
                    <a:pt x="23538" y="585"/>
                    <a:pt x="24801" y="585"/>
                  </a:cubicBezTo>
                  <a:close/>
                  <a:moveTo>
                    <a:pt x="24828" y="0"/>
                  </a:moveTo>
                  <a:cubicBezTo>
                    <a:pt x="23027" y="0"/>
                    <a:pt x="6798" y="10313"/>
                    <a:pt x="4297" y="15689"/>
                  </a:cubicBezTo>
                  <a:cubicBezTo>
                    <a:pt x="1170" y="22408"/>
                    <a:pt x="0" y="32958"/>
                    <a:pt x="6088" y="42416"/>
                  </a:cubicBezTo>
                  <a:cubicBezTo>
                    <a:pt x="7670" y="44874"/>
                    <a:pt x="12222" y="51947"/>
                    <a:pt x="24758" y="51947"/>
                  </a:cubicBezTo>
                  <a:cubicBezTo>
                    <a:pt x="25857" y="51947"/>
                    <a:pt x="27019" y="51892"/>
                    <a:pt x="28244" y="51776"/>
                  </a:cubicBezTo>
                  <a:cubicBezTo>
                    <a:pt x="33410" y="51284"/>
                    <a:pt x="37013" y="49629"/>
                    <a:pt x="42527" y="45220"/>
                  </a:cubicBezTo>
                  <a:cubicBezTo>
                    <a:pt x="48231" y="40656"/>
                    <a:pt x="52873" y="34331"/>
                    <a:pt x="53565" y="30184"/>
                  </a:cubicBezTo>
                  <a:cubicBezTo>
                    <a:pt x="54284" y="25869"/>
                    <a:pt x="51713" y="23291"/>
                    <a:pt x="49809" y="22610"/>
                  </a:cubicBezTo>
                  <a:cubicBezTo>
                    <a:pt x="49458" y="22485"/>
                    <a:pt x="48827" y="22396"/>
                    <a:pt x="47954" y="22271"/>
                  </a:cubicBezTo>
                  <a:cubicBezTo>
                    <a:pt x="44462" y="21777"/>
                    <a:pt x="37195" y="20748"/>
                    <a:pt x="31619" y="15076"/>
                  </a:cubicBezTo>
                  <a:cubicBezTo>
                    <a:pt x="24869" y="8213"/>
                    <a:pt x="27932" y="3128"/>
                    <a:pt x="27964" y="3078"/>
                  </a:cubicBezTo>
                  <a:cubicBezTo>
                    <a:pt x="28022" y="2985"/>
                    <a:pt x="28024" y="2866"/>
                    <a:pt x="27968" y="2770"/>
                  </a:cubicBezTo>
                  <a:cubicBezTo>
                    <a:pt x="27806" y="2502"/>
                    <a:pt x="26346" y="136"/>
                    <a:pt x="24864" y="2"/>
                  </a:cubicBezTo>
                  <a:cubicBezTo>
                    <a:pt x="24852" y="0"/>
                    <a:pt x="24841" y="0"/>
                    <a:pt x="24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63"/>
            <p:cNvSpPr/>
            <p:nvPr/>
          </p:nvSpPr>
          <p:spPr>
            <a:xfrm>
              <a:off x="3521575" y="2773025"/>
              <a:ext cx="841725" cy="937025"/>
            </a:xfrm>
            <a:custGeom>
              <a:avLst/>
              <a:gdLst/>
              <a:ahLst/>
              <a:cxnLst/>
              <a:rect l="l" t="t" r="r" b="b"/>
              <a:pathLst>
                <a:path w="33669" h="37481" extrusionOk="0">
                  <a:moveTo>
                    <a:pt x="11389" y="0"/>
                  </a:moveTo>
                  <a:lnTo>
                    <a:pt x="11389" y="0"/>
                  </a:lnTo>
                  <a:cubicBezTo>
                    <a:pt x="11389" y="0"/>
                    <a:pt x="7134" y="1628"/>
                    <a:pt x="4506" y="4507"/>
                  </a:cubicBezTo>
                  <a:cubicBezTo>
                    <a:pt x="1878" y="7385"/>
                    <a:pt x="250" y="11891"/>
                    <a:pt x="125" y="18524"/>
                  </a:cubicBezTo>
                  <a:cubicBezTo>
                    <a:pt x="0" y="25158"/>
                    <a:pt x="2128" y="32668"/>
                    <a:pt x="10388" y="35921"/>
                  </a:cubicBezTo>
                  <a:cubicBezTo>
                    <a:pt x="13235" y="37043"/>
                    <a:pt x="15978" y="37480"/>
                    <a:pt x="18447" y="37480"/>
                  </a:cubicBezTo>
                  <a:cubicBezTo>
                    <a:pt x="23144" y="37480"/>
                    <a:pt x="26853" y="35897"/>
                    <a:pt x="28411" y="34420"/>
                  </a:cubicBezTo>
                  <a:cubicBezTo>
                    <a:pt x="30789" y="32167"/>
                    <a:pt x="33668" y="25785"/>
                    <a:pt x="33668" y="25784"/>
                  </a:cubicBezTo>
                  <a:lnTo>
                    <a:pt x="33668" y="25784"/>
                  </a:lnTo>
                  <a:cubicBezTo>
                    <a:pt x="33668" y="25785"/>
                    <a:pt x="30552" y="26615"/>
                    <a:pt x="26632" y="26615"/>
                  </a:cubicBezTo>
                  <a:cubicBezTo>
                    <a:pt x="22501" y="26615"/>
                    <a:pt x="17479" y="25693"/>
                    <a:pt x="14268" y="21904"/>
                  </a:cubicBezTo>
                  <a:cubicBezTo>
                    <a:pt x="8010" y="14519"/>
                    <a:pt x="11389" y="0"/>
                    <a:pt x="1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63"/>
            <p:cNvSpPr/>
            <p:nvPr/>
          </p:nvSpPr>
          <p:spPr>
            <a:xfrm>
              <a:off x="3512125" y="2765700"/>
              <a:ext cx="860075" cy="951250"/>
            </a:xfrm>
            <a:custGeom>
              <a:avLst/>
              <a:gdLst/>
              <a:ahLst/>
              <a:cxnLst/>
              <a:rect l="l" t="t" r="r" b="b"/>
              <a:pathLst>
                <a:path w="34403" h="38050" extrusionOk="0">
                  <a:moveTo>
                    <a:pt x="11367" y="779"/>
                  </a:moveTo>
                  <a:cubicBezTo>
                    <a:pt x="11132" y="1972"/>
                    <a:pt x="10615" y="4966"/>
                    <a:pt x="10567" y="8472"/>
                  </a:cubicBezTo>
                  <a:cubicBezTo>
                    <a:pt x="10510" y="12676"/>
                    <a:pt x="11131" y="18502"/>
                    <a:pt x="14423" y="22386"/>
                  </a:cubicBezTo>
                  <a:cubicBezTo>
                    <a:pt x="17038" y="25472"/>
                    <a:pt x="21281" y="27136"/>
                    <a:pt x="26689" y="27199"/>
                  </a:cubicBezTo>
                  <a:cubicBezTo>
                    <a:pt x="26795" y="27200"/>
                    <a:pt x="26901" y="27200"/>
                    <a:pt x="27006" y="27200"/>
                  </a:cubicBezTo>
                  <a:cubicBezTo>
                    <a:pt x="29910" y="27200"/>
                    <a:pt x="32427" y="26738"/>
                    <a:pt x="33526" y="26500"/>
                  </a:cubicBezTo>
                  <a:lnTo>
                    <a:pt x="33526" y="26500"/>
                  </a:lnTo>
                  <a:cubicBezTo>
                    <a:pt x="32775" y="28082"/>
                    <a:pt x="30496" y="32692"/>
                    <a:pt x="28588" y="34500"/>
                  </a:cubicBezTo>
                  <a:cubicBezTo>
                    <a:pt x="26958" y="36044"/>
                    <a:pt x="23317" y="37473"/>
                    <a:pt x="18847" y="37473"/>
                  </a:cubicBezTo>
                  <a:cubicBezTo>
                    <a:pt x="16376" y="37473"/>
                    <a:pt x="13652" y="37036"/>
                    <a:pt x="10874" y="35942"/>
                  </a:cubicBezTo>
                  <a:cubicBezTo>
                    <a:pt x="2341" y="32581"/>
                    <a:pt x="684" y="24777"/>
                    <a:pt x="796" y="18823"/>
                  </a:cubicBezTo>
                  <a:cubicBezTo>
                    <a:pt x="913" y="12650"/>
                    <a:pt x="2361" y="7998"/>
                    <a:pt x="5101" y="4996"/>
                  </a:cubicBezTo>
                  <a:cubicBezTo>
                    <a:pt x="7123" y="2782"/>
                    <a:pt x="10173" y="1303"/>
                    <a:pt x="11367" y="779"/>
                  </a:cubicBezTo>
                  <a:close/>
                  <a:moveTo>
                    <a:pt x="11768" y="0"/>
                  </a:moveTo>
                  <a:cubicBezTo>
                    <a:pt x="11732" y="0"/>
                    <a:pt x="11697" y="7"/>
                    <a:pt x="11663" y="20"/>
                  </a:cubicBezTo>
                  <a:cubicBezTo>
                    <a:pt x="11487" y="88"/>
                    <a:pt x="7313" y="1705"/>
                    <a:pt x="4667" y="4602"/>
                  </a:cubicBezTo>
                  <a:cubicBezTo>
                    <a:pt x="1830" y="7711"/>
                    <a:pt x="330" y="12492"/>
                    <a:pt x="211" y="18812"/>
                  </a:cubicBezTo>
                  <a:cubicBezTo>
                    <a:pt x="1" y="29935"/>
                    <a:pt x="5776" y="34563"/>
                    <a:pt x="10660" y="36486"/>
                  </a:cubicBezTo>
                  <a:cubicBezTo>
                    <a:pt x="13494" y="37603"/>
                    <a:pt x="16279" y="38050"/>
                    <a:pt x="18815" y="38050"/>
                  </a:cubicBezTo>
                  <a:cubicBezTo>
                    <a:pt x="23471" y="38050"/>
                    <a:pt x="27282" y="36545"/>
                    <a:pt x="28991" y="34925"/>
                  </a:cubicBezTo>
                  <a:cubicBezTo>
                    <a:pt x="31383" y="32659"/>
                    <a:pt x="34195" y="26460"/>
                    <a:pt x="34314" y="26197"/>
                  </a:cubicBezTo>
                  <a:cubicBezTo>
                    <a:pt x="34403" y="25997"/>
                    <a:pt x="34251" y="25783"/>
                    <a:pt x="34048" y="25783"/>
                  </a:cubicBezTo>
                  <a:cubicBezTo>
                    <a:pt x="34023" y="25783"/>
                    <a:pt x="33997" y="25786"/>
                    <a:pt x="33970" y="25793"/>
                  </a:cubicBezTo>
                  <a:cubicBezTo>
                    <a:pt x="33908" y="25810"/>
                    <a:pt x="30852" y="26602"/>
                    <a:pt x="27028" y="26602"/>
                  </a:cubicBezTo>
                  <a:cubicBezTo>
                    <a:pt x="22951" y="26602"/>
                    <a:pt x="18001" y="25702"/>
                    <a:pt x="14871" y="22007"/>
                  </a:cubicBezTo>
                  <a:cubicBezTo>
                    <a:pt x="8781" y="14821"/>
                    <a:pt x="12020" y="504"/>
                    <a:pt x="12053" y="360"/>
                  </a:cubicBezTo>
                  <a:cubicBezTo>
                    <a:pt x="12077" y="254"/>
                    <a:pt x="12042" y="143"/>
                    <a:pt x="11960" y="73"/>
                  </a:cubicBezTo>
                  <a:cubicBezTo>
                    <a:pt x="11906" y="25"/>
                    <a:pt x="11837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63"/>
            <p:cNvSpPr/>
            <p:nvPr/>
          </p:nvSpPr>
          <p:spPr>
            <a:xfrm>
              <a:off x="3643425" y="1155050"/>
              <a:ext cx="2081200" cy="2431225"/>
            </a:xfrm>
            <a:custGeom>
              <a:avLst/>
              <a:gdLst/>
              <a:ahLst/>
              <a:cxnLst/>
              <a:rect l="l" t="t" r="r" b="b"/>
              <a:pathLst>
                <a:path w="83248" h="97249" extrusionOk="0">
                  <a:moveTo>
                    <a:pt x="30073" y="0"/>
                  </a:moveTo>
                  <a:cubicBezTo>
                    <a:pt x="29131" y="0"/>
                    <a:pt x="28244" y="546"/>
                    <a:pt x="27915" y="1296"/>
                  </a:cubicBezTo>
                  <a:cubicBezTo>
                    <a:pt x="27090" y="3184"/>
                    <a:pt x="22252" y="9674"/>
                    <a:pt x="20835" y="11443"/>
                  </a:cubicBezTo>
                  <a:cubicBezTo>
                    <a:pt x="19420" y="13213"/>
                    <a:pt x="16470" y="18050"/>
                    <a:pt x="16470" y="18050"/>
                  </a:cubicBezTo>
                  <a:lnTo>
                    <a:pt x="13192" y="29409"/>
                  </a:lnTo>
                  <a:cubicBezTo>
                    <a:pt x="13192" y="29409"/>
                    <a:pt x="12480" y="32797"/>
                    <a:pt x="8380" y="45631"/>
                  </a:cubicBezTo>
                  <a:cubicBezTo>
                    <a:pt x="4280" y="58467"/>
                    <a:pt x="6062" y="64349"/>
                    <a:pt x="6062" y="64349"/>
                  </a:cubicBezTo>
                  <a:cubicBezTo>
                    <a:pt x="6062" y="64349"/>
                    <a:pt x="6046" y="64341"/>
                    <a:pt x="6013" y="64341"/>
                  </a:cubicBezTo>
                  <a:cubicBezTo>
                    <a:pt x="5779" y="64341"/>
                    <a:pt x="4687" y="64753"/>
                    <a:pt x="2496" y="71479"/>
                  </a:cubicBezTo>
                  <a:cubicBezTo>
                    <a:pt x="1" y="79145"/>
                    <a:pt x="1070" y="88949"/>
                    <a:pt x="5526" y="93583"/>
                  </a:cubicBezTo>
                  <a:cubicBezTo>
                    <a:pt x="8004" y="96160"/>
                    <a:pt x="10921" y="97249"/>
                    <a:pt x="14157" y="97249"/>
                  </a:cubicBezTo>
                  <a:cubicBezTo>
                    <a:pt x="16743" y="97249"/>
                    <a:pt x="19531" y="96553"/>
                    <a:pt x="22461" y="95366"/>
                  </a:cubicBezTo>
                  <a:cubicBezTo>
                    <a:pt x="29056" y="92692"/>
                    <a:pt x="32087" y="86810"/>
                    <a:pt x="32087" y="86810"/>
                  </a:cubicBezTo>
                  <a:cubicBezTo>
                    <a:pt x="32087" y="86810"/>
                    <a:pt x="39040" y="85027"/>
                    <a:pt x="44208" y="81106"/>
                  </a:cubicBezTo>
                  <a:cubicBezTo>
                    <a:pt x="49167" y="77344"/>
                    <a:pt x="52977" y="73418"/>
                    <a:pt x="59886" y="73418"/>
                  </a:cubicBezTo>
                  <a:cubicBezTo>
                    <a:pt x="60181" y="73418"/>
                    <a:pt x="60481" y="73426"/>
                    <a:pt x="60787" y="73440"/>
                  </a:cubicBezTo>
                  <a:cubicBezTo>
                    <a:pt x="68122" y="73790"/>
                    <a:pt x="76483" y="77902"/>
                    <a:pt x="79502" y="77902"/>
                  </a:cubicBezTo>
                  <a:cubicBezTo>
                    <a:pt x="79564" y="77902"/>
                    <a:pt x="79625" y="77900"/>
                    <a:pt x="79683" y="77897"/>
                  </a:cubicBezTo>
                  <a:cubicBezTo>
                    <a:pt x="82535" y="77719"/>
                    <a:pt x="83247" y="74154"/>
                    <a:pt x="80039" y="69340"/>
                  </a:cubicBezTo>
                  <a:cubicBezTo>
                    <a:pt x="76830" y="64527"/>
                    <a:pt x="69165" y="63101"/>
                    <a:pt x="63104" y="61140"/>
                  </a:cubicBezTo>
                  <a:cubicBezTo>
                    <a:pt x="57044" y="59179"/>
                    <a:pt x="53478" y="55258"/>
                    <a:pt x="55083" y="45631"/>
                  </a:cubicBezTo>
                  <a:cubicBezTo>
                    <a:pt x="56687" y="36006"/>
                    <a:pt x="65065" y="20319"/>
                    <a:pt x="64887" y="17467"/>
                  </a:cubicBezTo>
                  <a:cubicBezTo>
                    <a:pt x="64777" y="15712"/>
                    <a:pt x="53863" y="15104"/>
                    <a:pt x="44862" y="15104"/>
                  </a:cubicBezTo>
                  <a:cubicBezTo>
                    <a:pt x="39239" y="15104"/>
                    <a:pt x="34363" y="15341"/>
                    <a:pt x="33335" y="15684"/>
                  </a:cubicBezTo>
                  <a:cubicBezTo>
                    <a:pt x="30661" y="16575"/>
                    <a:pt x="30126" y="16397"/>
                    <a:pt x="27631" y="19606"/>
                  </a:cubicBezTo>
                  <a:cubicBezTo>
                    <a:pt x="25135" y="22814"/>
                    <a:pt x="23887" y="25132"/>
                    <a:pt x="23887" y="25132"/>
                  </a:cubicBezTo>
                  <a:lnTo>
                    <a:pt x="26984" y="18628"/>
                  </a:lnTo>
                  <a:lnTo>
                    <a:pt x="27207" y="18640"/>
                  </a:lnTo>
                  <a:cubicBezTo>
                    <a:pt x="27207" y="18640"/>
                    <a:pt x="27444" y="17815"/>
                    <a:pt x="28623" y="16282"/>
                  </a:cubicBezTo>
                  <a:cubicBezTo>
                    <a:pt x="29803" y="14747"/>
                    <a:pt x="32872" y="11089"/>
                    <a:pt x="32990" y="4954"/>
                  </a:cubicBezTo>
                  <a:cubicBezTo>
                    <a:pt x="33061" y="1255"/>
                    <a:pt x="31503" y="0"/>
                    <a:pt x="30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63"/>
            <p:cNvSpPr/>
            <p:nvPr/>
          </p:nvSpPr>
          <p:spPr>
            <a:xfrm>
              <a:off x="3633450" y="1147700"/>
              <a:ext cx="2083350" cy="2445725"/>
            </a:xfrm>
            <a:custGeom>
              <a:avLst/>
              <a:gdLst/>
              <a:ahLst/>
              <a:cxnLst/>
              <a:rect l="l" t="t" r="r" b="b"/>
              <a:pathLst>
                <a:path w="83334" h="97829" extrusionOk="0">
                  <a:moveTo>
                    <a:pt x="30473" y="588"/>
                  </a:moveTo>
                  <a:cubicBezTo>
                    <a:pt x="30623" y="588"/>
                    <a:pt x="30773" y="604"/>
                    <a:pt x="30921" y="636"/>
                  </a:cubicBezTo>
                  <a:cubicBezTo>
                    <a:pt x="31599" y="783"/>
                    <a:pt x="33166" y="1531"/>
                    <a:pt x="33094" y="5242"/>
                  </a:cubicBezTo>
                  <a:cubicBezTo>
                    <a:pt x="32984" y="10995"/>
                    <a:pt x="30271" y="14488"/>
                    <a:pt x="28967" y="16167"/>
                  </a:cubicBezTo>
                  <a:lnTo>
                    <a:pt x="28790" y="16397"/>
                  </a:lnTo>
                  <a:cubicBezTo>
                    <a:pt x="27928" y="17518"/>
                    <a:pt x="27553" y="18278"/>
                    <a:pt x="27406" y="18631"/>
                  </a:cubicBezTo>
                  <a:lnTo>
                    <a:pt x="27399" y="18631"/>
                  </a:lnTo>
                  <a:cubicBezTo>
                    <a:pt x="27392" y="18631"/>
                    <a:pt x="27386" y="18631"/>
                    <a:pt x="27380" y="18631"/>
                  </a:cubicBezTo>
                  <a:cubicBezTo>
                    <a:pt x="27268" y="18631"/>
                    <a:pt x="27166" y="18696"/>
                    <a:pt x="27119" y="18798"/>
                  </a:cubicBezTo>
                  <a:lnTo>
                    <a:pt x="24022" y="25300"/>
                  </a:lnTo>
                  <a:cubicBezTo>
                    <a:pt x="23952" y="25443"/>
                    <a:pt x="24011" y="25617"/>
                    <a:pt x="24153" y="25689"/>
                  </a:cubicBezTo>
                  <a:cubicBezTo>
                    <a:pt x="24195" y="25710"/>
                    <a:pt x="24240" y="25721"/>
                    <a:pt x="24285" y="25721"/>
                  </a:cubicBezTo>
                  <a:cubicBezTo>
                    <a:pt x="24390" y="25721"/>
                    <a:pt x="24492" y="25664"/>
                    <a:pt x="24544" y="25564"/>
                  </a:cubicBezTo>
                  <a:cubicBezTo>
                    <a:pt x="24556" y="25542"/>
                    <a:pt x="25811" y="23229"/>
                    <a:pt x="28261" y="20080"/>
                  </a:cubicBezTo>
                  <a:cubicBezTo>
                    <a:pt x="30387" y="17344"/>
                    <a:pt x="31023" y="17144"/>
                    <a:pt x="32911" y="16550"/>
                  </a:cubicBezTo>
                  <a:cubicBezTo>
                    <a:pt x="33189" y="16463"/>
                    <a:pt x="33491" y="16368"/>
                    <a:pt x="33827" y="16256"/>
                  </a:cubicBezTo>
                  <a:cubicBezTo>
                    <a:pt x="34865" y="15910"/>
                    <a:pt x="39575" y="15686"/>
                    <a:pt x="45038" y="15686"/>
                  </a:cubicBezTo>
                  <a:cubicBezTo>
                    <a:pt x="53099" y="15686"/>
                    <a:pt x="62797" y="16174"/>
                    <a:pt x="64741" y="17484"/>
                  </a:cubicBezTo>
                  <a:cubicBezTo>
                    <a:pt x="64898" y="17591"/>
                    <a:pt x="64988" y="17696"/>
                    <a:pt x="64994" y="17779"/>
                  </a:cubicBezTo>
                  <a:cubicBezTo>
                    <a:pt x="65066" y="18936"/>
                    <a:pt x="63518" y="22638"/>
                    <a:pt x="61726" y="26924"/>
                  </a:cubicBezTo>
                  <a:cubicBezTo>
                    <a:pt x="59226" y="32907"/>
                    <a:pt x="56114" y="40351"/>
                    <a:pt x="55193" y="45878"/>
                  </a:cubicBezTo>
                  <a:cubicBezTo>
                    <a:pt x="53346" y="56959"/>
                    <a:pt x="58616" y="60161"/>
                    <a:pt x="63413" y="61713"/>
                  </a:cubicBezTo>
                  <a:cubicBezTo>
                    <a:pt x="64486" y="62060"/>
                    <a:pt x="65584" y="62383"/>
                    <a:pt x="66746" y="62725"/>
                  </a:cubicBezTo>
                  <a:cubicBezTo>
                    <a:pt x="72087" y="64296"/>
                    <a:pt x="77611" y="65922"/>
                    <a:pt x="80194" y="69796"/>
                  </a:cubicBezTo>
                  <a:cubicBezTo>
                    <a:pt x="82057" y="72592"/>
                    <a:pt x="82715" y="75180"/>
                    <a:pt x="81952" y="76719"/>
                  </a:cubicBezTo>
                  <a:cubicBezTo>
                    <a:pt x="81597" y="77436"/>
                    <a:pt x="80944" y="77843"/>
                    <a:pt x="80063" y="77899"/>
                  </a:cubicBezTo>
                  <a:cubicBezTo>
                    <a:pt x="80009" y="77902"/>
                    <a:pt x="79952" y="77904"/>
                    <a:pt x="79893" y="77904"/>
                  </a:cubicBezTo>
                  <a:cubicBezTo>
                    <a:pt x="78706" y="77904"/>
                    <a:pt x="76524" y="77197"/>
                    <a:pt x="74023" y="76388"/>
                  </a:cubicBezTo>
                  <a:cubicBezTo>
                    <a:pt x="70256" y="75168"/>
                    <a:pt x="65567" y="73650"/>
                    <a:pt x="61201" y="73443"/>
                  </a:cubicBezTo>
                  <a:cubicBezTo>
                    <a:pt x="60889" y="73428"/>
                    <a:pt x="60584" y="73421"/>
                    <a:pt x="60285" y="73421"/>
                  </a:cubicBezTo>
                  <a:cubicBezTo>
                    <a:pt x="54257" y="73421"/>
                    <a:pt x="50488" y="76405"/>
                    <a:pt x="46506" y="79550"/>
                  </a:cubicBezTo>
                  <a:cubicBezTo>
                    <a:pt x="45830" y="80083"/>
                    <a:pt x="45143" y="80627"/>
                    <a:pt x="44431" y="81166"/>
                  </a:cubicBezTo>
                  <a:cubicBezTo>
                    <a:pt x="39370" y="85005"/>
                    <a:pt x="32482" y="86802"/>
                    <a:pt x="32413" y="86820"/>
                  </a:cubicBezTo>
                  <a:cubicBezTo>
                    <a:pt x="32332" y="86841"/>
                    <a:pt x="32264" y="86895"/>
                    <a:pt x="32226" y="86970"/>
                  </a:cubicBezTo>
                  <a:cubicBezTo>
                    <a:pt x="32196" y="87029"/>
                    <a:pt x="29171" y="92785"/>
                    <a:pt x="22750" y="95390"/>
                  </a:cubicBezTo>
                  <a:cubicBezTo>
                    <a:pt x="19714" y="96620"/>
                    <a:pt x="16997" y="97237"/>
                    <a:pt x="14574" y="97237"/>
                  </a:cubicBezTo>
                  <a:cubicBezTo>
                    <a:pt x="11215" y="97237"/>
                    <a:pt x="8423" y="96051"/>
                    <a:pt x="6137" y="93674"/>
                  </a:cubicBezTo>
                  <a:cubicBezTo>
                    <a:pt x="1921" y="89290"/>
                    <a:pt x="619" y="79710"/>
                    <a:pt x="3174" y="71864"/>
                  </a:cubicBezTo>
                  <a:cubicBezTo>
                    <a:pt x="5240" y="65518"/>
                    <a:pt x="6274" y="64975"/>
                    <a:pt x="6407" y="64931"/>
                  </a:cubicBezTo>
                  <a:cubicBezTo>
                    <a:pt x="6424" y="64934"/>
                    <a:pt x="6442" y="64936"/>
                    <a:pt x="6459" y="64936"/>
                  </a:cubicBezTo>
                  <a:cubicBezTo>
                    <a:pt x="6528" y="64936"/>
                    <a:pt x="6596" y="64912"/>
                    <a:pt x="6649" y="64866"/>
                  </a:cubicBezTo>
                  <a:cubicBezTo>
                    <a:pt x="6739" y="64791"/>
                    <a:pt x="6774" y="64670"/>
                    <a:pt x="6741" y="64558"/>
                  </a:cubicBezTo>
                  <a:cubicBezTo>
                    <a:pt x="6723" y="64500"/>
                    <a:pt x="5031" y="58617"/>
                    <a:pt x="9056" y="46014"/>
                  </a:cubicBezTo>
                  <a:cubicBezTo>
                    <a:pt x="13114" y="33312"/>
                    <a:pt x="13870" y="29799"/>
                    <a:pt x="13872" y="29784"/>
                  </a:cubicBezTo>
                  <a:lnTo>
                    <a:pt x="17139" y="18464"/>
                  </a:lnTo>
                  <a:cubicBezTo>
                    <a:pt x="17403" y="18033"/>
                    <a:pt x="20136" y="13579"/>
                    <a:pt x="21463" y="11920"/>
                  </a:cubicBezTo>
                  <a:cubicBezTo>
                    <a:pt x="22966" y="10040"/>
                    <a:pt x="27751" y="3608"/>
                    <a:pt x="28582" y="1707"/>
                  </a:cubicBezTo>
                  <a:cubicBezTo>
                    <a:pt x="28876" y="1035"/>
                    <a:pt x="29666" y="588"/>
                    <a:pt x="30473" y="588"/>
                  </a:cubicBezTo>
                  <a:close/>
                  <a:moveTo>
                    <a:pt x="30467" y="1"/>
                  </a:moveTo>
                  <a:cubicBezTo>
                    <a:pt x="29433" y="1"/>
                    <a:pt x="28436" y="581"/>
                    <a:pt x="28046" y="1472"/>
                  </a:cubicBezTo>
                  <a:cubicBezTo>
                    <a:pt x="27249" y="3296"/>
                    <a:pt x="22451" y="9748"/>
                    <a:pt x="21006" y="11555"/>
                  </a:cubicBezTo>
                  <a:cubicBezTo>
                    <a:pt x="19594" y="13319"/>
                    <a:pt x="16740" y="17994"/>
                    <a:pt x="16619" y="18193"/>
                  </a:cubicBezTo>
                  <a:cubicBezTo>
                    <a:pt x="16605" y="18216"/>
                    <a:pt x="16595" y="18239"/>
                    <a:pt x="16588" y="18264"/>
                  </a:cubicBezTo>
                  <a:lnTo>
                    <a:pt x="13304" y="29644"/>
                  </a:lnTo>
                  <a:cubicBezTo>
                    <a:pt x="13298" y="29678"/>
                    <a:pt x="12542" y="33180"/>
                    <a:pt x="8499" y="45837"/>
                  </a:cubicBezTo>
                  <a:cubicBezTo>
                    <a:pt x="4880" y="57167"/>
                    <a:pt x="5799" y="63068"/>
                    <a:pt x="6104" y="64428"/>
                  </a:cubicBezTo>
                  <a:cubicBezTo>
                    <a:pt x="5213" y="64903"/>
                    <a:pt x="4010" y="67405"/>
                    <a:pt x="2618" y="71683"/>
                  </a:cubicBezTo>
                  <a:cubicBezTo>
                    <a:pt x="1" y="79716"/>
                    <a:pt x="1362" y="89554"/>
                    <a:pt x="5714" y="94081"/>
                  </a:cubicBezTo>
                  <a:cubicBezTo>
                    <a:pt x="8120" y="96582"/>
                    <a:pt x="11044" y="97829"/>
                    <a:pt x="14554" y="97829"/>
                  </a:cubicBezTo>
                  <a:cubicBezTo>
                    <a:pt x="17055" y="97829"/>
                    <a:pt x="19853" y="97195"/>
                    <a:pt x="22969" y="95932"/>
                  </a:cubicBezTo>
                  <a:cubicBezTo>
                    <a:pt x="29075" y="93457"/>
                    <a:pt x="32209" y="88202"/>
                    <a:pt x="32682" y="87354"/>
                  </a:cubicBezTo>
                  <a:cubicBezTo>
                    <a:pt x="33647" y="87090"/>
                    <a:pt x="40006" y="85259"/>
                    <a:pt x="44784" y="81633"/>
                  </a:cubicBezTo>
                  <a:cubicBezTo>
                    <a:pt x="45499" y="81091"/>
                    <a:pt x="46190" y="80546"/>
                    <a:pt x="46869" y="80010"/>
                  </a:cubicBezTo>
                  <a:cubicBezTo>
                    <a:pt x="50934" y="76800"/>
                    <a:pt x="54470" y="74006"/>
                    <a:pt x="60276" y="74006"/>
                  </a:cubicBezTo>
                  <a:cubicBezTo>
                    <a:pt x="60569" y="74006"/>
                    <a:pt x="60867" y="74013"/>
                    <a:pt x="61172" y="74028"/>
                  </a:cubicBezTo>
                  <a:cubicBezTo>
                    <a:pt x="65460" y="74231"/>
                    <a:pt x="70107" y="75735"/>
                    <a:pt x="73842" y="76944"/>
                  </a:cubicBezTo>
                  <a:cubicBezTo>
                    <a:pt x="76496" y="77803"/>
                    <a:pt x="78617" y="78489"/>
                    <a:pt x="79904" y="78489"/>
                  </a:cubicBezTo>
                  <a:cubicBezTo>
                    <a:pt x="79971" y="78489"/>
                    <a:pt x="80036" y="78487"/>
                    <a:pt x="80098" y="78483"/>
                  </a:cubicBezTo>
                  <a:cubicBezTo>
                    <a:pt x="81185" y="78415"/>
                    <a:pt x="82029" y="77881"/>
                    <a:pt x="82476" y="76979"/>
                  </a:cubicBezTo>
                  <a:cubicBezTo>
                    <a:pt x="83334" y="75250"/>
                    <a:pt x="82663" y="72443"/>
                    <a:pt x="80681" y="69472"/>
                  </a:cubicBezTo>
                  <a:cubicBezTo>
                    <a:pt x="77981" y="65420"/>
                    <a:pt x="72353" y="63764"/>
                    <a:pt x="66911" y="62163"/>
                  </a:cubicBezTo>
                  <a:cubicBezTo>
                    <a:pt x="65753" y="61822"/>
                    <a:pt x="64658" y="61500"/>
                    <a:pt x="63593" y="61155"/>
                  </a:cubicBezTo>
                  <a:cubicBezTo>
                    <a:pt x="56707" y="58928"/>
                    <a:pt x="54367" y="54388"/>
                    <a:pt x="55770" y="45973"/>
                  </a:cubicBezTo>
                  <a:cubicBezTo>
                    <a:pt x="56680" y="40514"/>
                    <a:pt x="59777" y="33104"/>
                    <a:pt x="62266" y="27150"/>
                  </a:cubicBezTo>
                  <a:cubicBezTo>
                    <a:pt x="64161" y="22618"/>
                    <a:pt x="65658" y="19036"/>
                    <a:pt x="65577" y="17742"/>
                  </a:cubicBezTo>
                  <a:cubicBezTo>
                    <a:pt x="65561" y="17466"/>
                    <a:pt x="65388" y="17216"/>
                    <a:pt x="65066" y="16999"/>
                  </a:cubicBezTo>
                  <a:cubicBezTo>
                    <a:pt x="63002" y="15607"/>
                    <a:pt x="53280" y="15093"/>
                    <a:pt x="45148" y="15093"/>
                  </a:cubicBezTo>
                  <a:cubicBezTo>
                    <a:pt x="39569" y="15093"/>
                    <a:pt x="34738" y="15335"/>
                    <a:pt x="33641" y="15700"/>
                  </a:cubicBezTo>
                  <a:cubicBezTo>
                    <a:pt x="33307" y="15811"/>
                    <a:pt x="33009" y="15906"/>
                    <a:pt x="32734" y="15992"/>
                  </a:cubicBezTo>
                  <a:cubicBezTo>
                    <a:pt x="30772" y="16610"/>
                    <a:pt x="30037" y="16841"/>
                    <a:pt x="27798" y="19720"/>
                  </a:cubicBezTo>
                  <a:cubicBezTo>
                    <a:pt x="27321" y="20333"/>
                    <a:pt x="26888" y="20917"/>
                    <a:pt x="26499" y="21459"/>
                  </a:cubicBezTo>
                  <a:lnTo>
                    <a:pt x="27562" y="19227"/>
                  </a:lnTo>
                  <a:lnTo>
                    <a:pt x="27590" y="19228"/>
                  </a:lnTo>
                  <a:cubicBezTo>
                    <a:pt x="27595" y="19228"/>
                    <a:pt x="27599" y="19228"/>
                    <a:pt x="27604" y="19228"/>
                  </a:cubicBezTo>
                  <a:cubicBezTo>
                    <a:pt x="27734" y="19228"/>
                    <a:pt x="27849" y="19143"/>
                    <a:pt x="27888" y="19018"/>
                  </a:cubicBezTo>
                  <a:cubicBezTo>
                    <a:pt x="27890" y="19009"/>
                    <a:pt x="28134" y="18209"/>
                    <a:pt x="29254" y="16753"/>
                  </a:cubicBezTo>
                  <a:lnTo>
                    <a:pt x="29431" y="16527"/>
                  </a:lnTo>
                  <a:cubicBezTo>
                    <a:pt x="30773" y="14798"/>
                    <a:pt x="33566" y="11200"/>
                    <a:pt x="33681" y="5253"/>
                  </a:cubicBezTo>
                  <a:cubicBezTo>
                    <a:pt x="33761" y="1108"/>
                    <a:pt x="31865" y="243"/>
                    <a:pt x="31046" y="63"/>
                  </a:cubicBezTo>
                  <a:cubicBezTo>
                    <a:pt x="30854" y="21"/>
                    <a:pt x="30660" y="1"/>
                    <a:pt x="30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63"/>
            <p:cNvSpPr/>
            <p:nvPr/>
          </p:nvSpPr>
          <p:spPr>
            <a:xfrm>
              <a:off x="5398975" y="2988325"/>
              <a:ext cx="256575" cy="113275"/>
            </a:xfrm>
            <a:custGeom>
              <a:avLst/>
              <a:gdLst/>
              <a:ahLst/>
              <a:cxnLst/>
              <a:rect l="l" t="t" r="r" b="b"/>
              <a:pathLst>
                <a:path w="10263" h="4531" extrusionOk="0">
                  <a:moveTo>
                    <a:pt x="2245" y="1"/>
                  </a:moveTo>
                  <a:cubicBezTo>
                    <a:pt x="687" y="1"/>
                    <a:pt x="1" y="775"/>
                    <a:pt x="1" y="1401"/>
                  </a:cubicBezTo>
                  <a:cubicBezTo>
                    <a:pt x="1" y="2401"/>
                    <a:pt x="9262" y="4530"/>
                    <a:pt x="9887" y="4530"/>
                  </a:cubicBezTo>
                  <a:cubicBezTo>
                    <a:pt x="9887" y="4530"/>
                    <a:pt x="10263" y="3028"/>
                    <a:pt x="6008" y="1026"/>
                  </a:cubicBezTo>
                  <a:cubicBezTo>
                    <a:pt x="4417" y="277"/>
                    <a:pt x="3176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63"/>
            <p:cNvSpPr/>
            <p:nvPr/>
          </p:nvSpPr>
          <p:spPr>
            <a:xfrm>
              <a:off x="5391650" y="2980900"/>
              <a:ext cx="269350" cy="128000"/>
            </a:xfrm>
            <a:custGeom>
              <a:avLst/>
              <a:gdLst/>
              <a:ahLst/>
              <a:cxnLst/>
              <a:rect l="l" t="t" r="r" b="b"/>
              <a:pathLst>
                <a:path w="10774" h="5120" extrusionOk="0">
                  <a:moveTo>
                    <a:pt x="2547" y="590"/>
                  </a:moveTo>
                  <a:cubicBezTo>
                    <a:pt x="3367" y="590"/>
                    <a:pt x="4541" y="818"/>
                    <a:pt x="6176" y="1588"/>
                  </a:cubicBezTo>
                  <a:cubicBezTo>
                    <a:pt x="9026" y="2930"/>
                    <a:pt x="9697" y="4003"/>
                    <a:pt x="9851" y="4487"/>
                  </a:cubicBezTo>
                  <a:cubicBezTo>
                    <a:pt x="9089" y="4352"/>
                    <a:pt x="7206" y="3932"/>
                    <a:pt x="5290" y="3413"/>
                  </a:cubicBezTo>
                  <a:cubicBezTo>
                    <a:pt x="984" y="2246"/>
                    <a:pt x="608" y="1715"/>
                    <a:pt x="586" y="1698"/>
                  </a:cubicBezTo>
                  <a:cubicBezTo>
                    <a:pt x="586" y="1424"/>
                    <a:pt x="778" y="1138"/>
                    <a:pt x="1097" y="935"/>
                  </a:cubicBezTo>
                  <a:cubicBezTo>
                    <a:pt x="1326" y="791"/>
                    <a:pt x="1781" y="590"/>
                    <a:pt x="2547" y="590"/>
                  </a:cubicBezTo>
                  <a:close/>
                  <a:moveTo>
                    <a:pt x="2543" y="1"/>
                  </a:moveTo>
                  <a:cubicBezTo>
                    <a:pt x="1678" y="1"/>
                    <a:pt x="1118" y="228"/>
                    <a:pt x="784" y="441"/>
                  </a:cubicBezTo>
                  <a:cubicBezTo>
                    <a:pt x="294" y="752"/>
                    <a:pt x="0" y="1222"/>
                    <a:pt x="0" y="1698"/>
                  </a:cubicBezTo>
                  <a:cubicBezTo>
                    <a:pt x="0" y="3138"/>
                    <a:pt x="10079" y="5120"/>
                    <a:pt x="10181" y="5120"/>
                  </a:cubicBezTo>
                  <a:cubicBezTo>
                    <a:pt x="10182" y="5120"/>
                    <a:pt x="10183" y="5120"/>
                    <a:pt x="10184" y="5120"/>
                  </a:cubicBezTo>
                  <a:cubicBezTo>
                    <a:pt x="10317" y="5120"/>
                    <a:pt x="10433" y="5028"/>
                    <a:pt x="10466" y="4898"/>
                  </a:cubicBezTo>
                  <a:cubicBezTo>
                    <a:pt x="10509" y="4721"/>
                    <a:pt x="10774" y="3104"/>
                    <a:pt x="6426" y="1058"/>
                  </a:cubicBezTo>
                  <a:cubicBezTo>
                    <a:pt x="4724" y="257"/>
                    <a:pt x="3462" y="1"/>
                    <a:pt x="2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63"/>
            <p:cNvSpPr/>
            <p:nvPr/>
          </p:nvSpPr>
          <p:spPr>
            <a:xfrm>
              <a:off x="4370800" y="1379225"/>
              <a:ext cx="359900" cy="212375"/>
            </a:xfrm>
            <a:custGeom>
              <a:avLst/>
              <a:gdLst/>
              <a:ahLst/>
              <a:cxnLst/>
              <a:rect l="l" t="t" r="r" b="b"/>
              <a:pathLst>
                <a:path w="14396" h="8495" extrusionOk="0">
                  <a:moveTo>
                    <a:pt x="11594" y="1"/>
                  </a:moveTo>
                  <a:cubicBezTo>
                    <a:pt x="11334" y="1"/>
                    <a:pt x="11049" y="74"/>
                    <a:pt x="10738" y="235"/>
                  </a:cubicBezTo>
                  <a:lnTo>
                    <a:pt x="0" y="8495"/>
                  </a:lnTo>
                  <a:lnTo>
                    <a:pt x="14396" y="8495"/>
                  </a:lnTo>
                  <a:cubicBezTo>
                    <a:pt x="14396" y="8495"/>
                    <a:pt x="14396" y="1"/>
                    <a:pt x="11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63"/>
            <p:cNvSpPr/>
            <p:nvPr/>
          </p:nvSpPr>
          <p:spPr>
            <a:xfrm>
              <a:off x="4360775" y="1371875"/>
              <a:ext cx="377225" cy="227025"/>
            </a:xfrm>
            <a:custGeom>
              <a:avLst/>
              <a:gdLst/>
              <a:ahLst/>
              <a:cxnLst/>
              <a:rect l="l" t="t" r="r" b="b"/>
              <a:pathLst>
                <a:path w="15089" h="9081" extrusionOk="0">
                  <a:moveTo>
                    <a:pt x="11994" y="588"/>
                  </a:moveTo>
                  <a:cubicBezTo>
                    <a:pt x="12190" y="588"/>
                    <a:pt x="12372" y="640"/>
                    <a:pt x="12542" y="744"/>
                  </a:cubicBezTo>
                  <a:cubicBezTo>
                    <a:pt x="14073" y="1676"/>
                    <a:pt x="14467" y="6402"/>
                    <a:pt x="14501" y="8495"/>
                  </a:cubicBezTo>
                  <a:lnTo>
                    <a:pt x="1262" y="8495"/>
                  </a:lnTo>
                  <a:lnTo>
                    <a:pt x="11296" y="778"/>
                  </a:lnTo>
                  <a:cubicBezTo>
                    <a:pt x="11547" y="651"/>
                    <a:pt x="11779" y="588"/>
                    <a:pt x="11994" y="588"/>
                  </a:cubicBezTo>
                  <a:close/>
                  <a:moveTo>
                    <a:pt x="11996" y="0"/>
                  </a:moveTo>
                  <a:cubicBezTo>
                    <a:pt x="11682" y="0"/>
                    <a:pt x="11351" y="90"/>
                    <a:pt x="11004" y="269"/>
                  </a:cubicBezTo>
                  <a:cubicBezTo>
                    <a:pt x="10989" y="276"/>
                    <a:pt x="10974" y="285"/>
                    <a:pt x="10960" y="296"/>
                  </a:cubicBezTo>
                  <a:lnTo>
                    <a:pt x="222" y="8556"/>
                  </a:lnTo>
                  <a:cubicBezTo>
                    <a:pt x="0" y="8726"/>
                    <a:pt x="120" y="9081"/>
                    <a:pt x="400" y="9081"/>
                  </a:cubicBezTo>
                  <a:lnTo>
                    <a:pt x="14797" y="9081"/>
                  </a:lnTo>
                  <a:cubicBezTo>
                    <a:pt x="14797" y="9081"/>
                    <a:pt x="14798" y="9081"/>
                    <a:pt x="14799" y="9081"/>
                  </a:cubicBezTo>
                  <a:cubicBezTo>
                    <a:pt x="14959" y="9081"/>
                    <a:pt x="15089" y="8950"/>
                    <a:pt x="15089" y="8789"/>
                  </a:cubicBezTo>
                  <a:cubicBezTo>
                    <a:pt x="15089" y="8495"/>
                    <a:pt x="15063" y="1594"/>
                    <a:pt x="12847" y="244"/>
                  </a:cubicBezTo>
                  <a:cubicBezTo>
                    <a:pt x="12580" y="81"/>
                    <a:pt x="12296" y="0"/>
                    <a:pt x="11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3"/>
            <p:cNvSpPr/>
            <p:nvPr/>
          </p:nvSpPr>
          <p:spPr>
            <a:xfrm>
              <a:off x="4292850" y="2768775"/>
              <a:ext cx="157150" cy="113325"/>
            </a:xfrm>
            <a:custGeom>
              <a:avLst/>
              <a:gdLst/>
              <a:ahLst/>
              <a:cxnLst/>
              <a:rect l="l" t="t" r="r" b="b"/>
              <a:pathLst>
                <a:path w="6286" h="4533" extrusionOk="0">
                  <a:moveTo>
                    <a:pt x="5952" y="0"/>
                  </a:moveTo>
                  <a:cubicBezTo>
                    <a:pt x="5911" y="0"/>
                    <a:pt x="5870" y="9"/>
                    <a:pt x="5830" y="27"/>
                  </a:cubicBezTo>
                  <a:cubicBezTo>
                    <a:pt x="3533" y="1011"/>
                    <a:pt x="1627" y="2365"/>
                    <a:pt x="166" y="4047"/>
                  </a:cubicBezTo>
                  <a:cubicBezTo>
                    <a:pt x="0" y="4237"/>
                    <a:pt x="136" y="4532"/>
                    <a:pt x="387" y="4532"/>
                  </a:cubicBezTo>
                  <a:cubicBezTo>
                    <a:pt x="473" y="4532"/>
                    <a:pt x="553" y="4496"/>
                    <a:pt x="609" y="4431"/>
                  </a:cubicBezTo>
                  <a:cubicBezTo>
                    <a:pt x="2010" y="2815"/>
                    <a:pt x="3845" y="1515"/>
                    <a:pt x="6061" y="565"/>
                  </a:cubicBezTo>
                  <a:cubicBezTo>
                    <a:pt x="6214" y="503"/>
                    <a:pt x="6286" y="329"/>
                    <a:pt x="6221" y="178"/>
                  </a:cubicBezTo>
                  <a:cubicBezTo>
                    <a:pt x="6173" y="67"/>
                    <a:pt x="6065" y="0"/>
                    <a:pt x="5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3"/>
            <p:cNvSpPr/>
            <p:nvPr/>
          </p:nvSpPr>
          <p:spPr>
            <a:xfrm>
              <a:off x="4245575" y="2913000"/>
              <a:ext cx="32625" cy="48850"/>
            </a:xfrm>
            <a:custGeom>
              <a:avLst/>
              <a:gdLst/>
              <a:ahLst/>
              <a:cxnLst/>
              <a:rect l="l" t="t" r="r" b="b"/>
              <a:pathLst>
                <a:path w="1305" h="1954" extrusionOk="0">
                  <a:moveTo>
                    <a:pt x="970" y="1"/>
                  </a:moveTo>
                  <a:cubicBezTo>
                    <a:pt x="869" y="1"/>
                    <a:pt x="771" y="54"/>
                    <a:pt x="717" y="148"/>
                  </a:cubicBezTo>
                  <a:cubicBezTo>
                    <a:pt x="229" y="988"/>
                    <a:pt x="55" y="1551"/>
                    <a:pt x="48" y="1576"/>
                  </a:cubicBezTo>
                  <a:cubicBezTo>
                    <a:pt x="0" y="1730"/>
                    <a:pt x="87" y="1893"/>
                    <a:pt x="243" y="1941"/>
                  </a:cubicBezTo>
                  <a:cubicBezTo>
                    <a:pt x="270" y="1949"/>
                    <a:pt x="299" y="1953"/>
                    <a:pt x="328" y="1953"/>
                  </a:cubicBezTo>
                  <a:cubicBezTo>
                    <a:pt x="457" y="1953"/>
                    <a:pt x="570" y="1870"/>
                    <a:pt x="608" y="1747"/>
                  </a:cubicBezTo>
                  <a:cubicBezTo>
                    <a:pt x="609" y="1741"/>
                    <a:pt x="774" y="1218"/>
                    <a:pt x="1224" y="440"/>
                  </a:cubicBezTo>
                  <a:cubicBezTo>
                    <a:pt x="1305" y="300"/>
                    <a:pt x="1257" y="121"/>
                    <a:pt x="1116" y="40"/>
                  </a:cubicBezTo>
                  <a:cubicBezTo>
                    <a:pt x="1070" y="13"/>
                    <a:pt x="1020" y="1"/>
                    <a:pt x="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63"/>
            <p:cNvSpPr/>
            <p:nvPr/>
          </p:nvSpPr>
          <p:spPr>
            <a:xfrm>
              <a:off x="4098475" y="3185000"/>
              <a:ext cx="58325" cy="55600"/>
            </a:xfrm>
            <a:custGeom>
              <a:avLst/>
              <a:gdLst/>
              <a:ahLst/>
              <a:cxnLst/>
              <a:rect l="l" t="t" r="r" b="b"/>
              <a:pathLst>
                <a:path w="2333" h="2224" extrusionOk="0">
                  <a:moveTo>
                    <a:pt x="328" y="1"/>
                  </a:moveTo>
                  <a:cubicBezTo>
                    <a:pt x="261" y="1"/>
                    <a:pt x="194" y="23"/>
                    <a:pt x="140" y="70"/>
                  </a:cubicBezTo>
                  <a:cubicBezTo>
                    <a:pt x="17" y="174"/>
                    <a:pt x="1" y="360"/>
                    <a:pt x="105" y="483"/>
                  </a:cubicBezTo>
                  <a:cubicBezTo>
                    <a:pt x="610" y="1078"/>
                    <a:pt x="1157" y="1634"/>
                    <a:pt x="1741" y="2150"/>
                  </a:cubicBezTo>
                  <a:cubicBezTo>
                    <a:pt x="1794" y="2197"/>
                    <a:pt x="1863" y="2223"/>
                    <a:pt x="1934" y="2223"/>
                  </a:cubicBezTo>
                  <a:cubicBezTo>
                    <a:pt x="1935" y="2223"/>
                    <a:pt x="1935" y="2223"/>
                    <a:pt x="1936" y="2223"/>
                  </a:cubicBezTo>
                  <a:cubicBezTo>
                    <a:pt x="2206" y="2223"/>
                    <a:pt x="2333" y="1887"/>
                    <a:pt x="2128" y="1710"/>
                  </a:cubicBezTo>
                  <a:cubicBezTo>
                    <a:pt x="1564" y="1213"/>
                    <a:pt x="1038" y="677"/>
                    <a:pt x="552" y="104"/>
                  </a:cubicBezTo>
                  <a:cubicBezTo>
                    <a:pt x="494" y="36"/>
                    <a:pt x="411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63"/>
            <p:cNvSpPr/>
            <p:nvPr/>
          </p:nvSpPr>
          <p:spPr>
            <a:xfrm>
              <a:off x="4198225" y="3268875"/>
              <a:ext cx="255275" cy="66550"/>
            </a:xfrm>
            <a:custGeom>
              <a:avLst/>
              <a:gdLst/>
              <a:ahLst/>
              <a:cxnLst/>
              <a:rect l="l" t="t" r="r" b="b"/>
              <a:pathLst>
                <a:path w="10211" h="2662" extrusionOk="0">
                  <a:moveTo>
                    <a:pt x="337" y="0"/>
                  </a:moveTo>
                  <a:cubicBezTo>
                    <a:pt x="236" y="0"/>
                    <a:pt x="137" y="53"/>
                    <a:pt x="83" y="147"/>
                  </a:cubicBezTo>
                  <a:cubicBezTo>
                    <a:pt x="1" y="288"/>
                    <a:pt x="51" y="469"/>
                    <a:pt x="194" y="549"/>
                  </a:cubicBezTo>
                  <a:cubicBezTo>
                    <a:pt x="3280" y="2329"/>
                    <a:pt x="6336" y="2662"/>
                    <a:pt x="8184" y="2662"/>
                  </a:cubicBezTo>
                  <a:cubicBezTo>
                    <a:pt x="9216" y="2662"/>
                    <a:pt x="9872" y="2557"/>
                    <a:pt x="9943" y="2545"/>
                  </a:cubicBezTo>
                  <a:cubicBezTo>
                    <a:pt x="10103" y="2518"/>
                    <a:pt x="10211" y="2368"/>
                    <a:pt x="10184" y="2208"/>
                  </a:cubicBezTo>
                  <a:cubicBezTo>
                    <a:pt x="10160" y="2065"/>
                    <a:pt x="10036" y="1963"/>
                    <a:pt x="9896" y="1963"/>
                  </a:cubicBezTo>
                  <a:cubicBezTo>
                    <a:pt x="9880" y="1963"/>
                    <a:pt x="9864" y="1964"/>
                    <a:pt x="9848" y="1967"/>
                  </a:cubicBezTo>
                  <a:cubicBezTo>
                    <a:pt x="9831" y="1970"/>
                    <a:pt x="9220" y="2066"/>
                    <a:pt x="8229" y="2066"/>
                  </a:cubicBezTo>
                  <a:cubicBezTo>
                    <a:pt x="6453" y="2066"/>
                    <a:pt x="3458" y="1756"/>
                    <a:pt x="487" y="42"/>
                  </a:cubicBezTo>
                  <a:cubicBezTo>
                    <a:pt x="440" y="14"/>
                    <a:pt x="388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3"/>
            <p:cNvSpPr/>
            <p:nvPr/>
          </p:nvSpPr>
          <p:spPr>
            <a:xfrm>
              <a:off x="3758625" y="1573875"/>
              <a:ext cx="2028525" cy="1486775"/>
            </a:xfrm>
            <a:custGeom>
              <a:avLst/>
              <a:gdLst/>
              <a:ahLst/>
              <a:cxnLst/>
              <a:rect l="l" t="t" r="r" b="b"/>
              <a:pathLst>
                <a:path w="81141" h="59471" extrusionOk="0">
                  <a:moveTo>
                    <a:pt x="13524" y="1"/>
                  </a:moveTo>
                  <a:cubicBezTo>
                    <a:pt x="6055" y="1"/>
                    <a:pt x="1" y="5782"/>
                    <a:pt x="1" y="12914"/>
                  </a:cubicBezTo>
                  <a:lnTo>
                    <a:pt x="1" y="38402"/>
                  </a:lnTo>
                  <a:cubicBezTo>
                    <a:pt x="1" y="44603"/>
                    <a:pt x="4578" y="49781"/>
                    <a:pt x="10682" y="51026"/>
                  </a:cubicBezTo>
                  <a:lnTo>
                    <a:pt x="7829" y="59471"/>
                  </a:lnTo>
                  <a:lnTo>
                    <a:pt x="21055" y="51315"/>
                  </a:lnTo>
                  <a:lnTo>
                    <a:pt x="67617" y="51315"/>
                  </a:lnTo>
                  <a:cubicBezTo>
                    <a:pt x="75086" y="51315"/>
                    <a:pt x="81140" y="45533"/>
                    <a:pt x="81140" y="38402"/>
                  </a:cubicBezTo>
                  <a:lnTo>
                    <a:pt x="81140" y="12914"/>
                  </a:lnTo>
                  <a:cubicBezTo>
                    <a:pt x="81140" y="5782"/>
                    <a:pt x="75086" y="1"/>
                    <a:pt x="676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3"/>
            <p:cNvSpPr/>
            <p:nvPr/>
          </p:nvSpPr>
          <p:spPr>
            <a:xfrm>
              <a:off x="3743950" y="1559225"/>
              <a:ext cx="2057850" cy="1535225"/>
            </a:xfrm>
            <a:custGeom>
              <a:avLst/>
              <a:gdLst/>
              <a:ahLst/>
              <a:cxnLst/>
              <a:rect l="l" t="t" r="r" b="b"/>
              <a:pathLst>
                <a:path w="82314" h="61409" extrusionOk="0">
                  <a:moveTo>
                    <a:pt x="68204" y="1172"/>
                  </a:moveTo>
                  <a:cubicBezTo>
                    <a:pt x="75338" y="1172"/>
                    <a:pt x="81142" y="6702"/>
                    <a:pt x="81142" y="13500"/>
                  </a:cubicBezTo>
                  <a:lnTo>
                    <a:pt x="81142" y="38988"/>
                  </a:lnTo>
                  <a:cubicBezTo>
                    <a:pt x="81142" y="45784"/>
                    <a:pt x="75337" y="51314"/>
                    <a:pt x="68204" y="51314"/>
                  </a:cubicBezTo>
                  <a:lnTo>
                    <a:pt x="21475" y="51314"/>
                  </a:lnTo>
                  <a:lnTo>
                    <a:pt x="9492" y="58705"/>
                  </a:lnTo>
                  <a:lnTo>
                    <a:pt x="9492" y="58705"/>
                  </a:lnTo>
                  <a:lnTo>
                    <a:pt x="12036" y="51172"/>
                  </a:lnTo>
                  <a:lnTo>
                    <a:pt x="11386" y="51039"/>
                  </a:lnTo>
                  <a:cubicBezTo>
                    <a:pt x="5469" y="49830"/>
                    <a:pt x="1173" y="44761"/>
                    <a:pt x="1173" y="38988"/>
                  </a:cubicBezTo>
                  <a:lnTo>
                    <a:pt x="1173" y="13500"/>
                  </a:lnTo>
                  <a:cubicBezTo>
                    <a:pt x="1173" y="6702"/>
                    <a:pt x="6976" y="1172"/>
                    <a:pt x="14111" y="1172"/>
                  </a:cubicBezTo>
                  <a:close/>
                  <a:moveTo>
                    <a:pt x="14111" y="0"/>
                  </a:moveTo>
                  <a:cubicBezTo>
                    <a:pt x="6331" y="0"/>
                    <a:pt x="1" y="6057"/>
                    <a:pt x="1" y="13500"/>
                  </a:cubicBezTo>
                  <a:lnTo>
                    <a:pt x="1" y="38988"/>
                  </a:lnTo>
                  <a:cubicBezTo>
                    <a:pt x="1" y="45103"/>
                    <a:pt x="4381" y="50493"/>
                    <a:pt x="10506" y="52040"/>
                  </a:cubicBezTo>
                  <a:lnTo>
                    <a:pt x="7341" y="61409"/>
                  </a:lnTo>
                  <a:lnTo>
                    <a:pt x="7341" y="61409"/>
                  </a:lnTo>
                  <a:lnTo>
                    <a:pt x="21808" y="52488"/>
                  </a:lnTo>
                  <a:lnTo>
                    <a:pt x="68204" y="52488"/>
                  </a:lnTo>
                  <a:cubicBezTo>
                    <a:pt x="75984" y="52488"/>
                    <a:pt x="82314" y="46431"/>
                    <a:pt x="82314" y="38988"/>
                  </a:cubicBezTo>
                  <a:lnTo>
                    <a:pt x="82314" y="13500"/>
                  </a:lnTo>
                  <a:cubicBezTo>
                    <a:pt x="82314" y="6056"/>
                    <a:pt x="75984" y="0"/>
                    <a:pt x="6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3"/>
            <p:cNvSpPr/>
            <p:nvPr/>
          </p:nvSpPr>
          <p:spPr>
            <a:xfrm>
              <a:off x="3963675" y="19878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1"/>
                  </a:moveTo>
                  <a:cubicBezTo>
                    <a:pt x="272" y="1"/>
                    <a:pt x="1" y="272"/>
                    <a:pt x="1" y="606"/>
                  </a:cubicBezTo>
                  <a:cubicBezTo>
                    <a:pt x="1" y="939"/>
                    <a:pt x="272" y="1211"/>
                    <a:pt x="606" y="1211"/>
                  </a:cubicBezTo>
                  <a:lnTo>
                    <a:pt x="61418" y="1211"/>
                  </a:lnTo>
                  <a:cubicBezTo>
                    <a:pt x="61753" y="1211"/>
                    <a:pt x="62023" y="939"/>
                    <a:pt x="62023" y="606"/>
                  </a:cubicBezTo>
                  <a:cubicBezTo>
                    <a:pt x="62023" y="272"/>
                    <a:pt x="61753" y="1"/>
                    <a:pt x="6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63"/>
            <p:cNvSpPr/>
            <p:nvPr/>
          </p:nvSpPr>
          <p:spPr>
            <a:xfrm>
              <a:off x="3963675" y="21443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63"/>
            <p:cNvSpPr/>
            <p:nvPr/>
          </p:nvSpPr>
          <p:spPr>
            <a:xfrm>
              <a:off x="3963675" y="2300800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3"/>
            <p:cNvSpPr/>
            <p:nvPr/>
          </p:nvSpPr>
          <p:spPr>
            <a:xfrm>
              <a:off x="3963675" y="245727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3"/>
            <p:cNvSpPr/>
            <p:nvPr/>
          </p:nvSpPr>
          <p:spPr>
            <a:xfrm>
              <a:off x="5586250" y="1772325"/>
              <a:ext cx="377175" cy="360175"/>
            </a:xfrm>
            <a:custGeom>
              <a:avLst/>
              <a:gdLst/>
              <a:ahLst/>
              <a:cxnLst/>
              <a:rect l="l" t="t" r="r" b="b"/>
              <a:pathLst>
                <a:path w="15087" h="14407" extrusionOk="0">
                  <a:moveTo>
                    <a:pt x="7543" y="1"/>
                  </a:moveTo>
                  <a:cubicBezTo>
                    <a:pt x="5543" y="1"/>
                    <a:pt x="3624" y="759"/>
                    <a:pt x="2210" y="2111"/>
                  </a:cubicBezTo>
                  <a:cubicBezTo>
                    <a:pt x="795" y="3462"/>
                    <a:pt x="1" y="5294"/>
                    <a:pt x="1" y="7204"/>
                  </a:cubicBezTo>
                  <a:cubicBezTo>
                    <a:pt x="1" y="9114"/>
                    <a:pt x="795" y="10946"/>
                    <a:pt x="2210" y="12297"/>
                  </a:cubicBezTo>
                  <a:cubicBezTo>
                    <a:pt x="3624" y="13647"/>
                    <a:pt x="5543" y="14406"/>
                    <a:pt x="7543" y="14406"/>
                  </a:cubicBezTo>
                  <a:cubicBezTo>
                    <a:pt x="9544" y="14406"/>
                    <a:pt x="11463" y="13647"/>
                    <a:pt x="12877" y="12297"/>
                  </a:cubicBezTo>
                  <a:cubicBezTo>
                    <a:pt x="14292" y="10946"/>
                    <a:pt x="15086" y="9114"/>
                    <a:pt x="15086" y="7204"/>
                  </a:cubicBezTo>
                  <a:cubicBezTo>
                    <a:pt x="15086" y="5294"/>
                    <a:pt x="14292" y="3462"/>
                    <a:pt x="12877" y="2111"/>
                  </a:cubicBezTo>
                  <a:cubicBezTo>
                    <a:pt x="11463" y="759"/>
                    <a:pt x="9544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3"/>
            <p:cNvSpPr/>
            <p:nvPr/>
          </p:nvSpPr>
          <p:spPr>
            <a:xfrm>
              <a:off x="5684425" y="1826600"/>
              <a:ext cx="136100" cy="266175"/>
            </a:xfrm>
            <a:custGeom>
              <a:avLst/>
              <a:gdLst/>
              <a:ahLst/>
              <a:cxnLst/>
              <a:rect l="l" t="t" r="r" b="b"/>
              <a:pathLst>
                <a:path w="5444" h="10647" extrusionOk="0">
                  <a:moveTo>
                    <a:pt x="4122" y="1"/>
                  </a:moveTo>
                  <a:cubicBezTo>
                    <a:pt x="3883" y="1"/>
                    <a:pt x="3563" y="122"/>
                    <a:pt x="3163" y="366"/>
                  </a:cubicBezTo>
                  <a:lnTo>
                    <a:pt x="620" y="1704"/>
                  </a:lnTo>
                  <a:cubicBezTo>
                    <a:pt x="396" y="1851"/>
                    <a:pt x="237" y="1990"/>
                    <a:pt x="143" y="2121"/>
                  </a:cubicBezTo>
                  <a:cubicBezTo>
                    <a:pt x="48" y="2253"/>
                    <a:pt x="0" y="2411"/>
                    <a:pt x="0" y="2596"/>
                  </a:cubicBezTo>
                  <a:cubicBezTo>
                    <a:pt x="0" y="2850"/>
                    <a:pt x="89" y="3072"/>
                    <a:pt x="265" y="3262"/>
                  </a:cubicBezTo>
                  <a:cubicBezTo>
                    <a:pt x="440" y="3452"/>
                    <a:pt x="658" y="3547"/>
                    <a:pt x="919" y="3547"/>
                  </a:cubicBezTo>
                  <a:cubicBezTo>
                    <a:pt x="1073" y="3547"/>
                    <a:pt x="1228" y="3506"/>
                    <a:pt x="1386" y="3423"/>
                  </a:cubicBezTo>
                  <a:lnTo>
                    <a:pt x="2710" y="2684"/>
                  </a:lnTo>
                  <a:lnTo>
                    <a:pt x="2710" y="8518"/>
                  </a:lnTo>
                  <a:cubicBezTo>
                    <a:pt x="2710" y="9235"/>
                    <a:pt x="2819" y="9768"/>
                    <a:pt x="3036" y="10120"/>
                  </a:cubicBezTo>
                  <a:cubicBezTo>
                    <a:pt x="3253" y="10471"/>
                    <a:pt x="3596" y="10646"/>
                    <a:pt x="4066" y="10646"/>
                  </a:cubicBezTo>
                  <a:cubicBezTo>
                    <a:pt x="4985" y="10646"/>
                    <a:pt x="5444" y="10005"/>
                    <a:pt x="5444" y="8723"/>
                  </a:cubicBezTo>
                  <a:lnTo>
                    <a:pt x="5444" y="1967"/>
                  </a:lnTo>
                  <a:cubicBezTo>
                    <a:pt x="5444" y="656"/>
                    <a:pt x="5007" y="1"/>
                    <a:pt x="4135" y="1"/>
                  </a:cubicBezTo>
                  <a:cubicBezTo>
                    <a:pt x="4131" y="1"/>
                    <a:pt x="4126" y="1"/>
                    <a:pt x="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63"/>
            <p:cNvSpPr/>
            <p:nvPr/>
          </p:nvSpPr>
          <p:spPr>
            <a:xfrm>
              <a:off x="5039800" y="1336850"/>
              <a:ext cx="371700" cy="352075"/>
            </a:xfrm>
            <a:custGeom>
              <a:avLst/>
              <a:gdLst/>
              <a:ahLst/>
              <a:cxnLst/>
              <a:rect l="l" t="t" r="r" b="b"/>
              <a:pathLst>
                <a:path w="14868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0" y="2992"/>
                  </a:cubicBezTo>
                  <a:lnTo>
                    <a:pt x="472" y="5705"/>
                  </a:lnTo>
                  <a:cubicBezTo>
                    <a:pt x="472" y="5705"/>
                    <a:pt x="709" y="10425"/>
                    <a:pt x="4957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8" y="14083"/>
                    <a:pt x="14682" y="13234"/>
                    <a:pt x="14750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63"/>
            <p:cNvSpPr/>
            <p:nvPr/>
          </p:nvSpPr>
          <p:spPr>
            <a:xfrm>
              <a:off x="5031575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7" y="1519"/>
                    <a:pt x="102" y="3100"/>
                  </a:cubicBezTo>
                  <a:cubicBezTo>
                    <a:pt x="0" y="3225"/>
                    <a:pt x="19" y="3409"/>
                    <a:pt x="143" y="3512"/>
                  </a:cubicBezTo>
                  <a:cubicBezTo>
                    <a:pt x="198" y="3556"/>
                    <a:pt x="264" y="3578"/>
                    <a:pt x="329" y="3578"/>
                  </a:cubicBezTo>
                  <a:cubicBezTo>
                    <a:pt x="414" y="3578"/>
                    <a:pt x="498" y="3541"/>
                    <a:pt x="556" y="3470"/>
                  </a:cubicBezTo>
                  <a:cubicBezTo>
                    <a:pt x="1761" y="1999"/>
                    <a:pt x="4013" y="587"/>
                    <a:pt x="6111" y="587"/>
                  </a:cubicBezTo>
                  <a:cubicBezTo>
                    <a:pt x="6224" y="587"/>
                    <a:pt x="6338" y="591"/>
                    <a:pt x="6450" y="599"/>
                  </a:cubicBezTo>
                  <a:cubicBezTo>
                    <a:pt x="7719" y="694"/>
                    <a:pt x="8710" y="1330"/>
                    <a:pt x="9399" y="2490"/>
                  </a:cubicBezTo>
                  <a:cubicBezTo>
                    <a:pt x="10157" y="3766"/>
                    <a:pt x="11019" y="4928"/>
                    <a:pt x="11853" y="6053"/>
                  </a:cubicBezTo>
                  <a:cubicBezTo>
                    <a:pt x="13467" y="8227"/>
                    <a:pt x="14861" y="10105"/>
                    <a:pt x="14787" y="11886"/>
                  </a:cubicBezTo>
                  <a:cubicBezTo>
                    <a:pt x="14759" y="12543"/>
                    <a:pt x="14403" y="13071"/>
                    <a:pt x="13729" y="13459"/>
                  </a:cubicBezTo>
                  <a:cubicBezTo>
                    <a:pt x="13002" y="13877"/>
                    <a:pt x="11996" y="14078"/>
                    <a:pt x="10871" y="14078"/>
                  </a:cubicBezTo>
                  <a:cubicBezTo>
                    <a:pt x="9140" y="14078"/>
                    <a:pt x="7128" y="13601"/>
                    <a:pt x="5422" y="12701"/>
                  </a:cubicBezTo>
                  <a:cubicBezTo>
                    <a:pt x="1378" y="10567"/>
                    <a:pt x="1096" y="6029"/>
                    <a:pt x="1093" y="5984"/>
                  </a:cubicBezTo>
                  <a:cubicBezTo>
                    <a:pt x="1086" y="5830"/>
                    <a:pt x="973" y="5705"/>
                    <a:pt x="811" y="5705"/>
                  </a:cubicBezTo>
                  <a:cubicBezTo>
                    <a:pt x="803" y="5705"/>
                    <a:pt x="795" y="5705"/>
                    <a:pt x="787" y="5706"/>
                  </a:cubicBezTo>
                  <a:cubicBezTo>
                    <a:pt x="625" y="5715"/>
                    <a:pt x="501" y="5852"/>
                    <a:pt x="509" y="6014"/>
                  </a:cubicBezTo>
                  <a:cubicBezTo>
                    <a:pt x="519" y="6213"/>
                    <a:pt x="803" y="10926"/>
                    <a:pt x="5148" y="13219"/>
                  </a:cubicBezTo>
                  <a:cubicBezTo>
                    <a:pt x="6950" y="14170"/>
                    <a:pt x="9033" y="14669"/>
                    <a:pt x="10853" y="14669"/>
                  </a:cubicBezTo>
                  <a:cubicBezTo>
                    <a:pt x="12087" y="14669"/>
                    <a:pt x="13199" y="14439"/>
                    <a:pt x="14021" y="13968"/>
                  </a:cubicBezTo>
                  <a:cubicBezTo>
                    <a:pt x="14869" y="13480"/>
                    <a:pt x="15337" y="12769"/>
                    <a:pt x="15372" y="11911"/>
                  </a:cubicBezTo>
                  <a:cubicBezTo>
                    <a:pt x="15454" y="9923"/>
                    <a:pt x="14004" y="7968"/>
                    <a:pt x="12325" y="5704"/>
                  </a:cubicBezTo>
                  <a:cubicBezTo>
                    <a:pt x="11499" y="4592"/>
                    <a:pt x="10646" y="3442"/>
                    <a:pt x="9903" y="2192"/>
                  </a:cubicBezTo>
                  <a:cubicBezTo>
                    <a:pt x="9122" y="876"/>
                    <a:pt x="7943" y="124"/>
                    <a:pt x="6495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63"/>
            <p:cNvSpPr/>
            <p:nvPr/>
          </p:nvSpPr>
          <p:spPr>
            <a:xfrm>
              <a:off x="522565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4" y="2180"/>
                  </a:cubicBezTo>
                  <a:cubicBezTo>
                    <a:pt x="0" y="4068"/>
                    <a:pt x="1298" y="5130"/>
                    <a:pt x="2478" y="5720"/>
                  </a:cubicBezTo>
                  <a:cubicBezTo>
                    <a:pt x="2827" y="5894"/>
                    <a:pt x="3280" y="5986"/>
                    <a:pt x="3777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7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63"/>
            <p:cNvSpPr/>
            <p:nvPr/>
          </p:nvSpPr>
          <p:spPr>
            <a:xfrm>
              <a:off x="5219700" y="1512100"/>
              <a:ext cx="197825" cy="164250"/>
            </a:xfrm>
            <a:custGeom>
              <a:avLst/>
              <a:gdLst/>
              <a:ahLst/>
              <a:cxnLst/>
              <a:rect l="l" t="t" r="r" b="b"/>
              <a:pathLst>
                <a:path w="7913" h="6570" extrusionOk="0">
                  <a:moveTo>
                    <a:pt x="5667" y="604"/>
                  </a:moveTo>
                  <a:cubicBezTo>
                    <a:pt x="6484" y="1803"/>
                    <a:pt x="7278" y="3181"/>
                    <a:pt x="7264" y="4488"/>
                  </a:cubicBezTo>
                  <a:cubicBezTo>
                    <a:pt x="6389" y="5548"/>
                    <a:pt x="5084" y="5989"/>
                    <a:pt x="4031" y="5989"/>
                  </a:cubicBezTo>
                  <a:cubicBezTo>
                    <a:pt x="3569" y="5989"/>
                    <a:pt x="3155" y="5904"/>
                    <a:pt x="2847" y="5750"/>
                  </a:cubicBezTo>
                  <a:cubicBezTo>
                    <a:pt x="1287" y="4970"/>
                    <a:pt x="626" y="3885"/>
                    <a:pt x="881" y="2525"/>
                  </a:cubicBezTo>
                  <a:cubicBezTo>
                    <a:pt x="1042" y="1665"/>
                    <a:pt x="2871" y="933"/>
                    <a:pt x="5667" y="604"/>
                  </a:cubicBezTo>
                  <a:close/>
                  <a:moveTo>
                    <a:pt x="5808" y="0"/>
                  </a:moveTo>
                  <a:cubicBezTo>
                    <a:pt x="5798" y="0"/>
                    <a:pt x="5787" y="1"/>
                    <a:pt x="5777" y="2"/>
                  </a:cubicBezTo>
                  <a:cubicBezTo>
                    <a:pt x="3863" y="213"/>
                    <a:pt x="607" y="806"/>
                    <a:pt x="305" y="2417"/>
                  </a:cubicBezTo>
                  <a:cubicBezTo>
                    <a:pt x="1" y="4042"/>
                    <a:pt x="790" y="5375"/>
                    <a:pt x="2585" y="6274"/>
                  </a:cubicBezTo>
                  <a:cubicBezTo>
                    <a:pt x="2980" y="6471"/>
                    <a:pt x="3471" y="6570"/>
                    <a:pt x="4001" y="6570"/>
                  </a:cubicBezTo>
                  <a:cubicBezTo>
                    <a:pt x="5303" y="6570"/>
                    <a:pt x="6844" y="5973"/>
                    <a:pt x="7785" y="4777"/>
                  </a:cubicBezTo>
                  <a:cubicBezTo>
                    <a:pt x="7823" y="4728"/>
                    <a:pt x="7845" y="4670"/>
                    <a:pt x="7847" y="4607"/>
                  </a:cubicBezTo>
                  <a:cubicBezTo>
                    <a:pt x="7913" y="3051"/>
                    <a:pt x="7022" y="1534"/>
                    <a:pt x="6049" y="127"/>
                  </a:cubicBezTo>
                  <a:cubicBezTo>
                    <a:pt x="5994" y="47"/>
                    <a:pt x="5904" y="0"/>
                    <a:pt x="5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63"/>
            <p:cNvSpPr/>
            <p:nvPr/>
          </p:nvSpPr>
          <p:spPr>
            <a:xfrm>
              <a:off x="4818575" y="1336850"/>
              <a:ext cx="371675" cy="352075"/>
            </a:xfrm>
            <a:custGeom>
              <a:avLst/>
              <a:gdLst/>
              <a:ahLst/>
              <a:cxnLst/>
              <a:rect l="l" t="t" r="r" b="b"/>
              <a:pathLst>
                <a:path w="14867" h="14083" extrusionOk="0">
                  <a:moveTo>
                    <a:pt x="5790" y="0"/>
                  </a:moveTo>
                  <a:cubicBezTo>
                    <a:pt x="3645" y="0"/>
                    <a:pt x="1296" y="1408"/>
                    <a:pt x="0" y="2992"/>
                  </a:cubicBezTo>
                  <a:lnTo>
                    <a:pt x="471" y="5705"/>
                  </a:lnTo>
                  <a:cubicBezTo>
                    <a:pt x="471" y="5705"/>
                    <a:pt x="708" y="10425"/>
                    <a:pt x="4956" y="12667"/>
                  </a:cubicBezTo>
                  <a:cubicBezTo>
                    <a:pt x="6760" y="13620"/>
                    <a:pt x="8778" y="14083"/>
                    <a:pt x="10510" y="14083"/>
                  </a:cubicBezTo>
                  <a:cubicBezTo>
                    <a:pt x="12857" y="14083"/>
                    <a:pt x="14681" y="13234"/>
                    <a:pt x="14749" y="11605"/>
                  </a:cubicBezTo>
                  <a:cubicBezTo>
                    <a:pt x="14867" y="8774"/>
                    <a:pt x="11563" y="5824"/>
                    <a:pt x="9321" y="2047"/>
                  </a:cubicBezTo>
                  <a:cubicBezTo>
                    <a:pt x="8447" y="575"/>
                    <a:pt x="7160" y="0"/>
                    <a:pt x="5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63"/>
            <p:cNvSpPr/>
            <p:nvPr/>
          </p:nvSpPr>
          <p:spPr>
            <a:xfrm>
              <a:off x="4810350" y="1329550"/>
              <a:ext cx="386350" cy="366725"/>
            </a:xfrm>
            <a:custGeom>
              <a:avLst/>
              <a:gdLst/>
              <a:ahLst/>
              <a:cxnLst/>
              <a:rect l="l" t="t" r="r" b="b"/>
              <a:pathLst>
                <a:path w="15454" h="14669" extrusionOk="0">
                  <a:moveTo>
                    <a:pt x="6121" y="0"/>
                  </a:moveTo>
                  <a:cubicBezTo>
                    <a:pt x="3834" y="0"/>
                    <a:pt x="1397" y="1516"/>
                    <a:pt x="103" y="3099"/>
                  </a:cubicBezTo>
                  <a:cubicBezTo>
                    <a:pt x="0" y="3224"/>
                    <a:pt x="18" y="3408"/>
                    <a:pt x="144" y="3511"/>
                  </a:cubicBezTo>
                  <a:cubicBezTo>
                    <a:pt x="198" y="3555"/>
                    <a:pt x="264" y="3577"/>
                    <a:pt x="329" y="3577"/>
                  </a:cubicBezTo>
                  <a:cubicBezTo>
                    <a:pt x="414" y="3577"/>
                    <a:pt x="498" y="3540"/>
                    <a:pt x="556" y="3469"/>
                  </a:cubicBezTo>
                  <a:cubicBezTo>
                    <a:pt x="1762" y="1995"/>
                    <a:pt x="4019" y="586"/>
                    <a:pt x="6117" y="586"/>
                  </a:cubicBezTo>
                  <a:cubicBezTo>
                    <a:pt x="6228" y="586"/>
                    <a:pt x="6339" y="590"/>
                    <a:pt x="6449" y="598"/>
                  </a:cubicBezTo>
                  <a:cubicBezTo>
                    <a:pt x="7718" y="693"/>
                    <a:pt x="8710" y="1329"/>
                    <a:pt x="9399" y="2489"/>
                  </a:cubicBezTo>
                  <a:cubicBezTo>
                    <a:pt x="10156" y="3765"/>
                    <a:pt x="11019" y="4927"/>
                    <a:pt x="11852" y="6052"/>
                  </a:cubicBezTo>
                  <a:cubicBezTo>
                    <a:pt x="13466" y="8226"/>
                    <a:pt x="14860" y="10104"/>
                    <a:pt x="14786" y="11885"/>
                  </a:cubicBezTo>
                  <a:cubicBezTo>
                    <a:pt x="14759" y="12542"/>
                    <a:pt x="14402" y="13070"/>
                    <a:pt x="13729" y="13458"/>
                  </a:cubicBezTo>
                  <a:cubicBezTo>
                    <a:pt x="13002" y="13876"/>
                    <a:pt x="11996" y="14078"/>
                    <a:pt x="10871" y="14078"/>
                  </a:cubicBezTo>
                  <a:cubicBezTo>
                    <a:pt x="9140" y="14078"/>
                    <a:pt x="7127" y="13600"/>
                    <a:pt x="5421" y="12700"/>
                  </a:cubicBezTo>
                  <a:cubicBezTo>
                    <a:pt x="1378" y="10566"/>
                    <a:pt x="1096" y="6028"/>
                    <a:pt x="1094" y="5983"/>
                  </a:cubicBezTo>
                  <a:cubicBezTo>
                    <a:pt x="1086" y="5829"/>
                    <a:pt x="980" y="5704"/>
                    <a:pt x="812" y="5704"/>
                  </a:cubicBezTo>
                  <a:cubicBezTo>
                    <a:pt x="804" y="5704"/>
                    <a:pt x="796" y="5704"/>
                    <a:pt x="787" y="5705"/>
                  </a:cubicBezTo>
                  <a:cubicBezTo>
                    <a:pt x="625" y="5714"/>
                    <a:pt x="500" y="5851"/>
                    <a:pt x="509" y="6013"/>
                  </a:cubicBezTo>
                  <a:cubicBezTo>
                    <a:pt x="518" y="6212"/>
                    <a:pt x="803" y="10925"/>
                    <a:pt x="5148" y="13218"/>
                  </a:cubicBezTo>
                  <a:cubicBezTo>
                    <a:pt x="6950" y="14169"/>
                    <a:pt x="9034" y="14668"/>
                    <a:pt x="10852" y="14668"/>
                  </a:cubicBezTo>
                  <a:cubicBezTo>
                    <a:pt x="12086" y="14668"/>
                    <a:pt x="13199" y="14438"/>
                    <a:pt x="14021" y="13967"/>
                  </a:cubicBezTo>
                  <a:cubicBezTo>
                    <a:pt x="14869" y="13479"/>
                    <a:pt x="15336" y="12768"/>
                    <a:pt x="15371" y="11910"/>
                  </a:cubicBezTo>
                  <a:cubicBezTo>
                    <a:pt x="15454" y="9922"/>
                    <a:pt x="14004" y="7967"/>
                    <a:pt x="12324" y="5703"/>
                  </a:cubicBezTo>
                  <a:cubicBezTo>
                    <a:pt x="11498" y="4591"/>
                    <a:pt x="10645" y="3441"/>
                    <a:pt x="9902" y="2191"/>
                  </a:cubicBezTo>
                  <a:cubicBezTo>
                    <a:pt x="9121" y="875"/>
                    <a:pt x="7942" y="123"/>
                    <a:pt x="6494" y="14"/>
                  </a:cubicBezTo>
                  <a:cubicBezTo>
                    <a:pt x="6370" y="5"/>
                    <a:pt x="624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63"/>
            <p:cNvSpPr/>
            <p:nvPr/>
          </p:nvSpPr>
          <p:spPr>
            <a:xfrm>
              <a:off x="500440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0" y="4068"/>
                    <a:pt x="1299" y="5130"/>
                    <a:pt x="2478" y="5720"/>
                  </a:cubicBezTo>
                  <a:cubicBezTo>
                    <a:pt x="2827" y="5894"/>
                    <a:pt x="3280" y="5986"/>
                    <a:pt x="3778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8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63"/>
            <p:cNvSpPr/>
            <p:nvPr/>
          </p:nvSpPr>
          <p:spPr>
            <a:xfrm>
              <a:off x="499842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8" y="604"/>
                  </a:moveTo>
                  <a:cubicBezTo>
                    <a:pt x="6485" y="1803"/>
                    <a:pt x="7279" y="3182"/>
                    <a:pt x="7265" y="4488"/>
                  </a:cubicBezTo>
                  <a:cubicBezTo>
                    <a:pt x="6396" y="5539"/>
                    <a:pt x="5063" y="5978"/>
                    <a:pt x="4003" y="5978"/>
                  </a:cubicBezTo>
                  <a:cubicBezTo>
                    <a:pt x="3549" y="5978"/>
                    <a:pt x="3145" y="5898"/>
                    <a:pt x="2848" y="5750"/>
                  </a:cubicBezTo>
                  <a:cubicBezTo>
                    <a:pt x="1288" y="4970"/>
                    <a:pt x="627" y="3885"/>
                    <a:pt x="882" y="2525"/>
                  </a:cubicBezTo>
                  <a:cubicBezTo>
                    <a:pt x="1043" y="1665"/>
                    <a:pt x="2871" y="933"/>
                    <a:pt x="5668" y="604"/>
                  </a:cubicBezTo>
                  <a:close/>
                  <a:moveTo>
                    <a:pt x="5809" y="0"/>
                  </a:moveTo>
                  <a:cubicBezTo>
                    <a:pt x="5799" y="0"/>
                    <a:pt x="5789" y="1"/>
                    <a:pt x="5778" y="2"/>
                  </a:cubicBezTo>
                  <a:cubicBezTo>
                    <a:pt x="3864" y="213"/>
                    <a:pt x="607" y="806"/>
                    <a:pt x="306" y="2417"/>
                  </a:cubicBezTo>
                  <a:cubicBezTo>
                    <a:pt x="1" y="4042"/>
                    <a:pt x="789" y="5375"/>
                    <a:pt x="2586" y="6274"/>
                  </a:cubicBezTo>
                  <a:cubicBezTo>
                    <a:pt x="2981" y="6471"/>
                    <a:pt x="3471" y="6570"/>
                    <a:pt x="4002" y="6570"/>
                  </a:cubicBezTo>
                  <a:cubicBezTo>
                    <a:pt x="5304" y="6570"/>
                    <a:pt x="6846" y="5973"/>
                    <a:pt x="7786" y="4777"/>
                  </a:cubicBezTo>
                  <a:cubicBezTo>
                    <a:pt x="7824" y="4728"/>
                    <a:pt x="7845" y="4670"/>
                    <a:pt x="7848" y="4607"/>
                  </a:cubicBezTo>
                  <a:cubicBezTo>
                    <a:pt x="7912" y="3051"/>
                    <a:pt x="7023" y="1534"/>
                    <a:pt x="6051" y="127"/>
                  </a:cubicBezTo>
                  <a:cubicBezTo>
                    <a:pt x="5995" y="47"/>
                    <a:pt x="5905" y="0"/>
                    <a:pt x="5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63"/>
            <p:cNvSpPr/>
            <p:nvPr/>
          </p:nvSpPr>
          <p:spPr>
            <a:xfrm>
              <a:off x="4612675" y="1336850"/>
              <a:ext cx="371725" cy="352075"/>
            </a:xfrm>
            <a:custGeom>
              <a:avLst/>
              <a:gdLst/>
              <a:ahLst/>
              <a:cxnLst/>
              <a:rect l="l" t="t" r="r" b="b"/>
              <a:pathLst>
                <a:path w="14869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1" y="2992"/>
                  </a:cubicBezTo>
                  <a:lnTo>
                    <a:pt x="473" y="5705"/>
                  </a:lnTo>
                  <a:cubicBezTo>
                    <a:pt x="473" y="5705"/>
                    <a:pt x="708" y="10425"/>
                    <a:pt x="4956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7" y="14083"/>
                    <a:pt x="14682" y="13234"/>
                    <a:pt x="14749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63"/>
            <p:cNvSpPr/>
            <p:nvPr/>
          </p:nvSpPr>
          <p:spPr>
            <a:xfrm>
              <a:off x="4604450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6" y="1519"/>
                    <a:pt x="103" y="3100"/>
                  </a:cubicBezTo>
                  <a:cubicBezTo>
                    <a:pt x="1" y="3225"/>
                    <a:pt x="20" y="3409"/>
                    <a:pt x="144" y="3512"/>
                  </a:cubicBezTo>
                  <a:cubicBezTo>
                    <a:pt x="199" y="3556"/>
                    <a:pt x="264" y="3578"/>
                    <a:pt x="330" y="3578"/>
                  </a:cubicBezTo>
                  <a:cubicBezTo>
                    <a:pt x="414" y="3578"/>
                    <a:pt x="499" y="3541"/>
                    <a:pt x="556" y="3470"/>
                  </a:cubicBezTo>
                  <a:cubicBezTo>
                    <a:pt x="1760" y="1999"/>
                    <a:pt x="4012" y="587"/>
                    <a:pt x="6110" y="587"/>
                  </a:cubicBezTo>
                  <a:cubicBezTo>
                    <a:pt x="6224" y="587"/>
                    <a:pt x="6337" y="591"/>
                    <a:pt x="6450" y="599"/>
                  </a:cubicBezTo>
                  <a:cubicBezTo>
                    <a:pt x="7719" y="694"/>
                    <a:pt x="8711" y="1330"/>
                    <a:pt x="9400" y="2490"/>
                  </a:cubicBezTo>
                  <a:cubicBezTo>
                    <a:pt x="10156" y="3766"/>
                    <a:pt x="11020" y="4928"/>
                    <a:pt x="11854" y="6053"/>
                  </a:cubicBezTo>
                  <a:cubicBezTo>
                    <a:pt x="13466" y="8227"/>
                    <a:pt x="14861" y="10105"/>
                    <a:pt x="14786" y="11886"/>
                  </a:cubicBezTo>
                  <a:cubicBezTo>
                    <a:pt x="14760" y="12543"/>
                    <a:pt x="14404" y="13071"/>
                    <a:pt x="13730" y="13459"/>
                  </a:cubicBezTo>
                  <a:cubicBezTo>
                    <a:pt x="13003" y="13877"/>
                    <a:pt x="11997" y="14079"/>
                    <a:pt x="10872" y="14079"/>
                  </a:cubicBezTo>
                  <a:cubicBezTo>
                    <a:pt x="9141" y="14079"/>
                    <a:pt x="7128" y="13601"/>
                    <a:pt x="5423" y="12701"/>
                  </a:cubicBezTo>
                  <a:cubicBezTo>
                    <a:pt x="1379" y="10567"/>
                    <a:pt x="1096" y="6029"/>
                    <a:pt x="1094" y="5984"/>
                  </a:cubicBezTo>
                  <a:cubicBezTo>
                    <a:pt x="1087" y="5830"/>
                    <a:pt x="975" y="5705"/>
                    <a:pt x="812" y="5705"/>
                  </a:cubicBezTo>
                  <a:cubicBezTo>
                    <a:pt x="804" y="5705"/>
                    <a:pt x="796" y="5705"/>
                    <a:pt x="787" y="5706"/>
                  </a:cubicBezTo>
                  <a:cubicBezTo>
                    <a:pt x="625" y="5715"/>
                    <a:pt x="501" y="5852"/>
                    <a:pt x="510" y="6014"/>
                  </a:cubicBezTo>
                  <a:cubicBezTo>
                    <a:pt x="519" y="6213"/>
                    <a:pt x="803" y="10926"/>
                    <a:pt x="5149" y="13219"/>
                  </a:cubicBezTo>
                  <a:cubicBezTo>
                    <a:pt x="6952" y="14170"/>
                    <a:pt x="9034" y="14669"/>
                    <a:pt x="10853" y="14669"/>
                  </a:cubicBezTo>
                  <a:cubicBezTo>
                    <a:pt x="12087" y="14669"/>
                    <a:pt x="13200" y="14439"/>
                    <a:pt x="14022" y="13968"/>
                  </a:cubicBezTo>
                  <a:cubicBezTo>
                    <a:pt x="14870" y="13480"/>
                    <a:pt x="15336" y="12769"/>
                    <a:pt x="15372" y="11911"/>
                  </a:cubicBezTo>
                  <a:cubicBezTo>
                    <a:pt x="15454" y="9923"/>
                    <a:pt x="14004" y="7968"/>
                    <a:pt x="12324" y="5704"/>
                  </a:cubicBezTo>
                  <a:cubicBezTo>
                    <a:pt x="11498" y="4592"/>
                    <a:pt x="10645" y="3442"/>
                    <a:pt x="9903" y="2192"/>
                  </a:cubicBezTo>
                  <a:cubicBezTo>
                    <a:pt x="9122" y="876"/>
                    <a:pt x="7943" y="124"/>
                    <a:pt x="6494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63"/>
            <p:cNvSpPr/>
            <p:nvPr/>
          </p:nvSpPr>
          <p:spPr>
            <a:xfrm>
              <a:off x="4798500" y="1519400"/>
              <a:ext cx="184375" cy="149675"/>
            </a:xfrm>
            <a:custGeom>
              <a:avLst/>
              <a:gdLst/>
              <a:ahLst/>
              <a:cxnLst/>
              <a:rect l="l" t="t" r="r" b="b"/>
              <a:pathLst>
                <a:path w="7375" h="5987" extrusionOk="0">
                  <a:moveTo>
                    <a:pt x="5572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1" y="4068"/>
                    <a:pt x="1300" y="5130"/>
                    <a:pt x="2479" y="5720"/>
                  </a:cubicBezTo>
                  <a:cubicBezTo>
                    <a:pt x="2828" y="5894"/>
                    <a:pt x="3281" y="5986"/>
                    <a:pt x="3778" y="5986"/>
                  </a:cubicBezTo>
                  <a:cubicBezTo>
                    <a:pt x="4963" y="5986"/>
                    <a:pt x="6403" y="5466"/>
                    <a:pt x="7316" y="4303"/>
                  </a:cubicBezTo>
                  <a:cubicBezTo>
                    <a:pt x="7374" y="2924"/>
                    <a:pt x="6619" y="1516"/>
                    <a:pt x="5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63"/>
            <p:cNvSpPr/>
            <p:nvPr/>
          </p:nvSpPr>
          <p:spPr>
            <a:xfrm>
              <a:off x="479257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7" y="604"/>
                  </a:moveTo>
                  <a:cubicBezTo>
                    <a:pt x="6483" y="1803"/>
                    <a:pt x="7278" y="3182"/>
                    <a:pt x="7263" y="4488"/>
                  </a:cubicBezTo>
                  <a:cubicBezTo>
                    <a:pt x="6389" y="5548"/>
                    <a:pt x="5084" y="5988"/>
                    <a:pt x="4030" y="5988"/>
                  </a:cubicBezTo>
                  <a:cubicBezTo>
                    <a:pt x="3569" y="5988"/>
                    <a:pt x="3155" y="5903"/>
                    <a:pt x="2847" y="5750"/>
                  </a:cubicBezTo>
                  <a:cubicBezTo>
                    <a:pt x="1287" y="4970"/>
                    <a:pt x="626" y="3885"/>
                    <a:pt x="880" y="2525"/>
                  </a:cubicBezTo>
                  <a:cubicBezTo>
                    <a:pt x="1041" y="1665"/>
                    <a:pt x="2869" y="933"/>
                    <a:pt x="5667" y="604"/>
                  </a:cubicBezTo>
                  <a:close/>
                  <a:moveTo>
                    <a:pt x="5807" y="0"/>
                  </a:moveTo>
                  <a:cubicBezTo>
                    <a:pt x="5797" y="0"/>
                    <a:pt x="5787" y="1"/>
                    <a:pt x="5777" y="2"/>
                  </a:cubicBezTo>
                  <a:cubicBezTo>
                    <a:pt x="3862" y="213"/>
                    <a:pt x="606" y="806"/>
                    <a:pt x="305" y="2417"/>
                  </a:cubicBezTo>
                  <a:cubicBezTo>
                    <a:pt x="0" y="4042"/>
                    <a:pt x="788" y="5375"/>
                    <a:pt x="2585" y="6274"/>
                  </a:cubicBezTo>
                  <a:cubicBezTo>
                    <a:pt x="2979" y="6471"/>
                    <a:pt x="3469" y="6570"/>
                    <a:pt x="4000" y="6570"/>
                  </a:cubicBezTo>
                  <a:cubicBezTo>
                    <a:pt x="5302" y="6570"/>
                    <a:pt x="6845" y="5973"/>
                    <a:pt x="7785" y="4777"/>
                  </a:cubicBezTo>
                  <a:cubicBezTo>
                    <a:pt x="7822" y="4728"/>
                    <a:pt x="7845" y="4670"/>
                    <a:pt x="7847" y="4607"/>
                  </a:cubicBezTo>
                  <a:cubicBezTo>
                    <a:pt x="7911" y="3051"/>
                    <a:pt x="7022" y="1534"/>
                    <a:pt x="6050" y="127"/>
                  </a:cubicBezTo>
                  <a:cubicBezTo>
                    <a:pt x="5995" y="47"/>
                    <a:pt x="5903" y="0"/>
                    <a:pt x="5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63"/>
            <p:cNvSpPr/>
            <p:nvPr/>
          </p:nvSpPr>
          <p:spPr>
            <a:xfrm>
              <a:off x="3787450" y="2756425"/>
              <a:ext cx="125475" cy="318075"/>
            </a:xfrm>
            <a:custGeom>
              <a:avLst/>
              <a:gdLst/>
              <a:ahLst/>
              <a:cxnLst/>
              <a:rect l="l" t="t" r="r" b="b"/>
              <a:pathLst>
                <a:path w="5019" h="12723" extrusionOk="0">
                  <a:moveTo>
                    <a:pt x="309" y="1"/>
                  </a:moveTo>
                  <a:cubicBezTo>
                    <a:pt x="302" y="1"/>
                    <a:pt x="294" y="1"/>
                    <a:pt x="287" y="2"/>
                  </a:cubicBezTo>
                  <a:cubicBezTo>
                    <a:pt x="125" y="9"/>
                    <a:pt x="1" y="145"/>
                    <a:pt x="8" y="307"/>
                  </a:cubicBezTo>
                  <a:cubicBezTo>
                    <a:pt x="21" y="607"/>
                    <a:pt x="388" y="7715"/>
                    <a:pt x="4409" y="12615"/>
                  </a:cubicBezTo>
                  <a:cubicBezTo>
                    <a:pt x="4464" y="12683"/>
                    <a:pt x="4546" y="12723"/>
                    <a:pt x="4634" y="12723"/>
                  </a:cubicBezTo>
                  <a:cubicBezTo>
                    <a:pt x="4882" y="12723"/>
                    <a:pt x="5019" y="12435"/>
                    <a:pt x="4861" y="12244"/>
                  </a:cubicBezTo>
                  <a:cubicBezTo>
                    <a:pt x="967" y="7497"/>
                    <a:pt x="595" y="353"/>
                    <a:pt x="592" y="281"/>
                  </a:cubicBezTo>
                  <a:cubicBezTo>
                    <a:pt x="586" y="127"/>
                    <a:pt x="460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63"/>
            <p:cNvSpPr/>
            <p:nvPr/>
          </p:nvSpPr>
          <p:spPr>
            <a:xfrm>
              <a:off x="3393850" y="3454500"/>
              <a:ext cx="109975" cy="133725"/>
            </a:xfrm>
            <a:custGeom>
              <a:avLst/>
              <a:gdLst/>
              <a:ahLst/>
              <a:cxnLst/>
              <a:rect l="l" t="t" r="r" b="b"/>
              <a:pathLst>
                <a:path w="4399" h="5349" extrusionOk="0">
                  <a:moveTo>
                    <a:pt x="2199" y="1"/>
                  </a:moveTo>
                  <a:cubicBezTo>
                    <a:pt x="985" y="1"/>
                    <a:pt x="1" y="1199"/>
                    <a:pt x="1" y="2675"/>
                  </a:cubicBezTo>
                  <a:cubicBezTo>
                    <a:pt x="1" y="4152"/>
                    <a:pt x="985" y="5349"/>
                    <a:pt x="2199" y="5349"/>
                  </a:cubicBezTo>
                  <a:cubicBezTo>
                    <a:pt x="3414" y="5349"/>
                    <a:pt x="4398" y="4152"/>
                    <a:pt x="4398" y="2675"/>
                  </a:cubicBezTo>
                  <a:cubicBezTo>
                    <a:pt x="4398" y="1199"/>
                    <a:pt x="3414" y="1"/>
                    <a:pt x="2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63"/>
            <p:cNvSpPr/>
            <p:nvPr/>
          </p:nvSpPr>
          <p:spPr>
            <a:xfrm>
              <a:off x="3249875" y="3530375"/>
              <a:ext cx="124575" cy="148375"/>
            </a:xfrm>
            <a:custGeom>
              <a:avLst/>
              <a:gdLst/>
              <a:ahLst/>
              <a:cxnLst/>
              <a:rect l="l" t="t" r="r" b="b"/>
              <a:pathLst>
                <a:path w="4983" h="5935" extrusionOk="0">
                  <a:moveTo>
                    <a:pt x="2492" y="586"/>
                  </a:moveTo>
                  <a:lnTo>
                    <a:pt x="2492" y="587"/>
                  </a:lnTo>
                  <a:cubicBezTo>
                    <a:pt x="3543" y="587"/>
                    <a:pt x="4397" y="1655"/>
                    <a:pt x="4397" y="2967"/>
                  </a:cubicBezTo>
                  <a:cubicBezTo>
                    <a:pt x="4397" y="4280"/>
                    <a:pt x="3543" y="5348"/>
                    <a:pt x="2492" y="5348"/>
                  </a:cubicBezTo>
                  <a:cubicBezTo>
                    <a:pt x="1441" y="5348"/>
                    <a:pt x="586" y="4280"/>
                    <a:pt x="586" y="2967"/>
                  </a:cubicBezTo>
                  <a:cubicBezTo>
                    <a:pt x="586" y="1655"/>
                    <a:pt x="1441" y="586"/>
                    <a:pt x="2492" y="586"/>
                  </a:cubicBezTo>
                  <a:close/>
                  <a:moveTo>
                    <a:pt x="2492" y="0"/>
                  </a:moveTo>
                  <a:cubicBezTo>
                    <a:pt x="1119" y="0"/>
                    <a:pt x="1" y="1332"/>
                    <a:pt x="1" y="2967"/>
                  </a:cubicBezTo>
                  <a:cubicBezTo>
                    <a:pt x="1" y="4604"/>
                    <a:pt x="1119" y="5935"/>
                    <a:pt x="2492" y="5935"/>
                  </a:cubicBezTo>
                  <a:cubicBezTo>
                    <a:pt x="3866" y="5935"/>
                    <a:pt x="4983" y="4604"/>
                    <a:pt x="4983" y="2967"/>
                  </a:cubicBezTo>
                  <a:cubicBezTo>
                    <a:pt x="4983" y="1332"/>
                    <a:pt x="3866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52"/>
          <p:cNvSpPr txBox="1">
            <a:spLocks noGrp="1"/>
          </p:cNvSpPr>
          <p:nvPr>
            <p:ph type="title"/>
          </p:nvPr>
        </p:nvSpPr>
        <p:spPr>
          <a:xfrm>
            <a:off x="616598" y="286609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OUR TEAM</a:t>
            </a:r>
            <a:endParaRPr sz="3200" dirty="0"/>
          </a:p>
        </p:txBody>
      </p:sp>
      <p:grpSp>
        <p:nvGrpSpPr>
          <p:cNvPr id="2199" name="Google Shape;2199;p52"/>
          <p:cNvGrpSpPr/>
          <p:nvPr/>
        </p:nvGrpSpPr>
        <p:grpSpPr>
          <a:xfrm>
            <a:off x="4212685" y="1123941"/>
            <a:ext cx="3969045" cy="3713929"/>
            <a:chOff x="1088525" y="238125"/>
            <a:chExt cx="5597300" cy="5237525"/>
          </a:xfrm>
        </p:grpSpPr>
        <p:sp>
          <p:nvSpPr>
            <p:cNvPr id="2200" name="Google Shape;2200;p52"/>
            <p:cNvSpPr/>
            <p:nvPr/>
          </p:nvSpPr>
          <p:spPr>
            <a:xfrm>
              <a:off x="1088525" y="270525"/>
              <a:ext cx="5597300" cy="5205125"/>
            </a:xfrm>
            <a:custGeom>
              <a:avLst/>
              <a:gdLst/>
              <a:ahLst/>
              <a:cxnLst/>
              <a:rect l="l" t="t" r="r" b="b"/>
              <a:pathLst>
                <a:path w="223892" h="208205" extrusionOk="0">
                  <a:moveTo>
                    <a:pt x="118680" y="0"/>
                  </a:moveTo>
                  <a:cubicBezTo>
                    <a:pt x="115987" y="0"/>
                    <a:pt x="113245" y="117"/>
                    <a:pt x="110461" y="368"/>
                  </a:cubicBezTo>
                  <a:cubicBezTo>
                    <a:pt x="67318" y="4246"/>
                    <a:pt x="55200" y="25089"/>
                    <a:pt x="41627" y="47872"/>
                  </a:cubicBezTo>
                  <a:cubicBezTo>
                    <a:pt x="30944" y="65804"/>
                    <a:pt x="25477" y="86906"/>
                    <a:pt x="18740" y="106507"/>
                  </a:cubicBezTo>
                  <a:cubicBezTo>
                    <a:pt x="12574" y="124454"/>
                    <a:pt x="1" y="142157"/>
                    <a:pt x="1861" y="161949"/>
                  </a:cubicBezTo>
                  <a:cubicBezTo>
                    <a:pt x="4214" y="186980"/>
                    <a:pt x="28839" y="203287"/>
                    <a:pt x="51777" y="207322"/>
                  </a:cubicBezTo>
                  <a:cubicBezTo>
                    <a:pt x="55202" y="207924"/>
                    <a:pt x="58484" y="208205"/>
                    <a:pt x="61645" y="208205"/>
                  </a:cubicBezTo>
                  <a:cubicBezTo>
                    <a:pt x="88027" y="208205"/>
                    <a:pt x="105935" y="188663"/>
                    <a:pt x="127504" y="173717"/>
                  </a:cubicBezTo>
                  <a:lnTo>
                    <a:pt x="127640" y="173622"/>
                  </a:lnTo>
                  <a:cubicBezTo>
                    <a:pt x="131136" y="171212"/>
                    <a:pt x="134752" y="168970"/>
                    <a:pt x="138576" y="167119"/>
                  </a:cubicBezTo>
                  <a:cubicBezTo>
                    <a:pt x="168631" y="152577"/>
                    <a:pt x="199655" y="165180"/>
                    <a:pt x="211773" y="130764"/>
                  </a:cubicBezTo>
                  <a:cubicBezTo>
                    <a:pt x="223892" y="96347"/>
                    <a:pt x="208380" y="48357"/>
                    <a:pt x="186567" y="24605"/>
                  </a:cubicBezTo>
                  <a:cubicBezTo>
                    <a:pt x="186567" y="24605"/>
                    <a:pt x="157721" y="0"/>
                    <a:pt x="11868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2"/>
            <p:cNvSpPr/>
            <p:nvPr/>
          </p:nvSpPr>
          <p:spPr>
            <a:xfrm>
              <a:off x="4160650" y="3225725"/>
              <a:ext cx="1723500" cy="1730375"/>
            </a:xfrm>
            <a:custGeom>
              <a:avLst/>
              <a:gdLst/>
              <a:ahLst/>
              <a:cxnLst/>
              <a:rect l="l" t="t" r="r" b="b"/>
              <a:pathLst>
                <a:path w="68940" h="69215" extrusionOk="0">
                  <a:moveTo>
                    <a:pt x="33270" y="1"/>
                  </a:moveTo>
                  <a:cubicBezTo>
                    <a:pt x="31338" y="1"/>
                    <a:pt x="29645" y="504"/>
                    <a:pt x="28372" y="1268"/>
                  </a:cubicBezTo>
                  <a:cubicBezTo>
                    <a:pt x="25132" y="3213"/>
                    <a:pt x="20207" y="3731"/>
                    <a:pt x="20207" y="3731"/>
                  </a:cubicBezTo>
                  <a:cubicBezTo>
                    <a:pt x="20207" y="3731"/>
                    <a:pt x="17096" y="4250"/>
                    <a:pt x="12819" y="4250"/>
                  </a:cubicBezTo>
                  <a:cubicBezTo>
                    <a:pt x="8540" y="4250"/>
                    <a:pt x="765" y="4639"/>
                    <a:pt x="376" y="12675"/>
                  </a:cubicBezTo>
                  <a:cubicBezTo>
                    <a:pt x="0" y="20452"/>
                    <a:pt x="6421" y="22402"/>
                    <a:pt x="10360" y="22402"/>
                  </a:cubicBezTo>
                  <a:cubicBezTo>
                    <a:pt x="10491" y="22402"/>
                    <a:pt x="10619" y="22399"/>
                    <a:pt x="10744" y="22395"/>
                  </a:cubicBezTo>
                  <a:cubicBezTo>
                    <a:pt x="14633" y="22266"/>
                    <a:pt x="16836" y="21100"/>
                    <a:pt x="16837" y="21100"/>
                  </a:cubicBezTo>
                  <a:lnTo>
                    <a:pt x="16837" y="21100"/>
                  </a:lnTo>
                  <a:cubicBezTo>
                    <a:pt x="16837" y="21100"/>
                    <a:pt x="19170" y="32765"/>
                    <a:pt x="14763" y="38856"/>
                  </a:cubicBezTo>
                  <a:cubicBezTo>
                    <a:pt x="10356" y="44948"/>
                    <a:pt x="5042" y="47669"/>
                    <a:pt x="3487" y="54927"/>
                  </a:cubicBezTo>
                  <a:cubicBezTo>
                    <a:pt x="1931" y="62186"/>
                    <a:pt x="2839" y="64388"/>
                    <a:pt x="2839" y="64388"/>
                  </a:cubicBezTo>
                  <a:cubicBezTo>
                    <a:pt x="2839" y="64388"/>
                    <a:pt x="15295" y="69215"/>
                    <a:pt x="27536" y="69215"/>
                  </a:cubicBezTo>
                  <a:cubicBezTo>
                    <a:pt x="31090" y="69215"/>
                    <a:pt x="34625" y="68808"/>
                    <a:pt x="37833" y="67758"/>
                  </a:cubicBezTo>
                  <a:cubicBezTo>
                    <a:pt x="52091" y="63091"/>
                    <a:pt x="53646" y="64518"/>
                    <a:pt x="61293" y="53242"/>
                  </a:cubicBezTo>
                  <a:cubicBezTo>
                    <a:pt x="68940" y="41965"/>
                    <a:pt x="60386" y="38856"/>
                    <a:pt x="55461" y="34318"/>
                  </a:cubicBezTo>
                  <a:cubicBezTo>
                    <a:pt x="50535" y="29782"/>
                    <a:pt x="44444" y="25375"/>
                    <a:pt x="45998" y="19025"/>
                  </a:cubicBezTo>
                  <a:cubicBezTo>
                    <a:pt x="47554" y="12674"/>
                    <a:pt x="48980" y="9952"/>
                    <a:pt x="43277" y="4508"/>
                  </a:cubicBezTo>
                  <a:cubicBezTo>
                    <a:pt x="39815" y="1204"/>
                    <a:pt x="36257" y="1"/>
                    <a:pt x="3327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2"/>
            <p:cNvSpPr/>
            <p:nvPr/>
          </p:nvSpPr>
          <p:spPr>
            <a:xfrm>
              <a:off x="4159325" y="3218675"/>
              <a:ext cx="1702075" cy="1744250"/>
            </a:xfrm>
            <a:custGeom>
              <a:avLst/>
              <a:gdLst/>
              <a:ahLst/>
              <a:cxnLst/>
              <a:rect l="l" t="t" r="r" b="b"/>
              <a:pathLst>
                <a:path w="68083" h="69770" extrusionOk="0">
                  <a:moveTo>
                    <a:pt x="33285" y="572"/>
                  </a:moveTo>
                  <a:cubicBezTo>
                    <a:pt x="36295" y="572"/>
                    <a:pt x="39816" y="1834"/>
                    <a:pt x="43131" y="4999"/>
                  </a:cubicBezTo>
                  <a:cubicBezTo>
                    <a:pt x="48184" y="9821"/>
                    <a:pt x="47520" y="12405"/>
                    <a:pt x="46198" y="17555"/>
                  </a:cubicBezTo>
                  <a:cubicBezTo>
                    <a:pt x="46061" y="18089"/>
                    <a:pt x="45917" y="18648"/>
                    <a:pt x="45773" y="19239"/>
                  </a:cubicBezTo>
                  <a:cubicBezTo>
                    <a:pt x="44360" y="25010"/>
                    <a:pt x="49030" y="29179"/>
                    <a:pt x="53548" y="33214"/>
                  </a:cubicBezTo>
                  <a:cubicBezTo>
                    <a:pt x="54144" y="33748"/>
                    <a:pt x="54740" y="34279"/>
                    <a:pt x="55318" y="34812"/>
                  </a:cubicBezTo>
                  <a:cubicBezTo>
                    <a:pt x="56164" y="35591"/>
                    <a:pt x="57129" y="36339"/>
                    <a:pt x="58062" y="37062"/>
                  </a:cubicBezTo>
                  <a:cubicBezTo>
                    <a:pt x="62608" y="40584"/>
                    <a:pt x="67306" y="44224"/>
                    <a:pt x="61108" y="53364"/>
                  </a:cubicBezTo>
                  <a:cubicBezTo>
                    <a:pt x="54849" y="62595"/>
                    <a:pt x="52802" y="63207"/>
                    <a:pt x="44187" y="65786"/>
                  </a:cubicBezTo>
                  <a:cubicBezTo>
                    <a:pt x="42355" y="66335"/>
                    <a:pt x="40280" y="66956"/>
                    <a:pt x="37797" y="67769"/>
                  </a:cubicBezTo>
                  <a:cubicBezTo>
                    <a:pt x="34644" y="68800"/>
                    <a:pt x="31156" y="69201"/>
                    <a:pt x="27641" y="69201"/>
                  </a:cubicBezTo>
                  <a:cubicBezTo>
                    <a:pt x="16198" y="69201"/>
                    <a:pt x="4475" y="64957"/>
                    <a:pt x="3123" y="64453"/>
                  </a:cubicBezTo>
                  <a:cubicBezTo>
                    <a:pt x="2980" y="63924"/>
                    <a:pt x="2497" y="61440"/>
                    <a:pt x="3820" y="55269"/>
                  </a:cubicBezTo>
                  <a:cubicBezTo>
                    <a:pt x="4832" y="50540"/>
                    <a:pt x="7427" y="47812"/>
                    <a:pt x="10431" y="44655"/>
                  </a:cubicBezTo>
                  <a:cubicBezTo>
                    <a:pt x="11964" y="43043"/>
                    <a:pt x="13550" y="41376"/>
                    <a:pt x="15048" y="39305"/>
                  </a:cubicBezTo>
                  <a:cubicBezTo>
                    <a:pt x="19476" y="33183"/>
                    <a:pt x="17267" y="21806"/>
                    <a:pt x="17171" y="21325"/>
                  </a:cubicBezTo>
                  <a:cubicBezTo>
                    <a:pt x="17142" y="21185"/>
                    <a:pt x="17020" y="21094"/>
                    <a:pt x="16889" y="21094"/>
                  </a:cubicBezTo>
                  <a:cubicBezTo>
                    <a:pt x="16845" y="21094"/>
                    <a:pt x="16799" y="21105"/>
                    <a:pt x="16755" y="21128"/>
                  </a:cubicBezTo>
                  <a:cubicBezTo>
                    <a:pt x="16735" y="21140"/>
                    <a:pt x="14567" y="22264"/>
                    <a:pt x="10788" y="22390"/>
                  </a:cubicBezTo>
                  <a:cubicBezTo>
                    <a:pt x="10658" y="22395"/>
                    <a:pt x="10524" y="22397"/>
                    <a:pt x="10389" y="22397"/>
                  </a:cubicBezTo>
                  <a:cubicBezTo>
                    <a:pt x="8027" y="22397"/>
                    <a:pt x="4946" y="21666"/>
                    <a:pt x="2927" y="19618"/>
                  </a:cubicBezTo>
                  <a:cubicBezTo>
                    <a:pt x="1325" y="17992"/>
                    <a:pt x="581" y="15754"/>
                    <a:pt x="715" y="12971"/>
                  </a:cubicBezTo>
                  <a:cubicBezTo>
                    <a:pt x="1064" y="5745"/>
                    <a:pt x="7395" y="4818"/>
                    <a:pt x="12871" y="4818"/>
                  </a:cubicBezTo>
                  <a:cubicBezTo>
                    <a:pt x="17012" y="4818"/>
                    <a:pt x="20109" y="4328"/>
                    <a:pt x="20297" y="4298"/>
                  </a:cubicBezTo>
                  <a:cubicBezTo>
                    <a:pt x="20597" y="4265"/>
                    <a:pt x="25350" y="3730"/>
                    <a:pt x="28571" y="1796"/>
                  </a:cubicBezTo>
                  <a:cubicBezTo>
                    <a:pt x="29855" y="1026"/>
                    <a:pt x="31478" y="572"/>
                    <a:pt x="33285" y="572"/>
                  </a:cubicBezTo>
                  <a:close/>
                  <a:moveTo>
                    <a:pt x="33287" y="1"/>
                  </a:moveTo>
                  <a:cubicBezTo>
                    <a:pt x="31370" y="1"/>
                    <a:pt x="29644" y="486"/>
                    <a:pt x="28278" y="1306"/>
                  </a:cubicBezTo>
                  <a:cubicBezTo>
                    <a:pt x="25130" y="3194"/>
                    <a:pt x="20278" y="3724"/>
                    <a:pt x="20230" y="3728"/>
                  </a:cubicBezTo>
                  <a:cubicBezTo>
                    <a:pt x="20224" y="3730"/>
                    <a:pt x="20218" y="3730"/>
                    <a:pt x="20212" y="3731"/>
                  </a:cubicBezTo>
                  <a:cubicBezTo>
                    <a:pt x="20182" y="3735"/>
                    <a:pt x="17077" y="4246"/>
                    <a:pt x="12872" y="4246"/>
                  </a:cubicBezTo>
                  <a:cubicBezTo>
                    <a:pt x="9505" y="4246"/>
                    <a:pt x="565" y="4246"/>
                    <a:pt x="144" y="12943"/>
                  </a:cubicBezTo>
                  <a:cubicBezTo>
                    <a:pt x="0" y="15893"/>
                    <a:pt x="801" y="18275"/>
                    <a:pt x="2520" y="20020"/>
                  </a:cubicBezTo>
                  <a:cubicBezTo>
                    <a:pt x="4677" y="22209"/>
                    <a:pt x="7952" y="22969"/>
                    <a:pt x="10443" y="22969"/>
                  </a:cubicBezTo>
                  <a:cubicBezTo>
                    <a:pt x="10566" y="22969"/>
                    <a:pt x="10688" y="22967"/>
                    <a:pt x="10808" y="22963"/>
                  </a:cubicBezTo>
                  <a:cubicBezTo>
                    <a:pt x="13876" y="22860"/>
                    <a:pt x="15899" y="22130"/>
                    <a:pt x="16674" y="21797"/>
                  </a:cubicBezTo>
                  <a:lnTo>
                    <a:pt x="16674" y="21797"/>
                  </a:lnTo>
                  <a:cubicBezTo>
                    <a:pt x="17015" y="23799"/>
                    <a:pt x="18439" y="33640"/>
                    <a:pt x="14584" y="38970"/>
                  </a:cubicBezTo>
                  <a:cubicBezTo>
                    <a:pt x="13108" y="41009"/>
                    <a:pt x="11537" y="42662"/>
                    <a:pt x="10015" y="44259"/>
                  </a:cubicBezTo>
                  <a:cubicBezTo>
                    <a:pt x="7080" y="47346"/>
                    <a:pt x="4306" y="50261"/>
                    <a:pt x="3259" y="55149"/>
                  </a:cubicBezTo>
                  <a:cubicBezTo>
                    <a:pt x="1703" y="62411"/>
                    <a:pt x="2588" y="64687"/>
                    <a:pt x="2627" y="64780"/>
                  </a:cubicBezTo>
                  <a:cubicBezTo>
                    <a:pt x="2656" y="64853"/>
                    <a:pt x="2715" y="64910"/>
                    <a:pt x="2788" y="64938"/>
                  </a:cubicBezTo>
                  <a:cubicBezTo>
                    <a:pt x="2949" y="65000"/>
                    <a:pt x="15438" y="69770"/>
                    <a:pt x="27655" y="69770"/>
                  </a:cubicBezTo>
                  <a:cubicBezTo>
                    <a:pt x="31221" y="69770"/>
                    <a:pt x="34768" y="69363"/>
                    <a:pt x="37974" y="68312"/>
                  </a:cubicBezTo>
                  <a:cubicBezTo>
                    <a:pt x="40451" y="67502"/>
                    <a:pt x="42523" y="66882"/>
                    <a:pt x="44352" y="66334"/>
                  </a:cubicBezTo>
                  <a:cubicBezTo>
                    <a:pt x="52908" y="63773"/>
                    <a:pt x="55208" y="63084"/>
                    <a:pt x="61583" y="53684"/>
                  </a:cubicBezTo>
                  <a:cubicBezTo>
                    <a:pt x="68082" y="44100"/>
                    <a:pt x="62946" y="40121"/>
                    <a:pt x="58414" y="36609"/>
                  </a:cubicBezTo>
                  <a:cubicBezTo>
                    <a:pt x="57490" y="35894"/>
                    <a:pt x="56534" y="35152"/>
                    <a:pt x="55707" y="34390"/>
                  </a:cubicBezTo>
                  <a:cubicBezTo>
                    <a:pt x="55126" y="33855"/>
                    <a:pt x="54528" y="33322"/>
                    <a:pt x="53930" y="32786"/>
                  </a:cubicBezTo>
                  <a:cubicBezTo>
                    <a:pt x="49538" y="28866"/>
                    <a:pt x="44999" y="24811"/>
                    <a:pt x="46329" y="19375"/>
                  </a:cubicBezTo>
                  <a:cubicBezTo>
                    <a:pt x="46474" y="18787"/>
                    <a:pt x="46617" y="18229"/>
                    <a:pt x="46754" y="17698"/>
                  </a:cubicBezTo>
                  <a:cubicBezTo>
                    <a:pt x="48088" y="12501"/>
                    <a:pt x="48822" y="9638"/>
                    <a:pt x="43528" y="4585"/>
                  </a:cubicBezTo>
                  <a:cubicBezTo>
                    <a:pt x="40096" y="1308"/>
                    <a:pt x="36434" y="1"/>
                    <a:pt x="33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2"/>
            <p:cNvSpPr/>
            <p:nvPr/>
          </p:nvSpPr>
          <p:spPr>
            <a:xfrm>
              <a:off x="4306150" y="3395675"/>
              <a:ext cx="669825" cy="253200"/>
            </a:xfrm>
            <a:custGeom>
              <a:avLst/>
              <a:gdLst/>
              <a:ahLst/>
              <a:cxnLst/>
              <a:rect l="l" t="t" r="r" b="b"/>
              <a:pathLst>
                <a:path w="26793" h="10128" extrusionOk="0">
                  <a:moveTo>
                    <a:pt x="26473" y="0"/>
                  </a:moveTo>
                  <a:cubicBezTo>
                    <a:pt x="26394" y="0"/>
                    <a:pt x="26316" y="33"/>
                    <a:pt x="26259" y="97"/>
                  </a:cubicBezTo>
                  <a:cubicBezTo>
                    <a:pt x="26231" y="127"/>
                    <a:pt x="23469" y="3223"/>
                    <a:pt x="18259" y="7062"/>
                  </a:cubicBezTo>
                  <a:cubicBezTo>
                    <a:pt x="16022" y="8709"/>
                    <a:pt x="13872" y="9535"/>
                    <a:pt x="11693" y="9535"/>
                  </a:cubicBezTo>
                  <a:cubicBezTo>
                    <a:pt x="9347" y="9535"/>
                    <a:pt x="6966" y="8577"/>
                    <a:pt x="4406" y="6658"/>
                  </a:cubicBezTo>
                  <a:cubicBezTo>
                    <a:pt x="3151" y="5718"/>
                    <a:pt x="1924" y="5245"/>
                    <a:pt x="756" y="5245"/>
                  </a:cubicBezTo>
                  <a:cubicBezTo>
                    <a:pt x="593" y="5245"/>
                    <a:pt x="431" y="5255"/>
                    <a:pt x="270" y="5273"/>
                  </a:cubicBezTo>
                  <a:cubicBezTo>
                    <a:pt x="113" y="5292"/>
                    <a:pt x="1" y="5434"/>
                    <a:pt x="19" y="5591"/>
                  </a:cubicBezTo>
                  <a:cubicBezTo>
                    <a:pt x="38" y="5737"/>
                    <a:pt x="162" y="5845"/>
                    <a:pt x="307" y="5845"/>
                  </a:cubicBezTo>
                  <a:cubicBezTo>
                    <a:pt x="317" y="5845"/>
                    <a:pt x="327" y="5845"/>
                    <a:pt x="337" y="5843"/>
                  </a:cubicBezTo>
                  <a:cubicBezTo>
                    <a:pt x="477" y="5827"/>
                    <a:pt x="619" y="5819"/>
                    <a:pt x="761" y="5819"/>
                  </a:cubicBezTo>
                  <a:cubicBezTo>
                    <a:pt x="1805" y="5819"/>
                    <a:pt x="2913" y="6255"/>
                    <a:pt x="4062" y="7117"/>
                  </a:cubicBezTo>
                  <a:cubicBezTo>
                    <a:pt x="6741" y="9126"/>
                    <a:pt x="9233" y="10127"/>
                    <a:pt x="11692" y="10127"/>
                  </a:cubicBezTo>
                  <a:cubicBezTo>
                    <a:pt x="13983" y="10127"/>
                    <a:pt x="16245" y="9257"/>
                    <a:pt x="18598" y="7523"/>
                  </a:cubicBezTo>
                  <a:cubicBezTo>
                    <a:pt x="23863" y="3644"/>
                    <a:pt x="26660" y="507"/>
                    <a:pt x="26687" y="475"/>
                  </a:cubicBezTo>
                  <a:cubicBezTo>
                    <a:pt x="26792" y="357"/>
                    <a:pt x="26780" y="177"/>
                    <a:pt x="26662" y="72"/>
                  </a:cubicBezTo>
                  <a:cubicBezTo>
                    <a:pt x="26608" y="24"/>
                    <a:pt x="26541" y="0"/>
                    <a:pt x="26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2"/>
            <p:cNvSpPr/>
            <p:nvPr/>
          </p:nvSpPr>
          <p:spPr>
            <a:xfrm>
              <a:off x="4229475" y="3544550"/>
              <a:ext cx="47075" cy="44450"/>
            </a:xfrm>
            <a:custGeom>
              <a:avLst/>
              <a:gdLst/>
              <a:ahLst/>
              <a:cxnLst/>
              <a:rect l="l" t="t" r="r" b="b"/>
              <a:pathLst>
                <a:path w="1883" h="1778" extrusionOk="0">
                  <a:moveTo>
                    <a:pt x="1560" y="1"/>
                  </a:moveTo>
                  <a:cubicBezTo>
                    <a:pt x="1508" y="1"/>
                    <a:pt x="1455" y="15"/>
                    <a:pt x="1407" y="45"/>
                  </a:cubicBezTo>
                  <a:cubicBezTo>
                    <a:pt x="554" y="616"/>
                    <a:pt x="105" y="1307"/>
                    <a:pt x="86" y="1336"/>
                  </a:cubicBezTo>
                  <a:cubicBezTo>
                    <a:pt x="1" y="1469"/>
                    <a:pt x="40" y="1646"/>
                    <a:pt x="173" y="1731"/>
                  </a:cubicBezTo>
                  <a:cubicBezTo>
                    <a:pt x="218" y="1761"/>
                    <a:pt x="273" y="1777"/>
                    <a:pt x="327" y="1778"/>
                  </a:cubicBezTo>
                  <a:cubicBezTo>
                    <a:pt x="424" y="1777"/>
                    <a:pt x="514" y="1728"/>
                    <a:pt x="566" y="1646"/>
                  </a:cubicBezTo>
                  <a:cubicBezTo>
                    <a:pt x="571" y="1640"/>
                    <a:pt x="976" y="1022"/>
                    <a:pt x="1726" y="520"/>
                  </a:cubicBezTo>
                  <a:cubicBezTo>
                    <a:pt x="1852" y="430"/>
                    <a:pt x="1883" y="256"/>
                    <a:pt x="1797" y="128"/>
                  </a:cubicBezTo>
                  <a:cubicBezTo>
                    <a:pt x="1743" y="46"/>
                    <a:pt x="1652" y="1"/>
                    <a:pt x="1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2"/>
            <p:cNvSpPr/>
            <p:nvPr/>
          </p:nvSpPr>
          <p:spPr>
            <a:xfrm>
              <a:off x="5359875" y="4651200"/>
              <a:ext cx="73300" cy="53725"/>
            </a:xfrm>
            <a:custGeom>
              <a:avLst/>
              <a:gdLst/>
              <a:ahLst/>
              <a:cxnLst/>
              <a:rect l="l" t="t" r="r" b="b"/>
              <a:pathLst>
                <a:path w="2932" h="2149" extrusionOk="0">
                  <a:moveTo>
                    <a:pt x="2614" y="1"/>
                  </a:moveTo>
                  <a:cubicBezTo>
                    <a:pt x="2539" y="1"/>
                    <a:pt x="2465" y="30"/>
                    <a:pt x="2409" y="88"/>
                  </a:cubicBezTo>
                  <a:cubicBezTo>
                    <a:pt x="1740" y="809"/>
                    <a:pt x="1000" y="1315"/>
                    <a:pt x="211" y="1592"/>
                  </a:cubicBezTo>
                  <a:cubicBezTo>
                    <a:pt x="79" y="1637"/>
                    <a:pt x="1" y="1772"/>
                    <a:pt x="24" y="1910"/>
                  </a:cubicBezTo>
                  <a:cubicBezTo>
                    <a:pt x="47" y="2048"/>
                    <a:pt x="166" y="2148"/>
                    <a:pt x="306" y="2148"/>
                  </a:cubicBezTo>
                  <a:cubicBezTo>
                    <a:pt x="339" y="2148"/>
                    <a:pt x="370" y="2142"/>
                    <a:pt x="401" y="2131"/>
                  </a:cubicBezTo>
                  <a:cubicBezTo>
                    <a:pt x="1279" y="1824"/>
                    <a:pt x="2096" y="1267"/>
                    <a:pt x="2828" y="477"/>
                  </a:cubicBezTo>
                  <a:cubicBezTo>
                    <a:pt x="2931" y="361"/>
                    <a:pt x="2922" y="183"/>
                    <a:pt x="2809" y="77"/>
                  </a:cubicBezTo>
                  <a:cubicBezTo>
                    <a:pt x="2754" y="26"/>
                    <a:pt x="2684" y="1"/>
                    <a:pt x="26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2"/>
            <p:cNvSpPr/>
            <p:nvPr/>
          </p:nvSpPr>
          <p:spPr>
            <a:xfrm>
              <a:off x="4906300" y="3560700"/>
              <a:ext cx="617675" cy="1002575"/>
            </a:xfrm>
            <a:custGeom>
              <a:avLst/>
              <a:gdLst/>
              <a:ahLst/>
              <a:cxnLst/>
              <a:rect l="l" t="t" r="r" b="b"/>
              <a:pathLst>
                <a:path w="24707" h="40103" extrusionOk="0">
                  <a:moveTo>
                    <a:pt x="3663" y="1"/>
                  </a:moveTo>
                  <a:cubicBezTo>
                    <a:pt x="3576" y="1"/>
                    <a:pt x="3490" y="40"/>
                    <a:pt x="3434" y="115"/>
                  </a:cubicBezTo>
                  <a:cubicBezTo>
                    <a:pt x="3293" y="303"/>
                    <a:pt x="0" y="4776"/>
                    <a:pt x="2298" y="8798"/>
                  </a:cubicBezTo>
                  <a:cubicBezTo>
                    <a:pt x="3277" y="10509"/>
                    <a:pt x="5229" y="11576"/>
                    <a:pt x="7702" y="12926"/>
                  </a:cubicBezTo>
                  <a:cubicBezTo>
                    <a:pt x="11101" y="14783"/>
                    <a:pt x="15331" y="17093"/>
                    <a:pt x="19340" y="22223"/>
                  </a:cubicBezTo>
                  <a:cubicBezTo>
                    <a:pt x="24056" y="28260"/>
                    <a:pt x="24119" y="35427"/>
                    <a:pt x="22741" y="39729"/>
                  </a:cubicBezTo>
                  <a:cubicBezTo>
                    <a:pt x="22693" y="39881"/>
                    <a:pt x="22776" y="40042"/>
                    <a:pt x="22926" y="40090"/>
                  </a:cubicBezTo>
                  <a:cubicBezTo>
                    <a:pt x="22954" y="40098"/>
                    <a:pt x="22984" y="40103"/>
                    <a:pt x="23013" y="40103"/>
                  </a:cubicBezTo>
                  <a:cubicBezTo>
                    <a:pt x="23014" y="40103"/>
                    <a:pt x="23015" y="40103"/>
                    <a:pt x="23016" y="40103"/>
                  </a:cubicBezTo>
                  <a:cubicBezTo>
                    <a:pt x="23140" y="40103"/>
                    <a:pt x="23249" y="40022"/>
                    <a:pt x="23287" y="39904"/>
                  </a:cubicBezTo>
                  <a:cubicBezTo>
                    <a:pt x="24707" y="35467"/>
                    <a:pt x="24644" y="28083"/>
                    <a:pt x="19790" y="21870"/>
                  </a:cubicBezTo>
                  <a:cubicBezTo>
                    <a:pt x="15710" y="16647"/>
                    <a:pt x="11422" y="14305"/>
                    <a:pt x="7976" y="12424"/>
                  </a:cubicBezTo>
                  <a:cubicBezTo>
                    <a:pt x="5583" y="11117"/>
                    <a:pt x="3693" y="10085"/>
                    <a:pt x="2796" y="8514"/>
                  </a:cubicBezTo>
                  <a:cubicBezTo>
                    <a:pt x="685" y="4821"/>
                    <a:pt x="3860" y="502"/>
                    <a:pt x="3892" y="458"/>
                  </a:cubicBezTo>
                  <a:cubicBezTo>
                    <a:pt x="3987" y="332"/>
                    <a:pt x="3961" y="153"/>
                    <a:pt x="3835" y="58"/>
                  </a:cubicBezTo>
                  <a:cubicBezTo>
                    <a:pt x="3783" y="19"/>
                    <a:pt x="3723" y="1"/>
                    <a:pt x="3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2"/>
            <p:cNvSpPr/>
            <p:nvPr/>
          </p:nvSpPr>
          <p:spPr>
            <a:xfrm>
              <a:off x="5408175" y="4048900"/>
              <a:ext cx="329375" cy="530475"/>
            </a:xfrm>
            <a:custGeom>
              <a:avLst/>
              <a:gdLst/>
              <a:ahLst/>
              <a:cxnLst/>
              <a:rect l="l" t="t" r="r" b="b"/>
              <a:pathLst>
                <a:path w="13175" h="21219" extrusionOk="0">
                  <a:moveTo>
                    <a:pt x="327" y="1"/>
                  </a:moveTo>
                  <a:cubicBezTo>
                    <a:pt x="235" y="1"/>
                    <a:pt x="146" y="44"/>
                    <a:pt x="90" y="124"/>
                  </a:cubicBezTo>
                  <a:cubicBezTo>
                    <a:pt x="1" y="255"/>
                    <a:pt x="33" y="433"/>
                    <a:pt x="164" y="524"/>
                  </a:cubicBezTo>
                  <a:cubicBezTo>
                    <a:pt x="288" y="608"/>
                    <a:pt x="12481" y="9188"/>
                    <a:pt x="8148" y="20832"/>
                  </a:cubicBezTo>
                  <a:cubicBezTo>
                    <a:pt x="8093" y="20980"/>
                    <a:pt x="8169" y="21144"/>
                    <a:pt x="8317" y="21200"/>
                  </a:cubicBezTo>
                  <a:cubicBezTo>
                    <a:pt x="8349" y="21212"/>
                    <a:pt x="8383" y="21218"/>
                    <a:pt x="8417" y="21218"/>
                  </a:cubicBezTo>
                  <a:cubicBezTo>
                    <a:pt x="8536" y="21218"/>
                    <a:pt x="8643" y="21144"/>
                    <a:pt x="8686" y="21032"/>
                  </a:cubicBezTo>
                  <a:cubicBezTo>
                    <a:pt x="13174" y="8967"/>
                    <a:pt x="616" y="139"/>
                    <a:pt x="489" y="52"/>
                  </a:cubicBezTo>
                  <a:cubicBezTo>
                    <a:pt x="439" y="17"/>
                    <a:pt x="383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2"/>
            <p:cNvSpPr/>
            <p:nvPr/>
          </p:nvSpPr>
          <p:spPr>
            <a:xfrm>
              <a:off x="4085800" y="4414050"/>
              <a:ext cx="1354450" cy="551475"/>
            </a:xfrm>
            <a:custGeom>
              <a:avLst/>
              <a:gdLst/>
              <a:ahLst/>
              <a:cxnLst/>
              <a:rect l="l" t="t" r="r" b="b"/>
              <a:pathLst>
                <a:path w="54178" h="22059" extrusionOk="0">
                  <a:moveTo>
                    <a:pt x="27423" y="1"/>
                  </a:moveTo>
                  <a:cubicBezTo>
                    <a:pt x="24967" y="1"/>
                    <a:pt x="21935" y="776"/>
                    <a:pt x="18276" y="2988"/>
                  </a:cubicBezTo>
                  <a:cubicBezTo>
                    <a:pt x="12054" y="6746"/>
                    <a:pt x="0" y="9209"/>
                    <a:pt x="0" y="9209"/>
                  </a:cubicBezTo>
                  <a:cubicBezTo>
                    <a:pt x="0" y="9209"/>
                    <a:pt x="1427" y="13227"/>
                    <a:pt x="5704" y="16207"/>
                  </a:cubicBezTo>
                  <a:cubicBezTo>
                    <a:pt x="9981" y="19189"/>
                    <a:pt x="17757" y="21651"/>
                    <a:pt x="33311" y="22041"/>
                  </a:cubicBezTo>
                  <a:cubicBezTo>
                    <a:pt x="33782" y="22052"/>
                    <a:pt x="34244" y="22058"/>
                    <a:pt x="34696" y="22058"/>
                  </a:cubicBezTo>
                  <a:cubicBezTo>
                    <a:pt x="49181" y="22058"/>
                    <a:pt x="54178" y="16207"/>
                    <a:pt x="54178" y="16207"/>
                  </a:cubicBezTo>
                  <a:lnTo>
                    <a:pt x="49253" y="14264"/>
                  </a:lnTo>
                  <a:cubicBezTo>
                    <a:pt x="44327" y="12319"/>
                    <a:pt x="34606" y="2210"/>
                    <a:pt x="31755" y="914"/>
                  </a:cubicBezTo>
                  <a:cubicBezTo>
                    <a:pt x="30581" y="381"/>
                    <a:pt x="29143" y="1"/>
                    <a:pt x="27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2"/>
            <p:cNvSpPr/>
            <p:nvPr/>
          </p:nvSpPr>
          <p:spPr>
            <a:xfrm>
              <a:off x="4077575" y="4407200"/>
              <a:ext cx="1371300" cy="565475"/>
            </a:xfrm>
            <a:custGeom>
              <a:avLst/>
              <a:gdLst/>
              <a:ahLst/>
              <a:cxnLst/>
              <a:rect l="l" t="t" r="r" b="b"/>
              <a:pathLst>
                <a:path w="54852" h="22619" extrusionOk="0">
                  <a:moveTo>
                    <a:pt x="27738" y="550"/>
                  </a:moveTo>
                  <a:cubicBezTo>
                    <a:pt x="29236" y="550"/>
                    <a:pt x="30647" y="849"/>
                    <a:pt x="31966" y="1449"/>
                  </a:cubicBezTo>
                  <a:cubicBezTo>
                    <a:pt x="33113" y="1971"/>
                    <a:pt x="35458" y="4009"/>
                    <a:pt x="38175" y="6369"/>
                  </a:cubicBezTo>
                  <a:cubicBezTo>
                    <a:pt x="42101" y="9782"/>
                    <a:pt x="46553" y="13649"/>
                    <a:pt x="49476" y="14804"/>
                  </a:cubicBezTo>
                  <a:lnTo>
                    <a:pt x="53996" y="16588"/>
                  </a:lnTo>
                  <a:cubicBezTo>
                    <a:pt x="52741" y="17760"/>
                    <a:pt x="47297" y="22045"/>
                    <a:pt x="35014" y="22045"/>
                  </a:cubicBezTo>
                  <a:cubicBezTo>
                    <a:pt x="34567" y="22045"/>
                    <a:pt x="34112" y="22039"/>
                    <a:pt x="33647" y="22028"/>
                  </a:cubicBezTo>
                  <a:cubicBezTo>
                    <a:pt x="20278" y="21693"/>
                    <a:pt x="11298" y="19803"/>
                    <a:pt x="6197" y="16247"/>
                  </a:cubicBezTo>
                  <a:cubicBezTo>
                    <a:pt x="2723" y="13826"/>
                    <a:pt x="1151" y="10674"/>
                    <a:pt x="724" y="9692"/>
                  </a:cubicBezTo>
                  <a:cubicBezTo>
                    <a:pt x="2726" y="9259"/>
                    <a:pt x="13144" y="6895"/>
                    <a:pt x="18753" y="3507"/>
                  </a:cubicBezTo>
                  <a:cubicBezTo>
                    <a:pt x="22012" y="1537"/>
                    <a:pt x="25018" y="550"/>
                    <a:pt x="27738" y="550"/>
                  </a:cubicBezTo>
                  <a:close/>
                  <a:moveTo>
                    <a:pt x="27766" y="1"/>
                  </a:moveTo>
                  <a:cubicBezTo>
                    <a:pt x="25299" y="1"/>
                    <a:pt x="22200" y="754"/>
                    <a:pt x="18455" y="3016"/>
                  </a:cubicBezTo>
                  <a:cubicBezTo>
                    <a:pt x="12349" y="6707"/>
                    <a:pt x="392" y="9178"/>
                    <a:pt x="273" y="9202"/>
                  </a:cubicBezTo>
                  <a:cubicBezTo>
                    <a:pt x="101" y="9237"/>
                    <a:pt x="1" y="9414"/>
                    <a:pt x="59" y="9578"/>
                  </a:cubicBezTo>
                  <a:cubicBezTo>
                    <a:pt x="119" y="9746"/>
                    <a:pt x="1565" y="13718"/>
                    <a:pt x="5868" y="16716"/>
                  </a:cubicBezTo>
                  <a:cubicBezTo>
                    <a:pt x="11065" y="20339"/>
                    <a:pt x="20147" y="22264"/>
                    <a:pt x="33632" y="22600"/>
                  </a:cubicBezTo>
                  <a:cubicBezTo>
                    <a:pt x="34113" y="22612"/>
                    <a:pt x="34583" y="22619"/>
                    <a:pt x="35043" y="22619"/>
                  </a:cubicBezTo>
                  <a:cubicBezTo>
                    <a:pt x="49468" y="22619"/>
                    <a:pt x="54510" y="16918"/>
                    <a:pt x="54724" y="16669"/>
                  </a:cubicBezTo>
                  <a:cubicBezTo>
                    <a:pt x="54851" y="16520"/>
                    <a:pt x="54795" y="16288"/>
                    <a:pt x="54611" y="16217"/>
                  </a:cubicBezTo>
                  <a:lnTo>
                    <a:pt x="49686" y="14272"/>
                  </a:lnTo>
                  <a:cubicBezTo>
                    <a:pt x="46854" y="13153"/>
                    <a:pt x="42249" y="9153"/>
                    <a:pt x="38550" y="5938"/>
                  </a:cubicBezTo>
                  <a:cubicBezTo>
                    <a:pt x="35800" y="3547"/>
                    <a:pt x="33426" y="1483"/>
                    <a:pt x="32202" y="928"/>
                  </a:cubicBezTo>
                  <a:cubicBezTo>
                    <a:pt x="31064" y="411"/>
                    <a:pt x="29588" y="1"/>
                    <a:pt x="27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2"/>
            <p:cNvSpPr/>
            <p:nvPr/>
          </p:nvSpPr>
          <p:spPr>
            <a:xfrm>
              <a:off x="4558875" y="4129050"/>
              <a:ext cx="427725" cy="577025"/>
            </a:xfrm>
            <a:custGeom>
              <a:avLst/>
              <a:gdLst/>
              <a:ahLst/>
              <a:cxnLst/>
              <a:rect l="l" t="t" r="r" b="b"/>
              <a:pathLst>
                <a:path w="17109" h="23081" extrusionOk="0">
                  <a:moveTo>
                    <a:pt x="17109" y="0"/>
                  </a:moveTo>
                  <a:lnTo>
                    <a:pt x="6480" y="5834"/>
                  </a:lnTo>
                  <a:cubicBezTo>
                    <a:pt x="6480" y="5834"/>
                    <a:pt x="5573" y="9463"/>
                    <a:pt x="3241" y="14258"/>
                  </a:cubicBezTo>
                  <a:cubicBezTo>
                    <a:pt x="908" y="19053"/>
                    <a:pt x="1" y="22812"/>
                    <a:pt x="3500" y="23071"/>
                  </a:cubicBezTo>
                  <a:cubicBezTo>
                    <a:pt x="3581" y="23077"/>
                    <a:pt x="3663" y="23080"/>
                    <a:pt x="3745" y="23080"/>
                  </a:cubicBezTo>
                  <a:cubicBezTo>
                    <a:pt x="7231" y="23080"/>
                    <a:pt x="12081" y="17818"/>
                    <a:pt x="13220" y="14906"/>
                  </a:cubicBezTo>
                  <a:cubicBezTo>
                    <a:pt x="14387" y="11925"/>
                    <a:pt x="17109" y="1"/>
                    <a:pt x="17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2"/>
            <p:cNvSpPr/>
            <p:nvPr/>
          </p:nvSpPr>
          <p:spPr>
            <a:xfrm>
              <a:off x="4569950" y="4121875"/>
              <a:ext cx="424725" cy="591350"/>
            </a:xfrm>
            <a:custGeom>
              <a:avLst/>
              <a:gdLst/>
              <a:ahLst/>
              <a:cxnLst/>
              <a:rect l="l" t="t" r="r" b="b"/>
              <a:pathLst>
                <a:path w="16989" h="23654" extrusionOk="0">
                  <a:moveTo>
                    <a:pt x="16243" y="847"/>
                  </a:moveTo>
                  <a:lnTo>
                    <a:pt x="16243" y="847"/>
                  </a:lnTo>
                  <a:cubicBezTo>
                    <a:pt x="15666" y="3336"/>
                    <a:pt x="13504" y="12552"/>
                    <a:pt x="12510" y="15089"/>
                  </a:cubicBezTo>
                  <a:cubicBezTo>
                    <a:pt x="11420" y="17877"/>
                    <a:pt x="6648" y="23081"/>
                    <a:pt x="3304" y="23081"/>
                  </a:cubicBezTo>
                  <a:cubicBezTo>
                    <a:pt x="3228" y="23081"/>
                    <a:pt x="3153" y="23078"/>
                    <a:pt x="3078" y="23073"/>
                  </a:cubicBezTo>
                  <a:cubicBezTo>
                    <a:pt x="2194" y="23008"/>
                    <a:pt x="1612" y="22712"/>
                    <a:pt x="1301" y="22169"/>
                  </a:cubicBezTo>
                  <a:cubicBezTo>
                    <a:pt x="610" y="20969"/>
                    <a:pt x="1184" y="18518"/>
                    <a:pt x="3055" y="14671"/>
                  </a:cubicBezTo>
                  <a:cubicBezTo>
                    <a:pt x="5137" y="10391"/>
                    <a:pt x="6101" y="6988"/>
                    <a:pt x="6284" y="6313"/>
                  </a:cubicBezTo>
                  <a:lnTo>
                    <a:pt x="16243" y="847"/>
                  </a:lnTo>
                  <a:close/>
                  <a:moveTo>
                    <a:pt x="16665" y="1"/>
                  </a:moveTo>
                  <a:cubicBezTo>
                    <a:pt x="16620" y="1"/>
                    <a:pt x="16573" y="12"/>
                    <a:pt x="16528" y="36"/>
                  </a:cubicBezTo>
                  <a:lnTo>
                    <a:pt x="5900" y="5869"/>
                  </a:lnTo>
                  <a:cubicBezTo>
                    <a:pt x="5830" y="5908"/>
                    <a:pt x="5779" y="5974"/>
                    <a:pt x="5760" y="6051"/>
                  </a:cubicBezTo>
                  <a:cubicBezTo>
                    <a:pt x="5750" y="6087"/>
                    <a:pt x="4833" y="9706"/>
                    <a:pt x="2540" y="14420"/>
                  </a:cubicBezTo>
                  <a:cubicBezTo>
                    <a:pt x="553" y="18505"/>
                    <a:pt x="1" y="21060"/>
                    <a:pt x="805" y="22455"/>
                  </a:cubicBezTo>
                  <a:cubicBezTo>
                    <a:pt x="1213" y="23165"/>
                    <a:pt x="1964" y="23565"/>
                    <a:pt x="3035" y="23644"/>
                  </a:cubicBezTo>
                  <a:cubicBezTo>
                    <a:pt x="3123" y="23651"/>
                    <a:pt x="3211" y="23653"/>
                    <a:pt x="3301" y="23653"/>
                  </a:cubicBezTo>
                  <a:cubicBezTo>
                    <a:pt x="6995" y="23653"/>
                    <a:pt x="11919" y="18174"/>
                    <a:pt x="13044" y="15298"/>
                  </a:cubicBezTo>
                  <a:cubicBezTo>
                    <a:pt x="14205" y="12331"/>
                    <a:pt x="16834" y="839"/>
                    <a:pt x="16945" y="352"/>
                  </a:cubicBezTo>
                  <a:cubicBezTo>
                    <a:pt x="16989" y="161"/>
                    <a:pt x="16838" y="1"/>
                    <a:pt x="166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2"/>
            <p:cNvSpPr/>
            <p:nvPr/>
          </p:nvSpPr>
          <p:spPr>
            <a:xfrm>
              <a:off x="4452075" y="3594425"/>
              <a:ext cx="719225" cy="764800"/>
            </a:xfrm>
            <a:custGeom>
              <a:avLst/>
              <a:gdLst/>
              <a:ahLst/>
              <a:cxnLst/>
              <a:rect l="l" t="t" r="r" b="b"/>
              <a:pathLst>
                <a:path w="28769" h="30592" extrusionOk="0">
                  <a:moveTo>
                    <a:pt x="14382" y="0"/>
                  </a:moveTo>
                  <a:cubicBezTo>
                    <a:pt x="14381" y="1"/>
                    <a:pt x="10871" y="3512"/>
                    <a:pt x="6270" y="3512"/>
                  </a:cubicBezTo>
                  <a:cubicBezTo>
                    <a:pt x="4941" y="3512"/>
                    <a:pt x="3521" y="3219"/>
                    <a:pt x="2069" y="2463"/>
                  </a:cubicBezTo>
                  <a:cubicBezTo>
                    <a:pt x="2069" y="2463"/>
                    <a:pt x="514" y="14128"/>
                    <a:pt x="255" y="20608"/>
                  </a:cubicBezTo>
                  <a:cubicBezTo>
                    <a:pt x="0" y="26977"/>
                    <a:pt x="3375" y="30592"/>
                    <a:pt x="6197" y="30592"/>
                  </a:cubicBezTo>
                  <a:cubicBezTo>
                    <a:pt x="6247" y="30592"/>
                    <a:pt x="6297" y="30591"/>
                    <a:pt x="6346" y="30589"/>
                  </a:cubicBezTo>
                  <a:cubicBezTo>
                    <a:pt x="9197" y="30459"/>
                    <a:pt x="21122" y="23460"/>
                    <a:pt x="21251" y="23071"/>
                  </a:cubicBezTo>
                  <a:cubicBezTo>
                    <a:pt x="21381" y="22682"/>
                    <a:pt x="23195" y="21645"/>
                    <a:pt x="23195" y="21645"/>
                  </a:cubicBezTo>
                  <a:cubicBezTo>
                    <a:pt x="23195" y="21645"/>
                    <a:pt x="23451" y="22477"/>
                    <a:pt x="24279" y="22477"/>
                  </a:cubicBezTo>
                  <a:cubicBezTo>
                    <a:pt x="24628" y="22477"/>
                    <a:pt x="25080" y="22328"/>
                    <a:pt x="25658" y="21905"/>
                  </a:cubicBezTo>
                  <a:cubicBezTo>
                    <a:pt x="27603" y="20478"/>
                    <a:pt x="28769" y="14906"/>
                    <a:pt x="28250" y="13350"/>
                  </a:cubicBezTo>
                  <a:cubicBezTo>
                    <a:pt x="27928" y="12382"/>
                    <a:pt x="27605" y="12117"/>
                    <a:pt x="27282" y="12117"/>
                  </a:cubicBezTo>
                  <a:cubicBezTo>
                    <a:pt x="27086" y="12117"/>
                    <a:pt x="26890" y="12215"/>
                    <a:pt x="26694" y="12313"/>
                  </a:cubicBezTo>
                  <a:cubicBezTo>
                    <a:pt x="26219" y="12551"/>
                    <a:pt x="24435" y="13771"/>
                    <a:pt x="22342" y="13771"/>
                  </a:cubicBezTo>
                  <a:cubicBezTo>
                    <a:pt x="22153" y="13771"/>
                    <a:pt x="21962" y="13761"/>
                    <a:pt x="21769" y="13739"/>
                  </a:cubicBezTo>
                  <a:cubicBezTo>
                    <a:pt x="19436" y="13479"/>
                    <a:pt x="15029" y="10888"/>
                    <a:pt x="14511" y="6222"/>
                  </a:cubicBezTo>
                  <a:cubicBezTo>
                    <a:pt x="13993" y="1557"/>
                    <a:pt x="14381" y="0"/>
                    <a:pt x="14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2"/>
            <p:cNvSpPr/>
            <p:nvPr/>
          </p:nvSpPr>
          <p:spPr>
            <a:xfrm>
              <a:off x="4447675" y="3587300"/>
              <a:ext cx="730850" cy="779075"/>
            </a:xfrm>
            <a:custGeom>
              <a:avLst/>
              <a:gdLst/>
              <a:ahLst/>
              <a:cxnLst/>
              <a:rect l="l" t="t" r="r" b="b"/>
              <a:pathLst>
                <a:path w="29234" h="31163" extrusionOk="0">
                  <a:moveTo>
                    <a:pt x="14176" y="1011"/>
                  </a:moveTo>
                  <a:cubicBezTo>
                    <a:pt x="14106" y="1901"/>
                    <a:pt x="14079" y="3618"/>
                    <a:pt x="14404" y="6538"/>
                  </a:cubicBezTo>
                  <a:cubicBezTo>
                    <a:pt x="14949" y="11439"/>
                    <a:pt x="19641" y="14056"/>
                    <a:pt x="21915" y="14309"/>
                  </a:cubicBezTo>
                  <a:cubicBezTo>
                    <a:pt x="22116" y="14331"/>
                    <a:pt x="22315" y="14341"/>
                    <a:pt x="22511" y="14341"/>
                  </a:cubicBezTo>
                  <a:cubicBezTo>
                    <a:pt x="24377" y="14341"/>
                    <a:pt x="25999" y="13421"/>
                    <a:pt x="26729" y="13004"/>
                  </a:cubicBezTo>
                  <a:cubicBezTo>
                    <a:pt x="26843" y="12939"/>
                    <a:pt x="26934" y="12887"/>
                    <a:pt x="27000" y="12855"/>
                  </a:cubicBezTo>
                  <a:cubicBezTo>
                    <a:pt x="27198" y="12755"/>
                    <a:pt x="27342" y="12688"/>
                    <a:pt x="27459" y="12688"/>
                  </a:cubicBezTo>
                  <a:cubicBezTo>
                    <a:pt x="27494" y="12688"/>
                    <a:pt x="27526" y="12694"/>
                    <a:pt x="27556" y="12707"/>
                  </a:cubicBezTo>
                  <a:cubicBezTo>
                    <a:pt x="27694" y="12765"/>
                    <a:pt x="27909" y="12987"/>
                    <a:pt x="28155" y="13726"/>
                  </a:cubicBezTo>
                  <a:cubicBezTo>
                    <a:pt x="28627" y="15142"/>
                    <a:pt x="27534" y="20588"/>
                    <a:pt x="25665" y="21958"/>
                  </a:cubicBezTo>
                  <a:cubicBezTo>
                    <a:pt x="25198" y="22301"/>
                    <a:pt x="24786" y="22475"/>
                    <a:pt x="24452" y="22475"/>
                  </a:cubicBezTo>
                  <a:cubicBezTo>
                    <a:pt x="24364" y="22475"/>
                    <a:pt x="24281" y="22463"/>
                    <a:pt x="24204" y="22439"/>
                  </a:cubicBezTo>
                  <a:cubicBezTo>
                    <a:pt x="23798" y="22306"/>
                    <a:pt x="23646" y="21849"/>
                    <a:pt x="23645" y="21845"/>
                  </a:cubicBezTo>
                  <a:cubicBezTo>
                    <a:pt x="23620" y="21762"/>
                    <a:pt x="23557" y="21696"/>
                    <a:pt x="23476" y="21663"/>
                  </a:cubicBezTo>
                  <a:cubicBezTo>
                    <a:pt x="23442" y="21650"/>
                    <a:pt x="23407" y="21644"/>
                    <a:pt x="23371" y="21644"/>
                  </a:cubicBezTo>
                  <a:cubicBezTo>
                    <a:pt x="23322" y="21644"/>
                    <a:pt x="23273" y="21656"/>
                    <a:pt x="23230" y="21681"/>
                  </a:cubicBezTo>
                  <a:cubicBezTo>
                    <a:pt x="22546" y="22072"/>
                    <a:pt x="21402" y="22773"/>
                    <a:pt x="21180" y="23209"/>
                  </a:cubicBezTo>
                  <a:cubicBezTo>
                    <a:pt x="20380" y="24002"/>
                    <a:pt x="9133" y="30467"/>
                    <a:pt x="6509" y="30588"/>
                  </a:cubicBezTo>
                  <a:cubicBezTo>
                    <a:pt x="6467" y="30589"/>
                    <a:pt x="6425" y="30590"/>
                    <a:pt x="6383" y="30590"/>
                  </a:cubicBezTo>
                  <a:cubicBezTo>
                    <a:pt x="5353" y="30590"/>
                    <a:pt x="4285" y="30088"/>
                    <a:pt x="3346" y="29153"/>
                  </a:cubicBezTo>
                  <a:cubicBezTo>
                    <a:pt x="1537" y="27354"/>
                    <a:pt x="579" y="24347"/>
                    <a:pt x="716" y="20905"/>
                  </a:cubicBezTo>
                  <a:cubicBezTo>
                    <a:pt x="946" y="15183"/>
                    <a:pt x="2204" y="5280"/>
                    <a:pt x="2477" y="3182"/>
                  </a:cubicBezTo>
                  <a:cubicBezTo>
                    <a:pt x="3747" y="3779"/>
                    <a:pt x="5083" y="4077"/>
                    <a:pt x="6453" y="4077"/>
                  </a:cubicBezTo>
                  <a:cubicBezTo>
                    <a:pt x="7927" y="4077"/>
                    <a:pt x="9439" y="3732"/>
                    <a:pt x="10950" y="3041"/>
                  </a:cubicBezTo>
                  <a:cubicBezTo>
                    <a:pt x="12415" y="2371"/>
                    <a:pt x="13539" y="1539"/>
                    <a:pt x="14176" y="1011"/>
                  </a:cubicBezTo>
                  <a:close/>
                  <a:moveTo>
                    <a:pt x="14556" y="0"/>
                  </a:moveTo>
                  <a:cubicBezTo>
                    <a:pt x="14483" y="0"/>
                    <a:pt x="14410" y="28"/>
                    <a:pt x="14355" y="83"/>
                  </a:cubicBezTo>
                  <a:cubicBezTo>
                    <a:pt x="14311" y="128"/>
                    <a:pt x="10868" y="3500"/>
                    <a:pt x="6422" y="3500"/>
                  </a:cubicBezTo>
                  <a:cubicBezTo>
                    <a:pt x="5138" y="3500"/>
                    <a:pt x="3770" y="3219"/>
                    <a:pt x="2377" y="2495"/>
                  </a:cubicBezTo>
                  <a:cubicBezTo>
                    <a:pt x="2336" y="2473"/>
                    <a:pt x="2290" y="2462"/>
                    <a:pt x="2245" y="2462"/>
                  </a:cubicBezTo>
                  <a:cubicBezTo>
                    <a:pt x="2199" y="2462"/>
                    <a:pt x="2154" y="2473"/>
                    <a:pt x="2113" y="2495"/>
                  </a:cubicBezTo>
                  <a:cubicBezTo>
                    <a:pt x="2030" y="2538"/>
                    <a:pt x="1973" y="2619"/>
                    <a:pt x="1960" y="2710"/>
                  </a:cubicBezTo>
                  <a:cubicBezTo>
                    <a:pt x="1945" y="2827"/>
                    <a:pt x="401" y="14463"/>
                    <a:pt x="144" y="20883"/>
                  </a:cubicBezTo>
                  <a:cubicBezTo>
                    <a:pt x="0" y="24484"/>
                    <a:pt x="1020" y="27647"/>
                    <a:pt x="2942" y="29559"/>
                  </a:cubicBezTo>
                  <a:cubicBezTo>
                    <a:pt x="3987" y="30598"/>
                    <a:pt x="5198" y="31163"/>
                    <a:pt x="6371" y="31163"/>
                  </a:cubicBezTo>
                  <a:cubicBezTo>
                    <a:pt x="6426" y="31163"/>
                    <a:pt x="6480" y="31162"/>
                    <a:pt x="6534" y="31159"/>
                  </a:cubicBezTo>
                  <a:cubicBezTo>
                    <a:pt x="9196" y="31039"/>
                    <a:pt x="21458" y="24166"/>
                    <a:pt x="21696" y="23454"/>
                  </a:cubicBezTo>
                  <a:cubicBezTo>
                    <a:pt x="21785" y="23277"/>
                    <a:pt x="22524" y="22767"/>
                    <a:pt x="23247" y="22334"/>
                  </a:cubicBezTo>
                  <a:cubicBezTo>
                    <a:pt x="23384" y="22562"/>
                    <a:pt x="23626" y="22850"/>
                    <a:pt x="24020" y="22981"/>
                  </a:cubicBezTo>
                  <a:cubicBezTo>
                    <a:pt x="24158" y="23027"/>
                    <a:pt x="24302" y="23050"/>
                    <a:pt x="24454" y="23050"/>
                  </a:cubicBezTo>
                  <a:cubicBezTo>
                    <a:pt x="24913" y="23050"/>
                    <a:pt x="25432" y="22840"/>
                    <a:pt x="26003" y="22421"/>
                  </a:cubicBezTo>
                  <a:cubicBezTo>
                    <a:pt x="28121" y="20868"/>
                    <a:pt x="29234" y="15154"/>
                    <a:pt x="28698" y="13546"/>
                  </a:cubicBezTo>
                  <a:cubicBezTo>
                    <a:pt x="28438" y="12766"/>
                    <a:pt x="28145" y="12332"/>
                    <a:pt x="27775" y="12179"/>
                  </a:cubicBezTo>
                  <a:cubicBezTo>
                    <a:pt x="27668" y="12135"/>
                    <a:pt x="27563" y="12117"/>
                    <a:pt x="27461" y="12117"/>
                  </a:cubicBezTo>
                  <a:cubicBezTo>
                    <a:pt x="27196" y="12117"/>
                    <a:pt x="26951" y="12239"/>
                    <a:pt x="26742" y="12342"/>
                  </a:cubicBezTo>
                  <a:cubicBezTo>
                    <a:pt x="26671" y="12378"/>
                    <a:pt x="26571" y="12435"/>
                    <a:pt x="26445" y="12508"/>
                  </a:cubicBezTo>
                  <a:cubicBezTo>
                    <a:pt x="25757" y="12900"/>
                    <a:pt x="24233" y="13769"/>
                    <a:pt x="22517" y="13769"/>
                  </a:cubicBezTo>
                  <a:cubicBezTo>
                    <a:pt x="22339" y="13769"/>
                    <a:pt x="22159" y="13760"/>
                    <a:pt x="21978" y="13740"/>
                  </a:cubicBezTo>
                  <a:cubicBezTo>
                    <a:pt x="19857" y="13504"/>
                    <a:pt x="15481" y="11059"/>
                    <a:pt x="14972" y="6475"/>
                  </a:cubicBezTo>
                  <a:cubicBezTo>
                    <a:pt x="14468" y="1948"/>
                    <a:pt x="14832" y="370"/>
                    <a:pt x="14835" y="353"/>
                  </a:cubicBezTo>
                  <a:cubicBezTo>
                    <a:pt x="14865" y="230"/>
                    <a:pt x="14810" y="100"/>
                    <a:pt x="14698" y="38"/>
                  </a:cubicBezTo>
                  <a:cubicBezTo>
                    <a:pt x="14653" y="12"/>
                    <a:pt x="14605" y="0"/>
                    <a:pt x="145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2"/>
            <p:cNvSpPr/>
            <p:nvPr/>
          </p:nvSpPr>
          <p:spPr>
            <a:xfrm>
              <a:off x="4496625" y="3801125"/>
              <a:ext cx="144650" cy="182850"/>
            </a:xfrm>
            <a:custGeom>
              <a:avLst/>
              <a:gdLst/>
              <a:ahLst/>
              <a:cxnLst/>
              <a:rect l="l" t="t" r="r" b="b"/>
              <a:pathLst>
                <a:path w="5786" h="7314" extrusionOk="0">
                  <a:moveTo>
                    <a:pt x="5471" y="0"/>
                  </a:moveTo>
                  <a:cubicBezTo>
                    <a:pt x="5340" y="0"/>
                    <a:pt x="5222" y="91"/>
                    <a:pt x="5192" y="225"/>
                  </a:cubicBezTo>
                  <a:cubicBezTo>
                    <a:pt x="5187" y="247"/>
                    <a:pt x="4677" y="2479"/>
                    <a:pt x="3084" y="3826"/>
                  </a:cubicBezTo>
                  <a:cubicBezTo>
                    <a:pt x="2289" y="4499"/>
                    <a:pt x="1587" y="4648"/>
                    <a:pt x="1075" y="4757"/>
                  </a:cubicBezTo>
                  <a:cubicBezTo>
                    <a:pt x="547" y="4868"/>
                    <a:pt x="1" y="4983"/>
                    <a:pt x="1" y="5731"/>
                  </a:cubicBezTo>
                  <a:cubicBezTo>
                    <a:pt x="1" y="6938"/>
                    <a:pt x="2782" y="7246"/>
                    <a:pt x="3636" y="7312"/>
                  </a:cubicBezTo>
                  <a:cubicBezTo>
                    <a:pt x="3643" y="7312"/>
                    <a:pt x="3651" y="7313"/>
                    <a:pt x="3658" y="7313"/>
                  </a:cubicBezTo>
                  <a:cubicBezTo>
                    <a:pt x="3812" y="7313"/>
                    <a:pt x="3939" y="7192"/>
                    <a:pt x="3945" y="7037"/>
                  </a:cubicBezTo>
                  <a:cubicBezTo>
                    <a:pt x="3951" y="6883"/>
                    <a:pt x="3833" y="6752"/>
                    <a:pt x="3679" y="6741"/>
                  </a:cubicBezTo>
                  <a:cubicBezTo>
                    <a:pt x="2179" y="6625"/>
                    <a:pt x="574" y="6191"/>
                    <a:pt x="574" y="5731"/>
                  </a:cubicBezTo>
                  <a:cubicBezTo>
                    <a:pt x="574" y="5480"/>
                    <a:pt x="608" y="5440"/>
                    <a:pt x="1194" y="5316"/>
                  </a:cubicBezTo>
                  <a:cubicBezTo>
                    <a:pt x="1733" y="5202"/>
                    <a:pt x="2550" y="5028"/>
                    <a:pt x="3454" y="4265"/>
                  </a:cubicBezTo>
                  <a:cubicBezTo>
                    <a:pt x="5192" y="2793"/>
                    <a:pt x="5729" y="448"/>
                    <a:pt x="5752" y="349"/>
                  </a:cubicBezTo>
                  <a:cubicBezTo>
                    <a:pt x="5785" y="194"/>
                    <a:pt x="5688" y="41"/>
                    <a:pt x="5534" y="7"/>
                  </a:cubicBezTo>
                  <a:cubicBezTo>
                    <a:pt x="5513" y="3"/>
                    <a:pt x="5492" y="0"/>
                    <a:pt x="5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2"/>
            <p:cNvSpPr/>
            <p:nvPr/>
          </p:nvSpPr>
          <p:spPr>
            <a:xfrm>
              <a:off x="4554275" y="4018300"/>
              <a:ext cx="249125" cy="59550"/>
            </a:xfrm>
            <a:custGeom>
              <a:avLst/>
              <a:gdLst/>
              <a:ahLst/>
              <a:cxnLst/>
              <a:rect l="l" t="t" r="r" b="b"/>
              <a:pathLst>
                <a:path w="9965" h="2382" extrusionOk="0">
                  <a:moveTo>
                    <a:pt x="9640" y="1"/>
                  </a:moveTo>
                  <a:cubicBezTo>
                    <a:pt x="9587" y="1"/>
                    <a:pt x="9533" y="16"/>
                    <a:pt x="9485" y="47"/>
                  </a:cubicBezTo>
                  <a:cubicBezTo>
                    <a:pt x="7486" y="1415"/>
                    <a:pt x="5565" y="1811"/>
                    <a:pt x="4012" y="1811"/>
                  </a:cubicBezTo>
                  <a:cubicBezTo>
                    <a:pt x="1902" y="1811"/>
                    <a:pt x="472" y="1081"/>
                    <a:pt x="447" y="1067"/>
                  </a:cubicBezTo>
                  <a:cubicBezTo>
                    <a:pt x="408" y="1049"/>
                    <a:pt x="366" y="1040"/>
                    <a:pt x="325" y="1040"/>
                  </a:cubicBezTo>
                  <a:cubicBezTo>
                    <a:pt x="222" y="1040"/>
                    <a:pt x="123" y="1095"/>
                    <a:pt x="71" y="1192"/>
                  </a:cubicBezTo>
                  <a:cubicBezTo>
                    <a:pt x="1" y="1328"/>
                    <a:pt x="48" y="1497"/>
                    <a:pt x="180" y="1574"/>
                  </a:cubicBezTo>
                  <a:cubicBezTo>
                    <a:pt x="207" y="1588"/>
                    <a:pt x="1751" y="2382"/>
                    <a:pt x="4020" y="2382"/>
                  </a:cubicBezTo>
                  <a:cubicBezTo>
                    <a:pt x="5668" y="2382"/>
                    <a:pt x="7700" y="1962"/>
                    <a:pt x="9808" y="520"/>
                  </a:cubicBezTo>
                  <a:cubicBezTo>
                    <a:pt x="9935" y="430"/>
                    <a:pt x="9965" y="254"/>
                    <a:pt x="9877" y="126"/>
                  </a:cubicBezTo>
                  <a:cubicBezTo>
                    <a:pt x="9822" y="45"/>
                    <a:pt x="9732" y="1"/>
                    <a:pt x="9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2"/>
            <p:cNvSpPr/>
            <p:nvPr/>
          </p:nvSpPr>
          <p:spPr>
            <a:xfrm>
              <a:off x="4588400" y="4064250"/>
              <a:ext cx="132500" cy="113525"/>
            </a:xfrm>
            <a:custGeom>
              <a:avLst/>
              <a:gdLst/>
              <a:ahLst/>
              <a:cxnLst/>
              <a:rect l="l" t="t" r="r" b="b"/>
              <a:pathLst>
                <a:path w="5300" h="4541" extrusionOk="0">
                  <a:moveTo>
                    <a:pt x="5299" y="1"/>
                  </a:moveTo>
                  <a:lnTo>
                    <a:pt x="5299" y="1"/>
                  </a:lnTo>
                  <a:cubicBezTo>
                    <a:pt x="5299" y="1"/>
                    <a:pt x="3730" y="373"/>
                    <a:pt x="2279" y="373"/>
                  </a:cubicBezTo>
                  <a:cubicBezTo>
                    <a:pt x="1617" y="373"/>
                    <a:pt x="979" y="295"/>
                    <a:pt x="527" y="69"/>
                  </a:cubicBezTo>
                  <a:lnTo>
                    <a:pt x="527" y="69"/>
                  </a:lnTo>
                  <a:cubicBezTo>
                    <a:pt x="527" y="69"/>
                    <a:pt x="1" y="4541"/>
                    <a:pt x="1478" y="4541"/>
                  </a:cubicBezTo>
                  <a:cubicBezTo>
                    <a:pt x="1498" y="4541"/>
                    <a:pt x="1519" y="4540"/>
                    <a:pt x="1541" y="4538"/>
                  </a:cubicBezTo>
                  <a:cubicBezTo>
                    <a:pt x="3097" y="4409"/>
                    <a:pt x="5299" y="1"/>
                    <a:pt x="5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2"/>
            <p:cNvSpPr/>
            <p:nvPr/>
          </p:nvSpPr>
          <p:spPr>
            <a:xfrm>
              <a:off x="4584825" y="4057100"/>
              <a:ext cx="144925" cy="127825"/>
            </a:xfrm>
            <a:custGeom>
              <a:avLst/>
              <a:gdLst/>
              <a:ahLst/>
              <a:cxnLst/>
              <a:rect l="l" t="t" r="r" b="b"/>
              <a:pathLst>
                <a:path w="5797" h="5113" extrusionOk="0">
                  <a:moveTo>
                    <a:pt x="4909" y="690"/>
                  </a:moveTo>
                  <a:cubicBezTo>
                    <a:pt x="4026" y="2320"/>
                    <a:pt x="2573" y="4462"/>
                    <a:pt x="1660" y="4539"/>
                  </a:cubicBezTo>
                  <a:cubicBezTo>
                    <a:pt x="1649" y="4539"/>
                    <a:pt x="1637" y="4540"/>
                    <a:pt x="1626" y="4540"/>
                  </a:cubicBezTo>
                  <a:cubicBezTo>
                    <a:pt x="1511" y="4540"/>
                    <a:pt x="1424" y="4501"/>
                    <a:pt x="1340" y="4414"/>
                  </a:cubicBezTo>
                  <a:cubicBezTo>
                    <a:pt x="834" y="3891"/>
                    <a:pt x="808" y="2033"/>
                    <a:pt x="918" y="760"/>
                  </a:cubicBezTo>
                  <a:lnTo>
                    <a:pt x="918" y="759"/>
                  </a:lnTo>
                  <a:cubicBezTo>
                    <a:pt x="1360" y="895"/>
                    <a:pt x="1891" y="944"/>
                    <a:pt x="2433" y="944"/>
                  </a:cubicBezTo>
                  <a:cubicBezTo>
                    <a:pt x="3357" y="944"/>
                    <a:pt x="4313" y="800"/>
                    <a:pt x="4909" y="690"/>
                  </a:cubicBezTo>
                  <a:close/>
                  <a:moveTo>
                    <a:pt x="5444" y="0"/>
                  </a:moveTo>
                  <a:cubicBezTo>
                    <a:pt x="5422" y="0"/>
                    <a:pt x="5399" y="3"/>
                    <a:pt x="5376" y="8"/>
                  </a:cubicBezTo>
                  <a:cubicBezTo>
                    <a:pt x="5354" y="13"/>
                    <a:pt x="3804" y="374"/>
                    <a:pt x="2411" y="374"/>
                  </a:cubicBezTo>
                  <a:cubicBezTo>
                    <a:pt x="1794" y="374"/>
                    <a:pt x="1207" y="303"/>
                    <a:pt x="797" y="98"/>
                  </a:cubicBezTo>
                  <a:cubicBezTo>
                    <a:pt x="757" y="79"/>
                    <a:pt x="713" y="69"/>
                    <a:pt x="670" y="69"/>
                  </a:cubicBezTo>
                  <a:cubicBezTo>
                    <a:pt x="623" y="69"/>
                    <a:pt x="576" y="80"/>
                    <a:pt x="534" y="103"/>
                  </a:cubicBezTo>
                  <a:cubicBezTo>
                    <a:pt x="452" y="147"/>
                    <a:pt x="396" y="229"/>
                    <a:pt x="386" y="322"/>
                  </a:cubicBezTo>
                  <a:cubicBezTo>
                    <a:pt x="343" y="680"/>
                    <a:pt x="0" y="3850"/>
                    <a:pt x="928" y="4810"/>
                  </a:cubicBezTo>
                  <a:cubicBezTo>
                    <a:pt x="1119" y="5009"/>
                    <a:pt x="1357" y="5112"/>
                    <a:pt x="1622" y="5112"/>
                  </a:cubicBezTo>
                  <a:cubicBezTo>
                    <a:pt x="1650" y="5112"/>
                    <a:pt x="1679" y="5111"/>
                    <a:pt x="1708" y="5109"/>
                  </a:cubicBezTo>
                  <a:cubicBezTo>
                    <a:pt x="3375" y="4969"/>
                    <a:pt x="5465" y="880"/>
                    <a:pt x="5698" y="415"/>
                  </a:cubicBezTo>
                  <a:cubicBezTo>
                    <a:pt x="5796" y="219"/>
                    <a:pt x="5647" y="0"/>
                    <a:pt x="5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2"/>
            <p:cNvSpPr/>
            <p:nvPr/>
          </p:nvSpPr>
          <p:spPr>
            <a:xfrm>
              <a:off x="4729600" y="3818775"/>
              <a:ext cx="34450" cy="76250"/>
            </a:xfrm>
            <a:custGeom>
              <a:avLst/>
              <a:gdLst/>
              <a:ahLst/>
              <a:cxnLst/>
              <a:rect l="l" t="t" r="r" b="b"/>
              <a:pathLst>
                <a:path w="1378" h="3050" extrusionOk="0">
                  <a:moveTo>
                    <a:pt x="979" y="1"/>
                  </a:moveTo>
                  <a:cubicBezTo>
                    <a:pt x="704" y="1"/>
                    <a:pt x="356" y="613"/>
                    <a:pt x="182" y="1415"/>
                  </a:cubicBezTo>
                  <a:cubicBezTo>
                    <a:pt x="1" y="2255"/>
                    <a:pt x="81" y="2984"/>
                    <a:pt x="359" y="3045"/>
                  </a:cubicBezTo>
                  <a:cubicBezTo>
                    <a:pt x="372" y="3048"/>
                    <a:pt x="384" y="3049"/>
                    <a:pt x="397" y="3049"/>
                  </a:cubicBezTo>
                  <a:cubicBezTo>
                    <a:pt x="672" y="3049"/>
                    <a:pt x="1022" y="2437"/>
                    <a:pt x="1196" y="1634"/>
                  </a:cubicBezTo>
                  <a:cubicBezTo>
                    <a:pt x="1377" y="795"/>
                    <a:pt x="1298" y="65"/>
                    <a:pt x="1018" y="5"/>
                  </a:cubicBezTo>
                  <a:cubicBezTo>
                    <a:pt x="1005" y="2"/>
                    <a:pt x="992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2"/>
            <p:cNvSpPr/>
            <p:nvPr/>
          </p:nvSpPr>
          <p:spPr>
            <a:xfrm>
              <a:off x="4570850" y="3776650"/>
              <a:ext cx="34425" cy="76225"/>
            </a:xfrm>
            <a:custGeom>
              <a:avLst/>
              <a:gdLst/>
              <a:ahLst/>
              <a:cxnLst/>
              <a:rect l="l" t="t" r="r" b="b"/>
              <a:pathLst>
                <a:path w="1377" h="3049" extrusionOk="0">
                  <a:moveTo>
                    <a:pt x="980" y="0"/>
                  </a:moveTo>
                  <a:cubicBezTo>
                    <a:pt x="705" y="0"/>
                    <a:pt x="355" y="613"/>
                    <a:pt x="182" y="1415"/>
                  </a:cubicBezTo>
                  <a:cubicBezTo>
                    <a:pt x="1" y="2254"/>
                    <a:pt x="79" y="2984"/>
                    <a:pt x="359" y="3045"/>
                  </a:cubicBezTo>
                  <a:cubicBezTo>
                    <a:pt x="372" y="3047"/>
                    <a:pt x="385" y="3049"/>
                    <a:pt x="397" y="3049"/>
                  </a:cubicBezTo>
                  <a:cubicBezTo>
                    <a:pt x="672" y="3049"/>
                    <a:pt x="1022" y="2436"/>
                    <a:pt x="1196" y="1634"/>
                  </a:cubicBezTo>
                  <a:cubicBezTo>
                    <a:pt x="1376" y="794"/>
                    <a:pt x="1296" y="66"/>
                    <a:pt x="1017" y="4"/>
                  </a:cubicBezTo>
                  <a:cubicBezTo>
                    <a:pt x="1005" y="2"/>
                    <a:pt x="993" y="0"/>
                    <a:pt x="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2"/>
            <p:cNvSpPr/>
            <p:nvPr/>
          </p:nvSpPr>
          <p:spPr>
            <a:xfrm>
              <a:off x="4543200" y="3684600"/>
              <a:ext cx="100175" cy="57875"/>
            </a:xfrm>
            <a:custGeom>
              <a:avLst/>
              <a:gdLst/>
              <a:ahLst/>
              <a:cxnLst/>
              <a:rect l="l" t="t" r="r" b="b"/>
              <a:pathLst>
                <a:path w="4007" h="2315" extrusionOk="0">
                  <a:moveTo>
                    <a:pt x="1643" y="0"/>
                  </a:moveTo>
                  <a:cubicBezTo>
                    <a:pt x="672" y="10"/>
                    <a:pt x="106" y="1008"/>
                    <a:pt x="82" y="1051"/>
                  </a:cubicBezTo>
                  <a:cubicBezTo>
                    <a:pt x="1" y="1190"/>
                    <a:pt x="49" y="1368"/>
                    <a:pt x="190" y="1447"/>
                  </a:cubicBezTo>
                  <a:cubicBezTo>
                    <a:pt x="234" y="1471"/>
                    <a:pt x="282" y="1482"/>
                    <a:pt x="329" y="1482"/>
                  </a:cubicBezTo>
                  <a:cubicBezTo>
                    <a:pt x="431" y="1482"/>
                    <a:pt x="531" y="1427"/>
                    <a:pt x="582" y="1330"/>
                  </a:cubicBezTo>
                  <a:cubicBezTo>
                    <a:pt x="587" y="1322"/>
                    <a:pt x="1017" y="580"/>
                    <a:pt x="1649" y="573"/>
                  </a:cubicBezTo>
                  <a:lnTo>
                    <a:pt x="1658" y="573"/>
                  </a:lnTo>
                  <a:cubicBezTo>
                    <a:pt x="2209" y="573"/>
                    <a:pt x="2822" y="1126"/>
                    <a:pt x="3433" y="2172"/>
                  </a:cubicBezTo>
                  <a:cubicBezTo>
                    <a:pt x="3484" y="2260"/>
                    <a:pt x="3578" y="2314"/>
                    <a:pt x="3679" y="2314"/>
                  </a:cubicBezTo>
                  <a:cubicBezTo>
                    <a:pt x="3730" y="2314"/>
                    <a:pt x="3780" y="2300"/>
                    <a:pt x="3824" y="2275"/>
                  </a:cubicBezTo>
                  <a:cubicBezTo>
                    <a:pt x="3961" y="2195"/>
                    <a:pt x="4007" y="2019"/>
                    <a:pt x="3927" y="1883"/>
                  </a:cubicBezTo>
                  <a:cubicBezTo>
                    <a:pt x="3198" y="633"/>
                    <a:pt x="2435" y="0"/>
                    <a:pt x="1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2"/>
            <p:cNvSpPr/>
            <p:nvPr/>
          </p:nvSpPr>
          <p:spPr>
            <a:xfrm>
              <a:off x="4710700" y="3741175"/>
              <a:ext cx="134650" cy="119825"/>
            </a:xfrm>
            <a:custGeom>
              <a:avLst/>
              <a:gdLst/>
              <a:ahLst/>
              <a:cxnLst/>
              <a:rect l="l" t="t" r="r" b="b"/>
              <a:pathLst>
                <a:path w="5386" h="4793" extrusionOk="0">
                  <a:moveTo>
                    <a:pt x="1594" y="1"/>
                  </a:moveTo>
                  <a:cubicBezTo>
                    <a:pt x="800" y="1"/>
                    <a:pt x="217" y="333"/>
                    <a:pt x="183" y="353"/>
                  </a:cubicBezTo>
                  <a:cubicBezTo>
                    <a:pt x="46" y="432"/>
                    <a:pt x="0" y="608"/>
                    <a:pt x="80" y="744"/>
                  </a:cubicBezTo>
                  <a:cubicBezTo>
                    <a:pt x="133" y="836"/>
                    <a:pt x="229" y="887"/>
                    <a:pt x="328" y="887"/>
                  </a:cubicBezTo>
                  <a:cubicBezTo>
                    <a:pt x="377" y="887"/>
                    <a:pt x="426" y="874"/>
                    <a:pt x="471" y="848"/>
                  </a:cubicBezTo>
                  <a:cubicBezTo>
                    <a:pt x="478" y="844"/>
                    <a:pt x="955" y="576"/>
                    <a:pt x="1597" y="576"/>
                  </a:cubicBezTo>
                  <a:cubicBezTo>
                    <a:pt x="1863" y="576"/>
                    <a:pt x="2157" y="622"/>
                    <a:pt x="2459" y="752"/>
                  </a:cubicBezTo>
                  <a:cubicBezTo>
                    <a:pt x="3511" y="1207"/>
                    <a:pt x="4296" y="2492"/>
                    <a:pt x="4792" y="4572"/>
                  </a:cubicBezTo>
                  <a:cubicBezTo>
                    <a:pt x="4822" y="4702"/>
                    <a:pt x="4938" y="4792"/>
                    <a:pt x="5071" y="4792"/>
                  </a:cubicBezTo>
                  <a:cubicBezTo>
                    <a:pt x="5074" y="4792"/>
                    <a:pt x="5078" y="4792"/>
                    <a:pt x="5082" y="4792"/>
                  </a:cubicBezTo>
                  <a:cubicBezTo>
                    <a:pt x="5100" y="4792"/>
                    <a:pt x="5118" y="4790"/>
                    <a:pt x="5137" y="4785"/>
                  </a:cubicBezTo>
                  <a:cubicBezTo>
                    <a:pt x="5291" y="4749"/>
                    <a:pt x="5385" y="4594"/>
                    <a:pt x="5348" y="4440"/>
                  </a:cubicBezTo>
                  <a:cubicBezTo>
                    <a:pt x="4808" y="2169"/>
                    <a:pt x="3909" y="750"/>
                    <a:pt x="2676" y="222"/>
                  </a:cubicBezTo>
                  <a:cubicBezTo>
                    <a:pt x="2295" y="59"/>
                    <a:pt x="1926" y="1"/>
                    <a:pt x="1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2"/>
            <p:cNvSpPr/>
            <p:nvPr/>
          </p:nvSpPr>
          <p:spPr>
            <a:xfrm>
              <a:off x="4665800" y="3238000"/>
              <a:ext cx="554125" cy="625400"/>
            </a:xfrm>
            <a:custGeom>
              <a:avLst/>
              <a:gdLst/>
              <a:ahLst/>
              <a:cxnLst/>
              <a:rect l="l" t="t" r="r" b="b"/>
              <a:pathLst>
                <a:path w="22165" h="25016" extrusionOk="0">
                  <a:moveTo>
                    <a:pt x="7777" y="1"/>
                  </a:moveTo>
                  <a:lnTo>
                    <a:pt x="1" y="3240"/>
                  </a:lnTo>
                  <a:cubicBezTo>
                    <a:pt x="1" y="3240"/>
                    <a:pt x="2723" y="2851"/>
                    <a:pt x="4926" y="2722"/>
                  </a:cubicBezTo>
                  <a:cubicBezTo>
                    <a:pt x="4983" y="2718"/>
                    <a:pt x="5043" y="2717"/>
                    <a:pt x="5106" y="2717"/>
                  </a:cubicBezTo>
                  <a:cubicBezTo>
                    <a:pt x="7433" y="2717"/>
                    <a:pt x="13050" y="5072"/>
                    <a:pt x="16331" y="10498"/>
                  </a:cubicBezTo>
                  <a:cubicBezTo>
                    <a:pt x="20760" y="17823"/>
                    <a:pt x="19054" y="22941"/>
                    <a:pt x="19054" y="22941"/>
                  </a:cubicBezTo>
                  <a:lnTo>
                    <a:pt x="20608" y="25015"/>
                  </a:lnTo>
                  <a:lnTo>
                    <a:pt x="21386" y="22423"/>
                  </a:lnTo>
                  <a:cubicBezTo>
                    <a:pt x="22164" y="19831"/>
                    <a:pt x="22163" y="12442"/>
                    <a:pt x="18534" y="6740"/>
                  </a:cubicBezTo>
                  <a:cubicBezTo>
                    <a:pt x="14905" y="1037"/>
                    <a:pt x="7777" y="1"/>
                    <a:pt x="7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2"/>
            <p:cNvSpPr/>
            <p:nvPr/>
          </p:nvSpPr>
          <p:spPr>
            <a:xfrm>
              <a:off x="4657900" y="3230825"/>
              <a:ext cx="569625" cy="639700"/>
            </a:xfrm>
            <a:custGeom>
              <a:avLst/>
              <a:gdLst/>
              <a:ahLst/>
              <a:cxnLst/>
              <a:rect l="l" t="t" r="r" b="b"/>
              <a:pathLst>
                <a:path w="22785" h="25588" extrusionOk="0">
                  <a:moveTo>
                    <a:pt x="8128" y="583"/>
                  </a:moveTo>
                  <a:cubicBezTo>
                    <a:pt x="8896" y="716"/>
                    <a:pt x="15293" y="1970"/>
                    <a:pt x="18608" y="7181"/>
                  </a:cubicBezTo>
                  <a:cubicBezTo>
                    <a:pt x="22145" y="12736"/>
                    <a:pt x="22187" y="20097"/>
                    <a:pt x="21428" y="22627"/>
                  </a:cubicBezTo>
                  <a:lnTo>
                    <a:pt x="20813" y="24676"/>
                  </a:lnTo>
                  <a:lnTo>
                    <a:pt x="19684" y="23172"/>
                  </a:lnTo>
                  <a:cubicBezTo>
                    <a:pt x="19935" y="22261"/>
                    <a:pt x="20979" y="17395"/>
                    <a:pt x="16891" y="10636"/>
                  </a:cubicBezTo>
                  <a:cubicBezTo>
                    <a:pt x="13641" y="5261"/>
                    <a:pt x="7946" y="2716"/>
                    <a:pt x="5430" y="2716"/>
                  </a:cubicBezTo>
                  <a:cubicBezTo>
                    <a:pt x="5359" y="2716"/>
                    <a:pt x="5290" y="2718"/>
                    <a:pt x="5224" y="2722"/>
                  </a:cubicBezTo>
                  <a:cubicBezTo>
                    <a:pt x="4288" y="2776"/>
                    <a:pt x="3255" y="2879"/>
                    <a:pt x="2375" y="2979"/>
                  </a:cubicBezTo>
                  <a:lnTo>
                    <a:pt x="8128" y="583"/>
                  </a:lnTo>
                  <a:close/>
                  <a:moveTo>
                    <a:pt x="8095" y="1"/>
                  </a:moveTo>
                  <a:cubicBezTo>
                    <a:pt x="8056" y="1"/>
                    <a:pt x="8018" y="8"/>
                    <a:pt x="7982" y="23"/>
                  </a:cubicBezTo>
                  <a:lnTo>
                    <a:pt x="206" y="3263"/>
                  </a:lnTo>
                  <a:cubicBezTo>
                    <a:pt x="73" y="3319"/>
                    <a:pt x="1" y="3465"/>
                    <a:pt x="39" y="3603"/>
                  </a:cubicBezTo>
                  <a:cubicBezTo>
                    <a:pt x="74" y="3729"/>
                    <a:pt x="188" y="3814"/>
                    <a:pt x="316" y="3814"/>
                  </a:cubicBezTo>
                  <a:cubicBezTo>
                    <a:pt x="329" y="3814"/>
                    <a:pt x="343" y="3813"/>
                    <a:pt x="356" y="3812"/>
                  </a:cubicBezTo>
                  <a:cubicBezTo>
                    <a:pt x="385" y="3807"/>
                    <a:pt x="3092" y="3422"/>
                    <a:pt x="5258" y="3295"/>
                  </a:cubicBezTo>
                  <a:cubicBezTo>
                    <a:pt x="5317" y="3291"/>
                    <a:pt x="5379" y="3289"/>
                    <a:pt x="5443" y="3289"/>
                  </a:cubicBezTo>
                  <a:cubicBezTo>
                    <a:pt x="7807" y="3289"/>
                    <a:pt x="13262" y="5742"/>
                    <a:pt x="16402" y="10934"/>
                  </a:cubicBezTo>
                  <a:cubicBezTo>
                    <a:pt x="20701" y="18044"/>
                    <a:pt x="19114" y="23088"/>
                    <a:pt x="19098" y="23139"/>
                  </a:cubicBezTo>
                  <a:cubicBezTo>
                    <a:pt x="19068" y="23228"/>
                    <a:pt x="19084" y="23325"/>
                    <a:pt x="19139" y="23400"/>
                  </a:cubicBezTo>
                  <a:lnTo>
                    <a:pt x="20695" y="25473"/>
                  </a:lnTo>
                  <a:cubicBezTo>
                    <a:pt x="20750" y="25545"/>
                    <a:pt x="20834" y="25588"/>
                    <a:pt x="20924" y="25588"/>
                  </a:cubicBezTo>
                  <a:cubicBezTo>
                    <a:pt x="20941" y="25588"/>
                    <a:pt x="20958" y="25587"/>
                    <a:pt x="20974" y="25584"/>
                  </a:cubicBezTo>
                  <a:cubicBezTo>
                    <a:pt x="21081" y="25565"/>
                    <a:pt x="21167" y="25487"/>
                    <a:pt x="21197" y="25384"/>
                  </a:cubicBezTo>
                  <a:lnTo>
                    <a:pt x="21975" y="22792"/>
                  </a:lnTo>
                  <a:cubicBezTo>
                    <a:pt x="22785" y="20094"/>
                    <a:pt x="22770" y="12654"/>
                    <a:pt x="19091" y="6874"/>
                  </a:cubicBezTo>
                  <a:cubicBezTo>
                    <a:pt x="15434" y="1126"/>
                    <a:pt x="8206" y="15"/>
                    <a:pt x="8134" y="3"/>
                  </a:cubicBezTo>
                  <a:cubicBezTo>
                    <a:pt x="8121" y="1"/>
                    <a:pt x="8108" y="1"/>
                    <a:pt x="8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2"/>
            <p:cNvSpPr/>
            <p:nvPr/>
          </p:nvSpPr>
          <p:spPr>
            <a:xfrm>
              <a:off x="4753300" y="4026750"/>
              <a:ext cx="359575" cy="361375"/>
            </a:xfrm>
            <a:custGeom>
              <a:avLst/>
              <a:gdLst/>
              <a:ahLst/>
              <a:cxnLst/>
              <a:rect l="l" t="t" r="r" b="b"/>
              <a:pathLst>
                <a:path w="14383" h="14455" extrusionOk="0">
                  <a:moveTo>
                    <a:pt x="13677" y="1"/>
                  </a:moveTo>
                  <a:cubicBezTo>
                    <a:pt x="13321" y="1"/>
                    <a:pt x="13047" y="310"/>
                    <a:pt x="13032" y="688"/>
                  </a:cubicBezTo>
                  <a:cubicBezTo>
                    <a:pt x="13016" y="1019"/>
                    <a:pt x="12553" y="8376"/>
                    <a:pt x="2527" y="11797"/>
                  </a:cubicBezTo>
                  <a:cubicBezTo>
                    <a:pt x="2260" y="11495"/>
                    <a:pt x="1885" y="11306"/>
                    <a:pt x="1467" y="11306"/>
                  </a:cubicBezTo>
                  <a:cubicBezTo>
                    <a:pt x="657" y="11306"/>
                    <a:pt x="0" y="12011"/>
                    <a:pt x="0" y="12880"/>
                  </a:cubicBezTo>
                  <a:cubicBezTo>
                    <a:pt x="0" y="13748"/>
                    <a:pt x="657" y="14455"/>
                    <a:pt x="1467" y="14455"/>
                  </a:cubicBezTo>
                  <a:cubicBezTo>
                    <a:pt x="2182" y="14455"/>
                    <a:pt x="2777" y="13902"/>
                    <a:pt x="2906" y="13174"/>
                  </a:cubicBezTo>
                  <a:cubicBezTo>
                    <a:pt x="13897" y="9441"/>
                    <a:pt x="14353" y="1115"/>
                    <a:pt x="14367" y="750"/>
                  </a:cubicBezTo>
                  <a:cubicBezTo>
                    <a:pt x="14383" y="353"/>
                    <a:pt x="14096" y="19"/>
                    <a:pt x="13727" y="3"/>
                  </a:cubicBezTo>
                  <a:cubicBezTo>
                    <a:pt x="13710" y="1"/>
                    <a:pt x="13694" y="1"/>
                    <a:pt x="136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2"/>
            <p:cNvSpPr/>
            <p:nvPr/>
          </p:nvSpPr>
          <p:spPr>
            <a:xfrm>
              <a:off x="5007975" y="3789350"/>
              <a:ext cx="240725" cy="291875"/>
            </a:xfrm>
            <a:custGeom>
              <a:avLst/>
              <a:gdLst/>
              <a:ahLst/>
              <a:cxnLst/>
              <a:rect l="l" t="t" r="r" b="b"/>
              <a:pathLst>
                <a:path w="9629" h="11675" extrusionOk="0">
                  <a:moveTo>
                    <a:pt x="4815" y="1"/>
                  </a:moveTo>
                  <a:cubicBezTo>
                    <a:pt x="2156" y="1"/>
                    <a:pt x="1" y="2614"/>
                    <a:pt x="1" y="5838"/>
                  </a:cubicBezTo>
                  <a:cubicBezTo>
                    <a:pt x="1" y="7386"/>
                    <a:pt x="508" y="8871"/>
                    <a:pt x="1411" y="9965"/>
                  </a:cubicBezTo>
                  <a:cubicBezTo>
                    <a:pt x="2314" y="11061"/>
                    <a:pt x="3537" y="11675"/>
                    <a:pt x="4815" y="11675"/>
                  </a:cubicBezTo>
                  <a:cubicBezTo>
                    <a:pt x="6091" y="11675"/>
                    <a:pt x="7316" y="11061"/>
                    <a:pt x="8218" y="9965"/>
                  </a:cubicBezTo>
                  <a:cubicBezTo>
                    <a:pt x="9121" y="8871"/>
                    <a:pt x="9629" y="7386"/>
                    <a:pt x="9629" y="5838"/>
                  </a:cubicBezTo>
                  <a:cubicBezTo>
                    <a:pt x="9629" y="2614"/>
                    <a:pt x="7473" y="1"/>
                    <a:pt x="4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2"/>
            <p:cNvSpPr/>
            <p:nvPr/>
          </p:nvSpPr>
          <p:spPr>
            <a:xfrm>
              <a:off x="5000850" y="3782200"/>
              <a:ext cx="255000" cy="306200"/>
            </a:xfrm>
            <a:custGeom>
              <a:avLst/>
              <a:gdLst/>
              <a:ahLst/>
              <a:cxnLst/>
              <a:rect l="l" t="t" r="r" b="b"/>
              <a:pathLst>
                <a:path w="10200" h="12248" extrusionOk="0">
                  <a:moveTo>
                    <a:pt x="5100" y="574"/>
                  </a:moveTo>
                  <a:cubicBezTo>
                    <a:pt x="7596" y="574"/>
                    <a:pt x="9627" y="3063"/>
                    <a:pt x="9627" y="6124"/>
                  </a:cubicBezTo>
                  <a:cubicBezTo>
                    <a:pt x="9627" y="9184"/>
                    <a:pt x="7595" y="11675"/>
                    <a:pt x="5100" y="11675"/>
                  </a:cubicBezTo>
                  <a:cubicBezTo>
                    <a:pt x="2604" y="11675"/>
                    <a:pt x="573" y="9184"/>
                    <a:pt x="573" y="6124"/>
                  </a:cubicBezTo>
                  <a:cubicBezTo>
                    <a:pt x="573" y="3063"/>
                    <a:pt x="2603" y="574"/>
                    <a:pt x="5100" y="574"/>
                  </a:cubicBezTo>
                  <a:close/>
                  <a:moveTo>
                    <a:pt x="5100" y="1"/>
                  </a:moveTo>
                  <a:cubicBezTo>
                    <a:pt x="2287" y="1"/>
                    <a:pt x="0" y="2747"/>
                    <a:pt x="0" y="6124"/>
                  </a:cubicBezTo>
                  <a:cubicBezTo>
                    <a:pt x="0" y="9500"/>
                    <a:pt x="2287" y="12248"/>
                    <a:pt x="5100" y="12248"/>
                  </a:cubicBezTo>
                  <a:cubicBezTo>
                    <a:pt x="7912" y="12248"/>
                    <a:pt x="10199" y="9499"/>
                    <a:pt x="10199" y="6124"/>
                  </a:cubicBezTo>
                  <a:cubicBezTo>
                    <a:pt x="10199" y="2749"/>
                    <a:pt x="7911" y="1"/>
                    <a:pt x="5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2"/>
            <p:cNvSpPr/>
            <p:nvPr/>
          </p:nvSpPr>
          <p:spPr>
            <a:xfrm>
              <a:off x="4925000" y="3929775"/>
              <a:ext cx="418000" cy="1093600"/>
            </a:xfrm>
            <a:custGeom>
              <a:avLst/>
              <a:gdLst/>
              <a:ahLst/>
              <a:cxnLst/>
              <a:rect l="l" t="t" r="r" b="b"/>
              <a:pathLst>
                <a:path w="16720" h="43744" extrusionOk="0">
                  <a:moveTo>
                    <a:pt x="10402" y="0"/>
                  </a:moveTo>
                  <a:cubicBezTo>
                    <a:pt x="10107" y="0"/>
                    <a:pt x="9899" y="247"/>
                    <a:pt x="9851" y="583"/>
                  </a:cubicBezTo>
                  <a:cubicBezTo>
                    <a:pt x="9721" y="1490"/>
                    <a:pt x="9721" y="2528"/>
                    <a:pt x="9721" y="2528"/>
                  </a:cubicBezTo>
                  <a:cubicBezTo>
                    <a:pt x="9721" y="2528"/>
                    <a:pt x="9608" y="5796"/>
                    <a:pt x="9680" y="8839"/>
                  </a:cubicBezTo>
                  <a:lnTo>
                    <a:pt x="9680" y="8839"/>
                  </a:lnTo>
                  <a:lnTo>
                    <a:pt x="9204" y="2399"/>
                  </a:lnTo>
                  <a:cubicBezTo>
                    <a:pt x="9204" y="2399"/>
                    <a:pt x="9089" y="2215"/>
                    <a:pt x="8917" y="2215"/>
                  </a:cubicBezTo>
                  <a:cubicBezTo>
                    <a:pt x="8681" y="2215"/>
                    <a:pt x="8337" y="2562"/>
                    <a:pt x="8037" y="4213"/>
                  </a:cubicBezTo>
                  <a:cubicBezTo>
                    <a:pt x="7518" y="7064"/>
                    <a:pt x="7518" y="13933"/>
                    <a:pt x="7518" y="13933"/>
                  </a:cubicBezTo>
                  <a:cubicBezTo>
                    <a:pt x="7518" y="13933"/>
                    <a:pt x="7512" y="13934"/>
                    <a:pt x="7501" y="13934"/>
                  </a:cubicBezTo>
                  <a:cubicBezTo>
                    <a:pt x="7342" y="13934"/>
                    <a:pt x="6109" y="13820"/>
                    <a:pt x="4538" y="10433"/>
                  </a:cubicBezTo>
                  <a:cubicBezTo>
                    <a:pt x="3448" y="8086"/>
                    <a:pt x="3171" y="6878"/>
                    <a:pt x="2937" y="6878"/>
                  </a:cubicBezTo>
                  <a:cubicBezTo>
                    <a:pt x="2808" y="6878"/>
                    <a:pt x="2693" y="7239"/>
                    <a:pt x="2464" y="7971"/>
                  </a:cubicBezTo>
                  <a:cubicBezTo>
                    <a:pt x="1816" y="10045"/>
                    <a:pt x="4019" y="14062"/>
                    <a:pt x="4668" y="15359"/>
                  </a:cubicBezTo>
                  <a:cubicBezTo>
                    <a:pt x="5316" y="16655"/>
                    <a:pt x="5704" y="17173"/>
                    <a:pt x="5704" y="17173"/>
                  </a:cubicBezTo>
                  <a:cubicBezTo>
                    <a:pt x="5704" y="17173"/>
                    <a:pt x="520" y="20414"/>
                    <a:pt x="260" y="22746"/>
                  </a:cubicBezTo>
                  <a:cubicBezTo>
                    <a:pt x="1" y="25080"/>
                    <a:pt x="1557" y="43744"/>
                    <a:pt x="1557" y="43744"/>
                  </a:cubicBezTo>
                  <a:lnTo>
                    <a:pt x="8556" y="42447"/>
                  </a:lnTo>
                  <a:lnTo>
                    <a:pt x="5575" y="26636"/>
                  </a:lnTo>
                  <a:cubicBezTo>
                    <a:pt x="5575" y="26636"/>
                    <a:pt x="14906" y="16397"/>
                    <a:pt x="15813" y="14452"/>
                  </a:cubicBezTo>
                  <a:cubicBezTo>
                    <a:pt x="16719" y="12508"/>
                    <a:pt x="13350" y="6417"/>
                    <a:pt x="12314" y="2917"/>
                  </a:cubicBezTo>
                  <a:cubicBezTo>
                    <a:pt x="11660" y="714"/>
                    <a:pt x="10905" y="0"/>
                    <a:pt x="10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2"/>
            <p:cNvSpPr/>
            <p:nvPr/>
          </p:nvSpPr>
          <p:spPr>
            <a:xfrm>
              <a:off x="4917900" y="3922650"/>
              <a:ext cx="425475" cy="1107900"/>
            </a:xfrm>
            <a:custGeom>
              <a:avLst/>
              <a:gdLst/>
              <a:ahLst/>
              <a:cxnLst/>
              <a:rect l="l" t="t" r="r" b="b"/>
              <a:pathLst>
                <a:path w="17019" h="44316" extrusionOk="0">
                  <a:moveTo>
                    <a:pt x="10688" y="572"/>
                  </a:moveTo>
                  <a:cubicBezTo>
                    <a:pt x="10985" y="572"/>
                    <a:pt x="11686" y="1132"/>
                    <a:pt x="12325" y="3284"/>
                  </a:cubicBezTo>
                  <a:cubicBezTo>
                    <a:pt x="12670" y="4453"/>
                    <a:pt x="13259" y="5872"/>
                    <a:pt x="13884" y="7376"/>
                  </a:cubicBezTo>
                  <a:cubicBezTo>
                    <a:pt x="15059" y="10213"/>
                    <a:pt x="16393" y="13428"/>
                    <a:pt x="15838" y="14617"/>
                  </a:cubicBezTo>
                  <a:cubicBezTo>
                    <a:pt x="14960" y="16499"/>
                    <a:pt x="5741" y="26627"/>
                    <a:pt x="5648" y="26729"/>
                  </a:cubicBezTo>
                  <a:cubicBezTo>
                    <a:pt x="5587" y="26795"/>
                    <a:pt x="5561" y="26886"/>
                    <a:pt x="5578" y="26974"/>
                  </a:cubicBezTo>
                  <a:lnTo>
                    <a:pt x="8504" y="42504"/>
                  </a:lnTo>
                  <a:lnTo>
                    <a:pt x="2100" y="43690"/>
                  </a:lnTo>
                  <a:cubicBezTo>
                    <a:pt x="1897" y="41227"/>
                    <a:pt x="594" y="25178"/>
                    <a:pt x="830" y="23064"/>
                  </a:cubicBezTo>
                  <a:cubicBezTo>
                    <a:pt x="1029" y="21265"/>
                    <a:pt x="4731" y="18583"/>
                    <a:pt x="6140" y="17702"/>
                  </a:cubicBezTo>
                  <a:cubicBezTo>
                    <a:pt x="6282" y="17613"/>
                    <a:pt x="6318" y="17421"/>
                    <a:pt x="6217" y="17287"/>
                  </a:cubicBezTo>
                  <a:cubicBezTo>
                    <a:pt x="6214" y="17283"/>
                    <a:pt x="5832" y="16765"/>
                    <a:pt x="5207" y="15517"/>
                  </a:cubicBezTo>
                  <a:lnTo>
                    <a:pt x="5019" y="15143"/>
                  </a:lnTo>
                  <a:cubicBezTo>
                    <a:pt x="4253" y="13645"/>
                    <a:pt x="2461" y="10135"/>
                    <a:pt x="3022" y="8342"/>
                  </a:cubicBezTo>
                  <a:cubicBezTo>
                    <a:pt x="3093" y="8113"/>
                    <a:pt x="3170" y="7867"/>
                    <a:pt x="3236" y="7680"/>
                  </a:cubicBezTo>
                  <a:cubicBezTo>
                    <a:pt x="3311" y="7852"/>
                    <a:pt x="3401" y="8084"/>
                    <a:pt x="3495" y="8321"/>
                  </a:cubicBezTo>
                  <a:cubicBezTo>
                    <a:pt x="3733" y="8927"/>
                    <a:pt x="4060" y="9757"/>
                    <a:pt x="4562" y="10840"/>
                  </a:cubicBezTo>
                  <a:cubicBezTo>
                    <a:pt x="6163" y="14286"/>
                    <a:pt x="7477" y="14506"/>
                    <a:pt x="7780" y="14506"/>
                  </a:cubicBezTo>
                  <a:cubicBezTo>
                    <a:pt x="7803" y="14506"/>
                    <a:pt x="7820" y="14505"/>
                    <a:pt x="7831" y="14504"/>
                  </a:cubicBezTo>
                  <a:cubicBezTo>
                    <a:pt x="7978" y="14489"/>
                    <a:pt x="8089" y="14366"/>
                    <a:pt x="8089" y="14218"/>
                  </a:cubicBezTo>
                  <a:cubicBezTo>
                    <a:pt x="8089" y="14151"/>
                    <a:pt x="8096" y="7342"/>
                    <a:pt x="8604" y="4549"/>
                  </a:cubicBezTo>
                  <a:cubicBezTo>
                    <a:pt x="8893" y="2956"/>
                    <a:pt x="9195" y="2792"/>
                    <a:pt x="9191" y="2784"/>
                  </a:cubicBezTo>
                  <a:lnTo>
                    <a:pt x="9191" y="2784"/>
                  </a:lnTo>
                  <a:cubicBezTo>
                    <a:pt x="9197" y="2788"/>
                    <a:pt x="9203" y="2791"/>
                    <a:pt x="9209" y="2797"/>
                  </a:cubicBezTo>
                  <a:lnTo>
                    <a:pt x="9678" y="9119"/>
                  </a:lnTo>
                  <a:cubicBezTo>
                    <a:pt x="9715" y="10707"/>
                    <a:pt x="9803" y="12238"/>
                    <a:pt x="9983" y="13233"/>
                  </a:cubicBezTo>
                  <a:cubicBezTo>
                    <a:pt x="10008" y="13370"/>
                    <a:pt x="10128" y="13467"/>
                    <a:pt x="10264" y="13467"/>
                  </a:cubicBezTo>
                  <a:cubicBezTo>
                    <a:pt x="10276" y="13467"/>
                    <a:pt x="10289" y="13466"/>
                    <a:pt x="10301" y="13465"/>
                  </a:cubicBezTo>
                  <a:cubicBezTo>
                    <a:pt x="10453" y="13446"/>
                    <a:pt x="10561" y="13312"/>
                    <a:pt x="10551" y="13161"/>
                  </a:cubicBezTo>
                  <a:lnTo>
                    <a:pt x="10253" y="9133"/>
                  </a:lnTo>
                  <a:cubicBezTo>
                    <a:pt x="10182" y="6123"/>
                    <a:pt x="10291" y="2869"/>
                    <a:pt x="10293" y="2813"/>
                  </a:cubicBezTo>
                  <a:cubicBezTo>
                    <a:pt x="10293" y="2804"/>
                    <a:pt x="10294" y="1786"/>
                    <a:pt x="10420" y="909"/>
                  </a:cubicBezTo>
                  <a:cubicBezTo>
                    <a:pt x="10441" y="761"/>
                    <a:pt x="10520" y="584"/>
                    <a:pt x="10671" y="572"/>
                  </a:cubicBezTo>
                  <a:close/>
                  <a:moveTo>
                    <a:pt x="10677" y="0"/>
                  </a:moveTo>
                  <a:cubicBezTo>
                    <a:pt x="10660" y="0"/>
                    <a:pt x="10644" y="1"/>
                    <a:pt x="10629" y="2"/>
                  </a:cubicBezTo>
                  <a:cubicBezTo>
                    <a:pt x="10224" y="31"/>
                    <a:pt x="9919" y="356"/>
                    <a:pt x="9852" y="829"/>
                  </a:cubicBezTo>
                  <a:cubicBezTo>
                    <a:pt x="9762" y="1463"/>
                    <a:pt x="9733" y="2148"/>
                    <a:pt x="9724" y="2522"/>
                  </a:cubicBezTo>
                  <a:cubicBezTo>
                    <a:pt x="9641" y="2394"/>
                    <a:pt x="9447" y="2214"/>
                    <a:pt x="9197" y="2214"/>
                  </a:cubicBezTo>
                  <a:cubicBezTo>
                    <a:pt x="9166" y="2214"/>
                    <a:pt x="9134" y="2217"/>
                    <a:pt x="9101" y="2223"/>
                  </a:cubicBezTo>
                  <a:cubicBezTo>
                    <a:pt x="8631" y="2313"/>
                    <a:pt x="8302" y="2999"/>
                    <a:pt x="8039" y="4447"/>
                  </a:cubicBezTo>
                  <a:cubicBezTo>
                    <a:pt x="7585" y="6946"/>
                    <a:pt x="7526" y="12380"/>
                    <a:pt x="7518" y="13853"/>
                  </a:cubicBezTo>
                  <a:cubicBezTo>
                    <a:pt x="7088" y="13656"/>
                    <a:pt x="6183" y="12971"/>
                    <a:pt x="5081" y="10598"/>
                  </a:cubicBezTo>
                  <a:cubicBezTo>
                    <a:pt x="4586" y="9531"/>
                    <a:pt x="4263" y="8712"/>
                    <a:pt x="4028" y="8113"/>
                  </a:cubicBezTo>
                  <a:cubicBezTo>
                    <a:pt x="3668" y="7197"/>
                    <a:pt x="3563" y="6875"/>
                    <a:pt x="3252" y="6875"/>
                  </a:cubicBezTo>
                  <a:cubicBezTo>
                    <a:pt x="3238" y="6875"/>
                    <a:pt x="3223" y="6876"/>
                    <a:pt x="3208" y="6877"/>
                  </a:cubicBezTo>
                  <a:cubicBezTo>
                    <a:pt x="2875" y="6889"/>
                    <a:pt x="2774" y="7213"/>
                    <a:pt x="2475" y="8172"/>
                  </a:cubicBezTo>
                  <a:cubicBezTo>
                    <a:pt x="1844" y="10187"/>
                    <a:pt x="3643" y="13711"/>
                    <a:pt x="4509" y="15405"/>
                  </a:cubicBezTo>
                  <a:lnTo>
                    <a:pt x="4695" y="15773"/>
                  </a:lnTo>
                  <a:cubicBezTo>
                    <a:pt x="5102" y="16587"/>
                    <a:pt x="5410" y="17101"/>
                    <a:pt x="5587" y="17376"/>
                  </a:cubicBezTo>
                  <a:cubicBezTo>
                    <a:pt x="4522" y="18073"/>
                    <a:pt x="500" y="20837"/>
                    <a:pt x="260" y="23000"/>
                  </a:cubicBezTo>
                  <a:cubicBezTo>
                    <a:pt x="0" y="25335"/>
                    <a:pt x="1491" y="43290"/>
                    <a:pt x="1555" y="44053"/>
                  </a:cubicBezTo>
                  <a:cubicBezTo>
                    <a:pt x="1568" y="44201"/>
                    <a:pt x="1692" y="44316"/>
                    <a:pt x="1841" y="44316"/>
                  </a:cubicBezTo>
                  <a:cubicBezTo>
                    <a:pt x="1858" y="44316"/>
                    <a:pt x="1875" y="44313"/>
                    <a:pt x="1892" y="44311"/>
                  </a:cubicBezTo>
                  <a:lnTo>
                    <a:pt x="8891" y="43014"/>
                  </a:lnTo>
                  <a:cubicBezTo>
                    <a:pt x="8966" y="43002"/>
                    <a:pt x="9032" y="42958"/>
                    <a:pt x="9075" y="42895"/>
                  </a:cubicBezTo>
                  <a:cubicBezTo>
                    <a:pt x="9119" y="42833"/>
                    <a:pt x="9135" y="42755"/>
                    <a:pt x="9121" y="42680"/>
                  </a:cubicBezTo>
                  <a:lnTo>
                    <a:pt x="6166" y="27009"/>
                  </a:lnTo>
                  <a:cubicBezTo>
                    <a:pt x="7213" y="25857"/>
                    <a:pt x="15481" y="16735"/>
                    <a:pt x="16356" y="14859"/>
                  </a:cubicBezTo>
                  <a:cubicBezTo>
                    <a:pt x="17018" y="13442"/>
                    <a:pt x="15693" y="10246"/>
                    <a:pt x="14412" y="7156"/>
                  </a:cubicBezTo>
                  <a:cubicBezTo>
                    <a:pt x="13794" y="5667"/>
                    <a:pt x="13210" y="4259"/>
                    <a:pt x="12873" y="3121"/>
                  </a:cubicBezTo>
                  <a:cubicBezTo>
                    <a:pt x="12047" y="335"/>
                    <a:pt x="11087" y="0"/>
                    <a:pt x="10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2"/>
            <p:cNvSpPr/>
            <p:nvPr/>
          </p:nvSpPr>
          <p:spPr>
            <a:xfrm>
              <a:off x="5225425" y="3995500"/>
              <a:ext cx="44525" cy="254150"/>
            </a:xfrm>
            <a:custGeom>
              <a:avLst/>
              <a:gdLst/>
              <a:ahLst/>
              <a:cxnLst/>
              <a:rect l="l" t="t" r="r" b="b"/>
              <a:pathLst>
                <a:path w="1781" h="10166" extrusionOk="0">
                  <a:moveTo>
                    <a:pt x="301" y="1"/>
                  </a:moveTo>
                  <a:cubicBezTo>
                    <a:pt x="293" y="1"/>
                    <a:pt x="285" y="1"/>
                    <a:pt x="277" y="2"/>
                  </a:cubicBezTo>
                  <a:cubicBezTo>
                    <a:pt x="118" y="14"/>
                    <a:pt x="0" y="151"/>
                    <a:pt x="11" y="309"/>
                  </a:cubicBezTo>
                  <a:cubicBezTo>
                    <a:pt x="33" y="600"/>
                    <a:pt x="540" y="7492"/>
                    <a:pt x="1187" y="9952"/>
                  </a:cubicBezTo>
                  <a:cubicBezTo>
                    <a:pt x="1220" y="10078"/>
                    <a:pt x="1333" y="10166"/>
                    <a:pt x="1464" y="10166"/>
                  </a:cubicBezTo>
                  <a:cubicBezTo>
                    <a:pt x="1488" y="10166"/>
                    <a:pt x="1512" y="10163"/>
                    <a:pt x="1537" y="10156"/>
                  </a:cubicBezTo>
                  <a:cubicBezTo>
                    <a:pt x="1689" y="10116"/>
                    <a:pt x="1781" y="9960"/>
                    <a:pt x="1740" y="9807"/>
                  </a:cubicBezTo>
                  <a:cubicBezTo>
                    <a:pt x="1106" y="7397"/>
                    <a:pt x="588" y="339"/>
                    <a:pt x="582" y="267"/>
                  </a:cubicBezTo>
                  <a:cubicBezTo>
                    <a:pt x="571" y="118"/>
                    <a:pt x="434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2"/>
            <p:cNvSpPr/>
            <p:nvPr/>
          </p:nvSpPr>
          <p:spPr>
            <a:xfrm>
              <a:off x="3513100" y="276157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7" y="13045"/>
                  </a:moveTo>
                  <a:cubicBezTo>
                    <a:pt x="72530" y="13045"/>
                    <a:pt x="89688" y="30203"/>
                    <a:pt x="89688" y="51366"/>
                  </a:cubicBezTo>
                  <a:cubicBezTo>
                    <a:pt x="89688" y="72531"/>
                    <a:pt x="72530" y="89687"/>
                    <a:pt x="51367" y="89687"/>
                  </a:cubicBezTo>
                  <a:cubicBezTo>
                    <a:pt x="30202" y="89687"/>
                    <a:pt x="13046" y="72531"/>
                    <a:pt x="13046" y="51366"/>
                  </a:cubicBezTo>
                  <a:cubicBezTo>
                    <a:pt x="13046" y="30202"/>
                    <a:pt x="30202" y="13045"/>
                    <a:pt x="51367" y="13045"/>
                  </a:cubicBezTo>
                  <a:close/>
                  <a:moveTo>
                    <a:pt x="46272" y="0"/>
                  </a:moveTo>
                  <a:lnTo>
                    <a:pt x="44931" y="5895"/>
                  </a:lnTo>
                  <a:cubicBezTo>
                    <a:pt x="41376" y="6393"/>
                    <a:pt x="37894" y="7309"/>
                    <a:pt x="34554" y="8626"/>
                  </a:cubicBezTo>
                  <a:lnTo>
                    <a:pt x="30410" y="4153"/>
                  </a:lnTo>
                  <a:lnTo>
                    <a:pt x="21271" y="9430"/>
                  </a:lnTo>
                  <a:lnTo>
                    <a:pt x="23059" y="15211"/>
                  </a:lnTo>
                  <a:cubicBezTo>
                    <a:pt x="20236" y="17424"/>
                    <a:pt x="17680" y="19958"/>
                    <a:pt x="15444" y="22762"/>
                  </a:cubicBezTo>
                  <a:lnTo>
                    <a:pt x="9611" y="20957"/>
                  </a:lnTo>
                  <a:lnTo>
                    <a:pt x="4334" y="30097"/>
                  </a:lnTo>
                  <a:lnTo>
                    <a:pt x="8764" y="34202"/>
                  </a:lnTo>
                  <a:cubicBezTo>
                    <a:pt x="7441" y="37484"/>
                    <a:pt x="6478" y="40951"/>
                    <a:pt x="5941" y="44558"/>
                  </a:cubicBezTo>
                  <a:lnTo>
                    <a:pt x="1" y="45909"/>
                  </a:lnTo>
                  <a:lnTo>
                    <a:pt x="1" y="56463"/>
                  </a:lnTo>
                  <a:lnTo>
                    <a:pt x="5894" y="57803"/>
                  </a:lnTo>
                  <a:cubicBezTo>
                    <a:pt x="6392" y="61357"/>
                    <a:pt x="7310" y="64841"/>
                    <a:pt x="8625" y="68181"/>
                  </a:cubicBezTo>
                  <a:lnTo>
                    <a:pt x="4154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8" y="93122"/>
                  </a:lnTo>
                  <a:lnTo>
                    <a:pt x="30096" y="98399"/>
                  </a:lnTo>
                  <a:lnTo>
                    <a:pt x="34201" y="93969"/>
                  </a:lnTo>
                  <a:cubicBezTo>
                    <a:pt x="37483" y="95293"/>
                    <a:pt x="40950" y="96256"/>
                    <a:pt x="44557" y="96792"/>
                  </a:cubicBezTo>
                  <a:lnTo>
                    <a:pt x="45908" y="102733"/>
                  </a:lnTo>
                  <a:lnTo>
                    <a:pt x="56462" y="102733"/>
                  </a:lnTo>
                  <a:lnTo>
                    <a:pt x="57803" y="96839"/>
                  </a:lnTo>
                  <a:cubicBezTo>
                    <a:pt x="61357" y="96341"/>
                    <a:pt x="64840" y="95423"/>
                    <a:pt x="68180" y="94108"/>
                  </a:cubicBezTo>
                  <a:lnTo>
                    <a:pt x="72323" y="98581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3" y="81777"/>
                  </a:lnTo>
                  <a:lnTo>
                    <a:pt x="98398" y="72638"/>
                  </a:lnTo>
                  <a:lnTo>
                    <a:pt x="93968" y="68534"/>
                  </a:lnTo>
                  <a:cubicBezTo>
                    <a:pt x="95314" y="65204"/>
                    <a:pt x="96261" y="61728"/>
                    <a:pt x="96791" y="58176"/>
                  </a:cubicBezTo>
                  <a:lnTo>
                    <a:pt x="102733" y="56823"/>
                  </a:lnTo>
                  <a:lnTo>
                    <a:pt x="102733" y="46271"/>
                  </a:lnTo>
                  <a:lnTo>
                    <a:pt x="96839" y="44931"/>
                  </a:lnTo>
                  <a:cubicBezTo>
                    <a:pt x="96340" y="41377"/>
                    <a:pt x="95424" y="37893"/>
                    <a:pt x="94107" y="34553"/>
                  </a:cubicBezTo>
                  <a:lnTo>
                    <a:pt x="98580" y="30409"/>
                  </a:lnTo>
                  <a:lnTo>
                    <a:pt x="93303" y="21271"/>
                  </a:lnTo>
                  <a:lnTo>
                    <a:pt x="87522" y="23058"/>
                  </a:lnTo>
                  <a:cubicBezTo>
                    <a:pt x="85310" y="20237"/>
                    <a:pt x="82775" y="17681"/>
                    <a:pt x="79972" y="15445"/>
                  </a:cubicBezTo>
                  <a:lnTo>
                    <a:pt x="81776" y="9611"/>
                  </a:lnTo>
                  <a:lnTo>
                    <a:pt x="72637" y="4335"/>
                  </a:lnTo>
                  <a:lnTo>
                    <a:pt x="68533" y="8765"/>
                  </a:lnTo>
                  <a:cubicBezTo>
                    <a:pt x="65249" y="7441"/>
                    <a:pt x="61783" y="6478"/>
                    <a:pt x="58175" y="5942"/>
                  </a:cubicBezTo>
                  <a:lnTo>
                    <a:pt x="56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2"/>
            <p:cNvSpPr/>
            <p:nvPr/>
          </p:nvSpPr>
          <p:spPr>
            <a:xfrm>
              <a:off x="3505550" y="2754025"/>
              <a:ext cx="2583400" cy="2583400"/>
            </a:xfrm>
            <a:custGeom>
              <a:avLst/>
              <a:gdLst/>
              <a:ahLst/>
              <a:cxnLst/>
              <a:rect l="l" t="t" r="r" b="b"/>
              <a:pathLst>
                <a:path w="103336" h="103336" extrusionOk="0">
                  <a:moveTo>
                    <a:pt x="51669" y="13648"/>
                  </a:moveTo>
                  <a:cubicBezTo>
                    <a:pt x="72633" y="13648"/>
                    <a:pt x="89689" y="30704"/>
                    <a:pt x="89689" y="51668"/>
                  </a:cubicBezTo>
                  <a:cubicBezTo>
                    <a:pt x="89689" y="72633"/>
                    <a:pt x="72632" y="89689"/>
                    <a:pt x="51669" y="89689"/>
                  </a:cubicBezTo>
                  <a:cubicBezTo>
                    <a:pt x="30705" y="89689"/>
                    <a:pt x="13649" y="72633"/>
                    <a:pt x="13649" y="51668"/>
                  </a:cubicBezTo>
                  <a:cubicBezTo>
                    <a:pt x="13649" y="30704"/>
                    <a:pt x="30705" y="13648"/>
                    <a:pt x="51669" y="13648"/>
                  </a:cubicBezTo>
                  <a:close/>
                  <a:moveTo>
                    <a:pt x="51669" y="13047"/>
                  </a:moveTo>
                  <a:cubicBezTo>
                    <a:pt x="30373" y="13047"/>
                    <a:pt x="13047" y="30371"/>
                    <a:pt x="13047" y="51668"/>
                  </a:cubicBezTo>
                  <a:cubicBezTo>
                    <a:pt x="13047" y="72966"/>
                    <a:pt x="30373" y="90290"/>
                    <a:pt x="51669" y="90290"/>
                  </a:cubicBezTo>
                  <a:cubicBezTo>
                    <a:pt x="72965" y="90290"/>
                    <a:pt x="90291" y="72965"/>
                    <a:pt x="90291" y="51668"/>
                  </a:cubicBezTo>
                  <a:cubicBezTo>
                    <a:pt x="90291" y="30372"/>
                    <a:pt x="72964" y="13047"/>
                    <a:pt x="51669" y="13047"/>
                  </a:cubicBezTo>
                  <a:close/>
                  <a:moveTo>
                    <a:pt x="56885" y="603"/>
                  </a:moveTo>
                  <a:lnTo>
                    <a:pt x="58229" y="6511"/>
                  </a:lnTo>
                  <a:lnTo>
                    <a:pt x="58433" y="6541"/>
                  </a:lnTo>
                  <a:cubicBezTo>
                    <a:pt x="61938" y="7062"/>
                    <a:pt x="65400" y="8006"/>
                    <a:pt x="68723" y="9346"/>
                  </a:cubicBezTo>
                  <a:lnTo>
                    <a:pt x="68915" y="9424"/>
                  </a:lnTo>
                  <a:lnTo>
                    <a:pt x="72997" y="5018"/>
                  </a:lnTo>
                  <a:lnTo>
                    <a:pt x="81719" y="10054"/>
                  </a:lnTo>
                  <a:lnTo>
                    <a:pt x="79925" y="15854"/>
                  </a:lnTo>
                  <a:lnTo>
                    <a:pt x="80086" y="15982"/>
                  </a:lnTo>
                  <a:cubicBezTo>
                    <a:pt x="82871" y="18204"/>
                    <a:pt x="85389" y="20742"/>
                    <a:pt x="87588" y="23547"/>
                  </a:cubicBezTo>
                  <a:lnTo>
                    <a:pt x="87715" y="23710"/>
                  </a:lnTo>
                  <a:lnTo>
                    <a:pt x="93465" y="21932"/>
                  </a:lnTo>
                  <a:lnTo>
                    <a:pt x="98501" y="30653"/>
                  </a:lnTo>
                  <a:lnTo>
                    <a:pt x="94054" y="34773"/>
                  </a:lnTo>
                  <a:lnTo>
                    <a:pt x="94129" y="34965"/>
                  </a:lnTo>
                  <a:cubicBezTo>
                    <a:pt x="95435" y="38283"/>
                    <a:pt x="96346" y="41743"/>
                    <a:pt x="96843" y="45274"/>
                  </a:cubicBezTo>
                  <a:lnTo>
                    <a:pt x="96872" y="45479"/>
                  </a:lnTo>
                  <a:lnTo>
                    <a:pt x="102734" y="46814"/>
                  </a:lnTo>
                  <a:lnTo>
                    <a:pt x="102734" y="56885"/>
                  </a:lnTo>
                  <a:lnTo>
                    <a:pt x="96826" y="58229"/>
                  </a:lnTo>
                  <a:lnTo>
                    <a:pt x="96796" y="58433"/>
                  </a:lnTo>
                  <a:cubicBezTo>
                    <a:pt x="96275" y="61938"/>
                    <a:pt x="95331" y="65400"/>
                    <a:pt x="93991" y="68721"/>
                  </a:cubicBezTo>
                  <a:lnTo>
                    <a:pt x="93913" y="68914"/>
                  </a:lnTo>
                  <a:lnTo>
                    <a:pt x="98319" y="72996"/>
                  </a:lnTo>
                  <a:lnTo>
                    <a:pt x="93283" y="81719"/>
                  </a:lnTo>
                  <a:lnTo>
                    <a:pt x="87484" y="79926"/>
                  </a:lnTo>
                  <a:lnTo>
                    <a:pt x="87355" y="80086"/>
                  </a:lnTo>
                  <a:cubicBezTo>
                    <a:pt x="85133" y="82871"/>
                    <a:pt x="82595" y="85390"/>
                    <a:pt x="79791" y="87588"/>
                  </a:cubicBezTo>
                  <a:lnTo>
                    <a:pt x="79627" y="87716"/>
                  </a:lnTo>
                  <a:lnTo>
                    <a:pt x="81404" y="93466"/>
                  </a:lnTo>
                  <a:lnTo>
                    <a:pt x="72683" y="98501"/>
                  </a:lnTo>
                  <a:lnTo>
                    <a:pt x="68563" y="94055"/>
                  </a:lnTo>
                  <a:lnTo>
                    <a:pt x="68372" y="94130"/>
                  </a:lnTo>
                  <a:cubicBezTo>
                    <a:pt x="65054" y="95436"/>
                    <a:pt x="61594" y="96347"/>
                    <a:pt x="58062" y="96843"/>
                  </a:cubicBezTo>
                  <a:lnTo>
                    <a:pt x="57857" y="96872"/>
                  </a:lnTo>
                  <a:lnTo>
                    <a:pt x="56523" y="102734"/>
                  </a:lnTo>
                  <a:lnTo>
                    <a:pt x="46451" y="102734"/>
                  </a:lnTo>
                  <a:lnTo>
                    <a:pt x="45107" y="96827"/>
                  </a:lnTo>
                  <a:lnTo>
                    <a:pt x="44903" y="96797"/>
                  </a:lnTo>
                  <a:cubicBezTo>
                    <a:pt x="41398" y="96275"/>
                    <a:pt x="37936" y="95331"/>
                    <a:pt x="34614" y="93991"/>
                  </a:cubicBezTo>
                  <a:lnTo>
                    <a:pt x="34422" y="93914"/>
                  </a:lnTo>
                  <a:lnTo>
                    <a:pt x="30340" y="98320"/>
                  </a:lnTo>
                  <a:lnTo>
                    <a:pt x="21617" y="93284"/>
                  </a:lnTo>
                  <a:lnTo>
                    <a:pt x="23412" y="87484"/>
                  </a:lnTo>
                  <a:lnTo>
                    <a:pt x="23251" y="87355"/>
                  </a:lnTo>
                  <a:cubicBezTo>
                    <a:pt x="20465" y="85134"/>
                    <a:pt x="17948" y="82595"/>
                    <a:pt x="15749" y="79791"/>
                  </a:cubicBezTo>
                  <a:lnTo>
                    <a:pt x="15621" y="79627"/>
                  </a:lnTo>
                  <a:lnTo>
                    <a:pt x="9872" y="81406"/>
                  </a:lnTo>
                  <a:lnTo>
                    <a:pt x="4836" y="72683"/>
                  </a:lnTo>
                  <a:lnTo>
                    <a:pt x="9282" y="68564"/>
                  </a:lnTo>
                  <a:lnTo>
                    <a:pt x="9207" y="68373"/>
                  </a:lnTo>
                  <a:cubicBezTo>
                    <a:pt x="7901" y="65055"/>
                    <a:pt x="6991" y="61595"/>
                    <a:pt x="6494" y="58065"/>
                  </a:cubicBezTo>
                  <a:lnTo>
                    <a:pt x="6465" y="57859"/>
                  </a:lnTo>
                  <a:lnTo>
                    <a:pt x="603" y="56525"/>
                  </a:lnTo>
                  <a:lnTo>
                    <a:pt x="603" y="46453"/>
                  </a:lnTo>
                  <a:lnTo>
                    <a:pt x="6510" y="45109"/>
                  </a:lnTo>
                  <a:lnTo>
                    <a:pt x="6542" y="44905"/>
                  </a:lnTo>
                  <a:cubicBezTo>
                    <a:pt x="7062" y="41400"/>
                    <a:pt x="8005" y="37938"/>
                    <a:pt x="9346" y="34616"/>
                  </a:cubicBezTo>
                  <a:lnTo>
                    <a:pt x="9424" y="34424"/>
                  </a:lnTo>
                  <a:lnTo>
                    <a:pt x="5018" y="30341"/>
                  </a:lnTo>
                  <a:lnTo>
                    <a:pt x="10053" y="21619"/>
                  </a:lnTo>
                  <a:lnTo>
                    <a:pt x="15854" y="23412"/>
                  </a:lnTo>
                  <a:lnTo>
                    <a:pt x="15982" y="23252"/>
                  </a:lnTo>
                  <a:cubicBezTo>
                    <a:pt x="18204" y="20466"/>
                    <a:pt x="20743" y="17948"/>
                    <a:pt x="23547" y="15750"/>
                  </a:cubicBezTo>
                  <a:lnTo>
                    <a:pt x="23710" y="15622"/>
                  </a:lnTo>
                  <a:lnTo>
                    <a:pt x="21932" y="9872"/>
                  </a:lnTo>
                  <a:lnTo>
                    <a:pt x="30654" y="4836"/>
                  </a:lnTo>
                  <a:lnTo>
                    <a:pt x="34775" y="9282"/>
                  </a:lnTo>
                  <a:lnTo>
                    <a:pt x="34965" y="9208"/>
                  </a:lnTo>
                  <a:cubicBezTo>
                    <a:pt x="38283" y="7901"/>
                    <a:pt x="41744" y="6990"/>
                    <a:pt x="45275" y="6494"/>
                  </a:cubicBezTo>
                  <a:lnTo>
                    <a:pt x="45479" y="6465"/>
                  </a:lnTo>
                  <a:lnTo>
                    <a:pt x="46813" y="603"/>
                  </a:lnTo>
                  <a:close/>
                  <a:moveTo>
                    <a:pt x="46333" y="0"/>
                  </a:moveTo>
                  <a:lnTo>
                    <a:pt x="44984" y="5927"/>
                  </a:lnTo>
                  <a:cubicBezTo>
                    <a:pt x="41546" y="6426"/>
                    <a:pt x="38175" y="7313"/>
                    <a:pt x="34937" y="8572"/>
                  </a:cubicBezTo>
                  <a:lnTo>
                    <a:pt x="30769" y="4074"/>
                  </a:lnTo>
                  <a:lnTo>
                    <a:pt x="21215" y="9591"/>
                  </a:lnTo>
                  <a:lnTo>
                    <a:pt x="23012" y="15404"/>
                  </a:lnTo>
                  <a:cubicBezTo>
                    <a:pt x="20289" y="17558"/>
                    <a:pt x="17817" y="20011"/>
                    <a:pt x="15640" y="22715"/>
                  </a:cubicBezTo>
                  <a:lnTo>
                    <a:pt x="9772" y="20901"/>
                  </a:lnTo>
                  <a:lnTo>
                    <a:pt x="4256" y="30456"/>
                  </a:lnTo>
                  <a:lnTo>
                    <a:pt x="8710" y="34582"/>
                  </a:lnTo>
                  <a:cubicBezTo>
                    <a:pt x="7422" y="37811"/>
                    <a:pt x="6505" y="41175"/>
                    <a:pt x="5976" y="44611"/>
                  </a:cubicBezTo>
                  <a:lnTo>
                    <a:pt x="1" y="45971"/>
                  </a:lnTo>
                  <a:lnTo>
                    <a:pt x="1" y="57003"/>
                  </a:lnTo>
                  <a:lnTo>
                    <a:pt x="5926" y="58353"/>
                  </a:lnTo>
                  <a:cubicBezTo>
                    <a:pt x="6426" y="61791"/>
                    <a:pt x="7313" y="65162"/>
                    <a:pt x="8572" y="68401"/>
                  </a:cubicBezTo>
                  <a:lnTo>
                    <a:pt x="4074" y="72568"/>
                  </a:lnTo>
                  <a:lnTo>
                    <a:pt x="9590" y="82123"/>
                  </a:lnTo>
                  <a:lnTo>
                    <a:pt x="15404" y="80325"/>
                  </a:lnTo>
                  <a:cubicBezTo>
                    <a:pt x="17558" y="83048"/>
                    <a:pt x="20010" y="85520"/>
                    <a:pt x="22715" y="87698"/>
                  </a:cubicBezTo>
                  <a:lnTo>
                    <a:pt x="20901" y="93564"/>
                  </a:lnTo>
                  <a:lnTo>
                    <a:pt x="30456" y="99082"/>
                  </a:lnTo>
                  <a:lnTo>
                    <a:pt x="34583" y="94627"/>
                  </a:lnTo>
                  <a:cubicBezTo>
                    <a:pt x="37811" y="95915"/>
                    <a:pt x="41176" y="96831"/>
                    <a:pt x="44612" y="97360"/>
                  </a:cubicBezTo>
                  <a:lnTo>
                    <a:pt x="45971" y="103335"/>
                  </a:lnTo>
                  <a:lnTo>
                    <a:pt x="57003" y="103335"/>
                  </a:lnTo>
                  <a:lnTo>
                    <a:pt x="58352" y="97410"/>
                  </a:lnTo>
                  <a:cubicBezTo>
                    <a:pt x="61790" y="96910"/>
                    <a:pt x="65162" y="96024"/>
                    <a:pt x="68400" y="94765"/>
                  </a:cubicBezTo>
                  <a:lnTo>
                    <a:pt x="72568" y="99263"/>
                  </a:lnTo>
                  <a:lnTo>
                    <a:pt x="82122" y="93746"/>
                  </a:lnTo>
                  <a:lnTo>
                    <a:pt x="80325" y="87933"/>
                  </a:lnTo>
                  <a:cubicBezTo>
                    <a:pt x="83047" y="85778"/>
                    <a:pt x="85521" y="83326"/>
                    <a:pt x="87698" y="80621"/>
                  </a:cubicBezTo>
                  <a:lnTo>
                    <a:pt x="93565" y="82436"/>
                  </a:lnTo>
                  <a:lnTo>
                    <a:pt x="99081" y="72880"/>
                  </a:lnTo>
                  <a:lnTo>
                    <a:pt x="94627" y="68753"/>
                  </a:lnTo>
                  <a:cubicBezTo>
                    <a:pt x="95914" y="65525"/>
                    <a:pt x="96832" y="62160"/>
                    <a:pt x="97360" y="58724"/>
                  </a:cubicBezTo>
                  <a:lnTo>
                    <a:pt x="103336" y="57365"/>
                  </a:lnTo>
                  <a:lnTo>
                    <a:pt x="103336" y="46333"/>
                  </a:lnTo>
                  <a:lnTo>
                    <a:pt x="97409" y="44985"/>
                  </a:lnTo>
                  <a:cubicBezTo>
                    <a:pt x="96910" y="41546"/>
                    <a:pt x="96023" y="38176"/>
                    <a:pt x="94764" y="34936"/>
                  </a:cubicBezTo>
                  <a:lnTo>
                    <a:pt x="99262" y="30769"/>
                  </a:lnTo>
                  <a:lnTo>
                    <a:pt x="93746" y="21214"/>
                  </a:lnTo>
                  <a:lnTo>
                    <a:pt x="87934" y="23012"/>
                  </a:lnTo>
                  <a:cubicBezTo>
                    <a:pt x="85779" y="20289"/>
                    <a:pt x="83327" y="17816"/>
                    <a:pt x="80621" y="15639"/>
                  </a:cubicBezTo>
                  <a:lnTo>
                    <a:pt x="82436" y="9773"/>
                  </a:lnTo>
                  <a:lnTo>
                    <a:pt x="72882" y="4255"/>
                  </a:lnTo>
                  <a:lnTo>
                    <a:pt x="68755" y="8709"/>
                  </a:lnTo>
                  <a:cubicBezTo>
                    <a:pt x="65526" y="7422"/>
                    <a:pt x="62162" y="6504"/>
                    <a:pt x="58726" y="5977"/>
                  </a:cubicBezTo>
                  <a:lnTo>
                    <a:pt x="573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2"/>
            <p:cNvSpPr/>
            <p:nvPr/>
          </p:nvSpPr>
          <p:spPr>
            <a:xfrm>
              <a:off x="3513100" y="270602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7" y="13046"/>
                  </a:moveTo>
                  <a:cubicBezTo>
                    <a:pt x="72530" y="13046"/>
                    <a:pt x="89688" y="30203"/>
                    <a:pt x="89688" y="51366"/>
                  </a:cubicBezTo>
                  <a:cubicBezTo>
                    <a:pt x="89688" y="72530"/>
                    <a:pt x="72530" y="89687"/>
                    <a:pt x="51367" y="89687"/>
                  </a:cubicBezTo>
                  <a:cubicBezTo>
                    <a:pt x="30202" y="89687"/>
                    <a:pt x="13046" y="72530"/>
                    <a:pt x="13046" y="51366"/>
                  </a:cubicBezTo>
                  <a:cubicBezTo>
                    <a:pt x="13046" y="30203"/>
                    <a:pt x="30202" y="13046"/>
                    <a:pt x="51367" y="13046"/>
                  </a:cubicBezTo>
                  <a:close/>
                  <a:moveTo>
                    <a:pt x="46272" y="1"/>
                  </a:moveTo>
                  <a:lnTo>
                    <a:pt x="44931" y="5894"/>
                  </a:lnTo>
                  <a:cubicBezTo>
                    <a:pt x="41376" y="6393"/>
                    <a:pt x="37894" y="7310"/>
                    <a:pt x="34554" y="8626"/>
                  </a:cubicBezTo>
                  <a:lnTo>
                    <a:pt x="30410" y="4153"/>
                  </a:lnTo>
                  <a:lnTo>
                    <a:pt x="21271" y="9430"/>
                  </a:lnTo>
                  <a:lnTo>
                    <a:pt x="23059" y="15211"/>
                  </a:lnTo>
                  <a:cubicBezTo>
                    <a:pt x="20236" y="17423"/>
                    <a:pt x="17680" y="19957"/>
                    <a:pt x="15444" y="22761"/>
                  </a:cubicBezTo>
                  <a:lnTo>
                    <a:pt x="9611" y="20957"/>
                  </a:lnTo>
                  <a:lnTo>
                    <a:pt x="4334" y="30095"/>
                  </a:lnTo>
                  <a:lnTo>
                    <a:pt x="8764" y="34200"/>
                  </a:lnTo>
                  <a:cubicBezTo>
                    <a:pt x="7441" y="37483"/>
                    <a:pt x="6478" y="40949"/>
                    <a:pt x="5941" y="44558"/>
                  </a:cubicBezTo>
                  <a:lnTo>
                    <a:pt x="1" y="45909"/>
                  </a:lnTo>
                  <a:lnTo>
                    <a:pt x="1" y="56461"/>
                  </a:lnTo>
                  <a:lnTo>
                    <a:pt x="5894" y="57802"/>
                  </a:lnTo>
                  <a:cubicBezTo>
                    <a:pt x="6392" y="61357"/>
                    <a:pt x="7310" y="64840"/>
                    <a:pt x="8625" y="68180"/>
                  </a:cubicBezTo>
                  <a:lnTo>
                    <a:pt x="4154" y="72323"/>
                  </a:lnTo>
                  <a:lnTo>
                    <a:pt x="9429" y="81462"/>
                  </a:lnTo>
                  <a:lnTo>
                    <a:pt x="15210" y="79674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8" y="93122"/>
                  </a:lnTo>
                  <a:lnTo>
                    <a:pt x="30096" y="98399"/>
                  </a:lnTo>
                  <a:lnTo>
                    <a:pt x="34201" y="93969"/>
                  </a:lnTo>
                  <a:cubicBezTo>
                    <a:pt x="37483" y="95292"/>
                    <a:pt x="40950" y="96255"/>
                    <a:pt x="44557" y="96792"/>
                  </a:cubicBezTo>
                  <a:lnTo>
                    <a:pt x="45908" y="102732"/>
                  </a:lnTo>
                  <a:lnTo>
                    <a:pt x="56462" y="102732"/>
                  </a:lnTo>
                  <a:lnTo>
                    <a:pt x="57803" y="96839"/>
                  </a:lnTo>
                  <a:cubicBezTo>
                    <a:pt x="61357" y="96340"/>
                    <a:pt x="64840" y="95423"/>
                    <a:pt x="68180" y="94108"/>
                  </a:cubicBezTo>
                  <a:lnTo>
                    <a:pt x="72323" y="98579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09"/>
                    <a:pt x="85052" y="82776"/>
                    <a:pt x="87288" y="79971"/>
                  </a:cubicBezTo>
                  <a:lnTo>
                    <a:pt x="93123" y="81776"/>
                  </a:lnTo>
                  <a:lnTo>
                    <a:pt x="98398" y="72637"/>
                  </a:lnTo>
                  <a:lnTo>
                    <a:pt x="93968" y="68532"/>
                  </a:lnTo>
                  <a:cubicBezTo>
                    <a:pt x="95314" y="65204"/>
                    <a:pt x="96261" y="61727"/>
                    <a:pt x="96791" y="58176"/>
                  </a:cubicBezTo>
                  <a:lnTo>
                    <a:pt x="102733" y="56824"/>
                  </a:lnTo>
                  <a:lnTo>
                    <a:pt x="102733" y="46272"/>
                  </a:lnTo>
                  <a:lnTo>
                    <a:pt x="96839" y="44931"/>
                  </a:lnTo>
                  <a:cubicBezTo>
                    <a:pt x="96340" y="41376"/>
                    <a:pt x="95424" y="37894"/>
                    <a:pt x="94107" y="34554"/>
                  </a:cubicBezTo>
                  <a:lnTo>
                    <a:pt x="98580" y="30410"/>
                  </a:lnTo>
                  <a:lnTo>
                    <a:pt x="93303" y="21272"/>
                  </a:lnTo>
                  <a:lnTo>
                    <a:pt x="87522" y="23059"/>
                  </a:lnTo>
                  <a:cubicBezTo>
                    <a:pt x="85310" y="20236"/>
                    <a:pt x="82775" y="17681"/>
                    <a:pt x="79972" y="15444"/>
                  </a:cubicBezTo>
                  <a:lnTo>
                    <a:pt x="81776" y="9611"/>
                  </a:lnTo>
                  <a:lnTo>
                    <a:pt x="72637" y="4335"/>
                  </a:lnTo>
                  <a:lnTo>
                    <a:pt x="68533" y="8764"/>
                  </a:lnTo>
                  <a:cubicBezTo>
                    <a:pt x="65249" y="7441"/>
                    <a:pt x="61783" y="6478"/>
                    <a:pt x="58175" y="5942"/>
                  </a:cubicBezTo>
                  <a:lnTo>
                    <a:pt x="568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2"/>
            <p:cNvSpPr/>
            <p:nvPr/>
          </p:nvSpPr>
          <p:spPr>
            <a:xfrm>
              <a:off x="3505925" y="2698850"/>
              <a:ext cx="2582650" cy="2582675"/>
            </a:xfrm>
            <a:custGeom>
              <a:avLst/>
              <a:gdLst/>
              <a:ahLst/>
              <a:cxnLst/>
              <a:rect l="l" t="t" r="r" b="b"/>
              <a:pathLst>
                <a:path w="103306" h="103307" extrusionOk="0">
                  <a:moveTo>
                    <a:pt x="51654" y="13619"/>
                  </a:moveTo>
                  <a:cubicBezTo>
                    <a:pt x="72626" y="13619"/>
                    <a:pt x="89688" y="30681"/>
                    <a:pt x="89688" y="51653"/>
                  </a:cubicBezTo>
                  <a:cubicBezTo>
                    <a:pt x="89688" y="72626"/>
                    <a:pt x="72626" y="89688"/>
                    <a:pt x="51654" y="89688"/>
                  </a:cubicBezTo>
                  <a:cubicBezTo>
                    <a:pt x="30682" y="89688"/>
                    <a:pt x="13620" y="72626"/>
                    <a:pt x="13620" y="51653"/>
                  </a:cubicBezTo>
                  <a:cubicBezTo>
                    <a:pt x="13620" y="30681"/>
                    <a:pt x="30682" y="13619"/>
                    <a:pt x="51654" y="13619"/>
                  </a:cubicBezTo>
                  <a:close/>
                  <a:moveTo>
                    <a:pt x="51654" y="13046"/>
                  </a:moveTo>
                  <a:cubicBezTo>
                    <a:pt x="30366" y="13046"/>
                    <a:pt x="13046" y="30365"/>
                    <a:pt x="13046" y="51653"/>
                  </a:cubicBezTo>
                  <a:cubicBezTo>
                    <a:pt x="13046" y="72942"/>
                    <a:pt x="30366" y="90261"/>
                    <a:pt x="51654" y="90261"/>
                  </a:cubicBezTo>
                  <a:cubicBezTo>
                    <a:pt x="72942" y="90261"/>
                    <a:pt x="90260" y="72941"/>
                    <a:pt x="90260" y="51653"/>
                  </a:cubicBezTo>
                  <a:cubicBezTo>
                    <a:pt x="90260" y="30366"/>
                    <a:pt x="72941" y="13046"/>
                    <a:pt x="51654" y="13046"/>
                  </a:cubicBezTo>
                  <a:close/>
                  <a:moveTo>
                    <a:pt x="56881" y="574"/>
                  </a:moveTo>
                  <a:lnTo>
                    <a:pt x="58182" y="6292"/>
                  </a:lnTo>
                  <a:cubicBezTo>
                    <a:pt x="58209" y="6407"/>
                    <a:pt x="58302" y="6495"/>
                    <a:pt x="58419" y="6512"/>
                  </a:cubicBezTo>
                  <a:cubicBezTo>
                    <a:pt x="61949" y="7040"/>
                    <a:pt x="65403" y="7981"/>
                    <a:pt x="68712" y="9317"/>
                  </a:cubicBezTo>
                  <a:cubicBezTo>
                    <a:pt x="68747" y="9331"/>
                    <a:pt x="68783" y="9338"/>
                    <a:pt x="68819" y="9338"/>
                  </a:cubicBezTo>
                  <a:cubicBezTo>
                    <a:pt x="68898" y="9338"/>
                    <a:pt x="68975" y="9306"/>
                    <a:pt x="69030" y="9246"/>
                  </a:cubicBezTo>
                  <a:lnTo>
                    <a:pt x="72979" y="4984"/>
                  </a:lnTo>
                  <a:lnTo>
                    <a:pt x="81721" y="10031"/>
                  </a:lnTo>
                  <a:lnTo>
                    <a:pt x="79985" y="15647"/>
                  </a:lnTo>
                  <a:cubicBezTo>
                    <a:pt x="79950" y="15759"/>
                    <a:pt x="79987" y="15882"/>
                    <a:pt x="80080" y="15955"/>
                  </a:cubicBezTo>
                  <a:cubicBezTo>
                    <a:pt x="82866" y="18178"/>
                    <a:pt x="85384" y="20718"/>
                    <a:pt x="87583" y="23522"/>
                  </a:cubicBezTo>
                  <a:cubicBezTo>
                    <a:pt x="87638" y="23593"/>
                    <a:pt x="87722" y="23632"/>
                    <a:pt x="87808" y="23632"/>
                  </a:cubicBezTo>
                  <a:cubicBezTo>
                    <a:pt x="87836" y="23632"/>
                    <a:pt x="87865" y="23628"/>
                    <a:pt x="87893" y="23619"/>
                  </a:cubicBezTo>
                  <a:lnTo>
                    <a:pt x="93457" y="21899"/>
                  </a:lnTo>
                  <a:lnTo>
                    <a:pt x="98503" y="30641"/>
                  </a:lnTo>
                  <a:lnTo>
                    <a:pt x="94200" y="34630"/>
                  </a:lnTo>
                  <a:cubicBezTo>
                    <a:pt x="94113" y="34710"/>
                    <a:pt x="94084" y="34835"/>
                    <a:pt x="94128" y="34945"/>
                  </a:cubicBezTo>
                  <a:cubicBezTo>
                    <a:pt x="95434" y="38264"/>
                    <a:pt x="96346" y="41725"/>
                    <a:pt x="96842" y="45257"/>
                  </a:cubicBezTo>
                  <a:cubicBezTo>
                    <a:pt x="96858" y="45375"/>
                    <a:pt x="96946" y="45469"/>
                    <a:pt x="97062" y="45496"/>
                  </a:cubicBezTo>
                  <a:lnTo>
                    <a:pt x="102733" y="46786"/>
                  </a:lnTo>
                  <a:lnTo>
                    <a:pt x="102733" y="56881"/>
                  </a:lnTo>
                  <a:lnTo>
                    <a:pt x="97014" y="58183"/>
                  </a:lnTo>
                  <a:cubicBezTo>
                    <a:pt x="96899" y="58209"/>
                    <a:pt x="96812" y="58303"/>
                    <a:pt x="96795" y="58420"/>
                  </a:cubicBezTo>
                  <a:cubicBezTo>
                    <a:pt x="96267" y="61949"/>
                    <a:pt x="95327" y="65404"/>
                    <a:pt x="93989" y="68713"/>
                  </a:cubicBezTo>
                  <a:cubicBezTo>
                    <a:pt x="93945" y="68823"/>
                    <a:pt x="93973" y="68950"/>
                    <a:pt x="94061" y="69031"/>
                  </a:cubicBezTo>
                  <a:lnTo>
                    <a:pt x="98323" y="72979"/>
                  </a:lnTo>
                  <a:lnTo>
                    <a:pt x="93275" y="81722"/>
                  </a:lnTo>
                  <a:lnTo>
                    <a:pt x="87661" y="79985"/>
                  </a:lnTo>
                  <a:cubicBezTo>
                    <a:pt x="87632" y="79976"/>
                    <a:pt x="87603" y="79972"/>
                    <a:pt x="87574" y="79972"/>
                  </a:cubicBezTo>
                  <a:cubicBezTo>
                    <a:pt x="87489" y="79972"/>
                    <a:pt x="87406" y="80010"/>
                    <a:pt x="87352" y="80080"/>
                  </a:cubicBezTo>
                  <a:cubicBezTo>
                    <a:pt x="85130" y="82867"/>
                    <a:pt x="82590" y="85385"/>
                    <a:pt x="79785" y="87584"/>
                  </a:cubicBezTo>
                  <a:cubicBezTo>
                    <a:pt x="79691" y="87658"/>
                    <a:pt x="79653" y="87781"/>
                    <a:pt x="79688" y="87894"/>
                  </a:cubicBezTo>
                  <a:lnTo>
                    <a:pt x="81408" y="93457"/>
                  </a:lnTo>
                  <a:lnTo>
                    <a:pt x="72665" y="98504"/>
                  </a:lnTo>
                  <a:lnTo>
                    <a:pt x="68677" y="94200"/>
                  </a:lnTo>
                  <a:cubicBezTo>
                    <a:pt x="68622" y="94140"/>
                    <a:pt x="68545" y="94108"/>
                    <a:pt x="68467" y="94108"/>
                  </a:cubicBezTo>
                  <a:cubicBezTo>
                    <a:pt x="68432" y="94108"/>
                    <a:pt x="68396" y="94115"/>
                    <a:pt x="68362" y="94128"/>
                  </a:cubicBezTo>
                  <a:cubicBezTo>
                    <a:pt x="65042" y="95435"/>
                    <a:pt x="61581" y="96346"/>
                    <a:pt x="58049" y="96843"/>
                  </a:cubicBezTo>
                  <a:cubicBezTo>
                    <a:pt x="57932" y="96859"/>
                    <a:pt x="57836" y="96947"/>
                    <a:pt x="57810" y="97062"/>
                  </a:cubicBezTo>
                  <a:lnTo>
                    <a:pt x="56520" y="102734"/>
                  </a:lnTo>
                  <a:lnTo>
                    <a:pt x="46425" y="102734"/>
                  </a:lnTo>
                  <a:lnTo>
                    <a:pt x="45123" y="97015"/>
                  </a:lnTo>
                  <a:cubicBezTo>
                    <a:pt x="45096" y="96899"/>
                    <a:pt x="45003" y="96812"/>
                    <a:pt x="44886" y="96795"/>
                  </a:cubicBezTo>
                  <a:cubicBezTo>
                    <a:pt x="41383" y="96275"/>
                    <a:pt x="37919" y="95331"/>
                    <a:pt x="34595" y="93990"/>
                  </a:cubicBezTo>
                  <a:cubicBezTo>
                    <a:pt x="34560" y="93975"/>
                    <a:pt x="34524" y="93969"/>
                    <a:pt x="34487" y="93969"/>
                  </a:cubicBezTo>
                  <a:cubicBezTo>
                    <a:pt x="34409" y="93969"/>
                    <a:pt x="34332" y="94001"/>
                    <a:pt x="34277" y="94060"/>
                  </a:cubicBezTo>
                  <a:lnTo>
                    <a:pt x="30328" y="98323"/>
                  </a:lnTo>
                  <a:lnTo>
                    <a:pt x="21585" y="93276"/>
                  </a:lnTo>
                  <a:lnTo>
                    <a:pt x="23320" y="87660"/>
                  </a:lnTo>
                  <a:cubicBezTo>
                    <a:pt x="23355" y="87548"/>
                    <a:pt x="23318" y="87425"/>
                    <a:pt x="23225" y="87353"/>
                  </a:cubicBezTo>
                  <a:cubicBezTo>
                    <a:pt x="20440" y="85129"/>
                    <a:pt x="17921" y="82590"/>
                    <a:pt x="15722" y="79785"/>
                  </a:cubicBezTo>
                  <a:cubicBezTo>
                    <a:pt x="15667" y="79714"/>
                    <a:pt x="15584" y="79675"/>
                    <a:pt x="15497" y="79675"/>
                  </a:cubicBezTo>
                  <a:cubicBezTo>
                    <a:pt x="15469" y="79675"/>
                    <a:pt x="15440" y="79679"/>
                    <a:pt x="15412" y="79688"/>
                  </a:cubicBezTo>
                  <a:lnTo>
                    <a:pt x="9849" y="81408"/>
                  </a:lnTo>
                  <a:lnTo>
                    <a:pt x="4802" y="72666"/>
                  </a:lnTo>
                  <a:lnTo>
                    <a:pt x="9107" y="68678"/>
                  </a:lnTo>
                  <a:cubicBezTo>
                    <a:pt x="9193" y="68597"/>
                    <a:pt x="9222" y="68472"/>
                    <a:pt x="9179" y="68362"/>
                  </a:cubicBezTo>
                  <a:cubicBezTo>
                    <a:pt x="7872" y="65043"/>
                    <a:pt x="6962" y="61583"/>
                    <a:pt x="6465" y="58049"/>
                  </a:cubicBezTo>
                  <a:cubicBezTo>
                    <a:pt x="6449" y="57933"/>
                    <a:pt x="6361" y="57837"/>
                    <a:pt x="6244" y="57811"/>
                  </a:cubicBezTo>
                  <a:lnTo>
                    <a:pt x="574" y="56520"/>
                  </a:lnTo>
                  <a:lnTo>
                    <a:pt x="574" y="46426"/>
                  </a:lnTo>
                  <a:lnTo>
                    <a:pt x="6292" y="45125"/>
                  </a:lnTo>
                  <a:cubicBezTo>
                    <a:pt x="6408" y="45098"/>
                    <a:pt x="6494" y="45003"/>
                    <a:pt x="6512" y="44887"/>
                  </a:cubicBezTo>
                  <a:cubicBezTo>
                    <a:pt x="7032" y="41381"/>
                    <a:pt x="7976" y="37919"/>
                    <a:pt x="9317" y="34596"/>
                  </a:cubicBezTo>
                  <a:cubicBezTo>
                    <a:pt x="9362" y="34485"/>
                    <a:pt x="9333" y="34359"/>
                    <a:pt x="9247" y="34278"/>
                  </a:cubicBezTo>
                  <a:lnTo>
                    <a:pt x="4983" y="30328"/>
                  </a:lnTo>
                  <a:lnTo>
                    <a:pt x="10031" y="21585"/>
                  </a:lnTo>
                  <a:lnTo>
                    <a:pt x="15646" y="23322"/>
                  </a:lnTo>
                  <a:cubicBezTo>
                    <a:pt x="15675" y="23331"/>
                    <a:pt x="15703" y="23335"/>
                    <a:pt x="15732" y="23335"/>
                  </a:cubicBezTo>
                  <a:cubicBezTo>
                    <a:pt x="15817" y="23335"/>
                    <a:pt x="15900" y="23296"/>
                    <a:pt x="15954" y="23227"/>
                  </a:cubicBezTo>
                  <a:cubicBezTo>
                    <a:pt x="18177" y="20440"/>
                    <a:pt x="20717" y="17922"/>
                    <a:pt x="23521" y="15723"/>
                  </a:cubicBezTo>
                  <a:cubicBezTo>
                    <a:pt x="23615" y="15649"/>
                    <a:pt x="23653" y="15527"/>
                    <a:pt x="23619" y="15413"/>
                  </a:cubicBezTo>
                  <a:lnTo>
                    <a:pt x="21900" y="9850"/>
                  </a:lnTo>
                  <a:lnTo>
                    <a:pt x="30642" y="4802"/>
                  </a:lnTo>
                  <a:lnTo>
                    <a:pt x="34630" y="9107"/>
                  </a:lnTo>
                  <a:cubicBezTo>
                    <a:pt x="34685" y="9167"/>
                    <a:pt x="34762" y="9198"/>
                    <a:pt x="34840" y="9198"/>
                  </a:cubicBezTo>
                  <a:cubicBezTo>
                    <a:pt x="34876" y="9198"/>
                    <a:pt x="34912" y="9192"/>
                    <a:pt x="34946" y="9179"/>
                  </a:cubicBezTo>
                  <a:cubicBezTo>
                    <a:pt x="38264" y="7873"/>
                    <a:pt x="41725" y="6961"/>
                    <a:pt x="45257" y="6465"/>
                  </a:cubicBezTo>
                  <a:cubicBezTo>
                    <a:pt x="45375" y="6448"/>
                    <a:pt x="45470" y="6360"/>
                    <a:pt x="45497" y="6245"/>
                  </a:cubicBezTo>
                  <a:lnTo>
                    <a:pt x="46788" y="574"/>
                  </a:lnTo>
                  <a:close/>
                  <a:moveTo>
                    <a:pt x="46559" y="1"/>
                  </a:moveTo>
                  <a:cubicBezTo>
                    <a:pt x="46425" y="1"/>
                    <a:pt x="46309" y="94"/>
                    <a:pt x="46280" y="224"/>
                  </a:cubicBezTo>
                  <a:lnTo>
                    <a:pt x="44983" y="5925"/>
                  </a:lnTo>
                  <a:cubicBezTo>
                    <a:pt x="41538" y="6425"/>
                    <a:pt x="38162" y="7314"/>
                    <a:pt x="34918" y="8575"/>
                  </a:cubicBezTo>
                  <a:lnTo>
                    <a:pt x="30907" y="4246"/>
                  </a:lnTo>
                  <a:cubicBezTo>
                    <a:pt x="30851" y="4185"/>
                    <a:pt x="30775" y="4154"/>
                    <a:pt x="30697" y="4154"/>
                  </a:cubicBezTo>
                  <a:cubicBezTo>
                    <a:pt x="30648" y="4154"/>
                    <a:pt x="30599" y="4166"/>
                    <a:pt x="30554" y="4192"/>
                  </a:cubicBezTo>
                  <a:lnTo>
                    <a:pt x="21415" y="9469"/>
                  </a:lnTo>
                  <a:cubicBezTo>
                    <a:pt x="21298" y="9535"/>
                    <a:pt x="21245" y="9674"/>
                    <a:pt x="21284" y="9801"/>
                  </a:cubicBezTo>
                  <a:lnTo>
                    <a:pt x="23014" y="15395"/>
                  </a:lnTo>
                  <a:cubicBezTo>
                    <a:pt x="20286" y="17551"/>
                    <a:pt x="17809" y="20008"/>
                    <a:pt x="15629" y="22718"/>
                  </a:cubicBezTo>
                  <a:lnTo>
                    <a:pt x="9982" y="20971"/>
                  </a:lnTo>
                  <a:cubicBezTo>
                    <a:pt x="9954" y="20962"/>
                    <a:pt x="9925" y="20958"/>
                    <a:pt x="9896" y="20958"/>
                  </a:cubicBezTo>
                  <a:cubicBezTo>
                    <a:pt x="9796" y="20958"/>
                    <a:pt x="9700" y="21011"/>
                    <a:pt x="9649" y="21102"/>
                  </a:cubicBezTo>
                  <a:lnTo>
                    <a:pt x="4374" y="30241"/>
                  </a:lnTo>
                  <a:cubicBezTo>
                    <a:pt x="4307" y="30357"/>
                    <a:pt x="4329" y="30503"/>
                    <a:pt x="4427" y="30594"/>
                  </a:cubicBezTo>
                  <a:lnTo>
                    <a:pt x="8713" y="34563"/>
                  </a:lnTo>
                  <a:cubicBezTo>
                    <a:pt x="7422" y="37797"/>
                    <a:pt x="6504" y="41167"/>
                    <a:pt x="5975" y="44609"/>
                  </a:cubicBezTo>
                  <a:lnTo>
                    <a:pt x="224" y="45917"/>
                  </a:lnTo>
                  <a:cubicBezTo>
                    <a:pt x="93" y="45946"/>
                    <a:pt x="2" y="46063"/>
                    <a:pt x="2" y="46196"/>
                  </a:cubicBezTo>
                  <a:lnTo>
                    <a:pt x="2" y="56748"/>
                  </a:lnTo>
                  <a:cubicBezTo>
                    <a:pt x="1" y="56882"/>
                    <a:pt x="93" y="56998"/>
                    <a:pt x="224" y="57028"/>
                  </a:cubicBezTo>
                  <a:lnTo>
                    <a:pt x="5926" y="58325"/>
                  </a:lnTo>
                  <a:cubicBezTo>
                    <a:pt x="6425" y="61769"/>
                    <a:pt x="7313" y="65146"/>
                    <a:pt x="8574" y="68390"/>
                  </a:cubicBezTo>
                  <a:lnTo>
                    <a:pt x="4246" y="72400"/>
                  </a:lnTo>
                  <a:cubicBezTo>
                    <a:pt x="4148" y="72491"/>
                    <a:pt x="4126" y="72638"/>
                    <a:pt x="4193" y="72754"/>
                  </a:cubicBezTo>
                  <a:lnTo>
                    <a:pt x="9469" y="81892"/>
                  </a:lnTo>
                  <a:cubicBezTo>
                    <a:pt x="9520" y="81982"/>
                    <a:pt x="9615" y="82035"/>
                    <a:pt x="9716" y="82035"/>
                  </a:cubicBezTo>
                  <a:cubicBezTo>
                    <a:pt x="9744" y="82035"/>
                    <a:pt x="9773" y="82031"/>
                    <a:pt x="9802" y="82022"/>
                  </a:cubicBezTo>
                  <a:lnTo>
                    <a:pt x="15394" y="80292"/>
                  </a:lnTo>
                  <a:cubicBezTo>
                    <a:pt x="17552" y="83020"/>
                    <a:pt x="20008" y="85497"/>
                    <a:pt x="22717" y="87676"/>
                  </a:cubicBezTo>
                  <a:lnTo>
                    <a:pt x="20971" y="93324"/>
                  </a:lnTo>
                  <a:cubicBezTo>
                    <a:pt x="20931" y="93452"/>
                    <a:pt x="20986" y="93591"/>
                    <a:pt x="21101" y="93656"/>
                  </a:cubicBezTo>
                  <a:lnTo>
                    <a:pt x="30240" y="98933"/>
                  </a:lnTo>
                  <a:cubicBezTo>
                    <a:pt x="30284" y="98959"/>
                    <a:pt x="30334" y="98972"/>
                    <a:pt x="30383" y="98972"/>
                  </a:cubicBezTo>
                  <a:cubicBezTo>
                    <a:pt x="30461" y="98972"/>
                    <a:pt x="30538" y="98940"/>
                    <a:pt x="30594" y="98880"/>
                  </a:cubicBezTo>
                  <a:lnTo>
                    <a:pt x="34563" y="94595"/>
                  </a:lnTo>
                  <a:cubicBezTo>
                    <a:pt x="37798" y="95885"/>
                    <a:pt x="41166" y="96803"/>
                    <a:pt x="44608" y="97332"/>
                  </a:cubicBezTo>
                  <a:lnTo>
                    <a:pt x="45917" y="103084"/>
                  </a:lnTo>
                  <a:cubicBezTo>
                    <a:pt x="45947" y="103214"/>
                    <a:pt x="46062" y="103306"/>
                    <a:pt x="46197" y="103306"/>
                  </a:cubicBezTo>
                  <a:lnTo>
                    <a:pt x="56749" y="103306"/>
                  </a:lnTo>
                  <a:cubicBezTo>
                    <a:pt x="56882" y="103306"/>
                    <a:pt x="56997" y="103214"/>
                    <a:pt x="57028" y="103084"/>
                  </a:cubicBezTo>
                  <a:lnTo>
                    <a:pt x="58324" y="97382"/>
                  </a:lnTo>
                  <a:cubicBezTo>
                    <a:pt x="61768" y="96883"/>
                    <a:pt x="65145" y="95995"/>
                    <a:pt x="68389" y="94734"/>
                  </a:cubicBezTo>
                  <a:lnTo>
                    <a:pt x="72400" y="99062"/>
                  </a:lnTo>
                  <a:cubicBezTo>
                    <a:pt x="72455" y="99122"/>
                    <a:pt x="72532" y="99154"/>
                    <a:pt x="72609" y="99154"/>
                  </a:cubicBezTo>
                  <a:cubicBezTo>
                    <a:pt x="72658" y="99154"/>
                    <a:pt x="72708" y="99141"/>
                    <a:pt x="72753" y="99115"/>
                  </a:cubicBezTo>
                  <a:lnTo>
                    <a:pt x="81892" y="93838"/>
                  </a:lnTo>
                  <a:cubicBezTo>
                    <a:pt x="82007" y="93772"/>
                    <a:pt x="82062" y="93633"/>
                    <a:pt x="82022" y="93506"/>
                  </a:cubicBezTo>
                  <a:lnTo>
                    <a:pt x="80293" y="87914"/>
                  </a:lnTo>
                  <a:cubicBezTo>
                    <a:pt x="83021" y="85756"/>
                    <a:pt x="85498" y="83299"/>
                    <a:pt x="87677" y="80590"/>
                  </a:cubicBezTo>
                  <a:lnTo>
                    <a:pt x="93325" y="82336"/>
                  </a:lnTo>
                  <a:cubicBezTo>
                    <a:pt x="93353" y="82345"/>
                    <a:pt x="93382" y="82349"/>
                    <a:pt x="93410" y="82349"/>
                  </a:cubicBezTo>
                  <a:cubicBezTo>
                    <a:pt x="93510" y="82349"/>
                    <a:pt x="93605" y="82297"/>
                    <a:pt x="93657" y="82207"/>
                  </a:cubicBezTo>
                  <a:lnTo>
                    <a:pt x="98933" y="73068"/>
                  </a:lnTo>
                  <a:cubicBezTo>
                    <a:pt x="99000" y="72953"/>
                    <a:pt x="98978" y="72806"/>
                    <a:pt x="98879" y="72715"/>
                  </a:cubicBezTo>
                  <a:lnTo>
                    <a:pt x="94594" y="68745"/>
                  </a:lnTo>
                  <a:cubicBezTo>
                    <a:pt x="95885" y="65511"/>
                    <a:pt x="96804" y="62140"/>
                    <a:pt x="97333" y="58700"/>
                  </a:cubicBezTo>
                  <a:lnTo>
                    <a:pt x="103084" y="57391"/>
                  </a:lnTo>
                  <a:cubicBezTo>
                    <a:pt x="103213" y="57361"/>
                    <a:pt x="103306" y="57245"/>
                    <a:pt x="103306" y="57112"/>
                  </a:cubicBezTo>
                  <a:lnTo>
                    <a:pt x="103306" y="46559"/>
                  </a:lnTo>
                  <a:cubicBezTo>
                    <a:pt x="103306" y="46425"/>
                    <a:pt x="103213" y="46309"/>
                    <a:pt x="103084" y="46280"/>
                  </a:cubicBezTo>
                  <a:lnTo>
                    <a:pt x="97381" y="44983"/>
                  </a:lnTo>
                  <a:cubicBezTo>
                    <a:pt x="96883" y="41538"/>
                    <a:pt x="95993" y="38161"/>
                    <a:pt x="94732" y="34918"/>
                  </a:cubicBezTo>
                  <a:lnTo>
                    <a:pt x="99061" y="30908"/>
                  </a:lnTo>
                  <a:cubicBezTo>
                    <a:pt x="99159" y="30816"/>
                    <a:pt x="99181" y="30669"/>
                    <a:pt x="99114" y="30554"/>
                  </a:cubicBezTo>
                  <a:lnTo>
                    <a:pt x="93839" y="21415"/>
                  </a:lnTo>
                  <a:cubicBezTo>
                    <a:pt x="93787" y="21324"/>
                    <a:pt x="93692" y="21271"/>
                    <a:pt x="93592" y="21271"/>
                  </a:cubicBezTo>
                  <a:cubicBezTo>
                    <a:pt x="93563" y="21271"/>
                    <a:pt x="93534" y="21275"/>
                    <a:pt x="93506" y="21284"/>
                  </a:cubicBezTo>
                  <a:lnTo>
                    <a:pt x="87913" y="23014"/>
                  </a:lnTo>
                  <a:cubicBezTo>
                    <a:pt x="85756" y="20287"/>
                    <a:pt x="83299" y="17810"/>
                    <a:pt x="80590" y="15630"/>
                  </a:cubicBezTo>
                  <a:lnTo>
                    <a:pt x="82337" y="9983"/>
                  </a:lnTo>
                  <a:cubicBezTo>
                    <a:pt x="82376" y="9855"/>
                    <a:pt x="82323" y="9717"/>
                    <a:pt x="82206" y="9651"/>
                  </a:cubicBezTo>
                  <a:lnTo>
                    <a:pt x="73068" y="4373"/>
                  </a:lnTo>
                  <a:cubicBezTo>
                    <a:pt x="73023" y="4348"/>
                    <a:pt x="72974" y="4335"/>
                    <a:pt x="72925" y="4335"/>
                  </a:cubicBezTo>
                  <a:cubicBezTo>
                    <a:pt x="72848" y="4335"/>
                    <a:pt x="72771" y="4367"/>
                    <a:pt x="72715" y="4427"/>
                  </a:cubicBezTo>
                  <a:lnTo>
                    <a:pt x="68743" y="8712"/>
                  </a:lnTo>
                  <a:cubicBezTo>
                    <a:pt x="65510" y="7422"/>
                    <a:pt x="62140" y="6504"/>
                    <a:pt x="58698" y="5974"/>
                  </a:cubicBezTo>
                  <a:lnTo>
                    <a:pt x="57390" y="224"/>
                  </a:lnTo>
                  <a:cubicBezTo>
                    <a:pt x="57361" y="94"/>
                    <a:pt x="57245" y="1"/>
                    <a:pt x="57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2"/>
            <p:cNvSpPr/>
            <p:nvPr/>
          </p:nvSpPr>
          <p:spPr>
            <a:xfrm>
              <a:off x="3795325" y="1958325"/>
              <a:ext cx="1615350" cy="655650"/>
            </a:xfrm>
            <a:custGeom>
              <a:avLst/>
              <a:gdLst/>
              <a:ahLst/>
              <a:cxnLst/>
              <a:rect l="l" t="t" r="r" b="b"/>
              <a:pathLst>
                <a:path w="64614" h="26226" extrusionOk="0">
                  <a:moveTo>
                    <a:pt x="33011" y="1"/>
                  </a:moveTo>
                  <a:cubicBezTo>
                    <a:pt x="30472" y="1"/>
                    <a:pt x="28153" y="246"/>
                    <a:pt x="26239" y="834"/>
                  </a:cubicBezTo>
                  <a:cubicBezTo>
                    <a:pt x="14565" y="4417"/>
                    <a:pt x="578" y="16207"/>
                    <a:pt x="578" y="16207"/>
                  </a:cubicBezTo>
                  <a:cubicBezTo>
                    <a:pt x="578" y="16207"/>
                    <a:pt x="1" y="19558"/>
                    <a:pt x="9479" y="23372"/>
                  </a:cubicBezTo>
                  <a:cubicBezTo>
                    <a:pt x="14007" y="25195"/>
                    <a:pt x="18112" y="26226"/>
                    <a:pt x="23082" y="26226"/>
                  </a:cubicBezTo>
                  <a:cubicBezTo>
                    <a:pt x="28514" y="26226"/>
                    <a:pt x="34979" y="24994"/>
                    <a:pt x="44155" y="22217"/>
                  </a:cubicBezTo>
                  <a:cubicBezTo>
                    <a:pt x="61723" y="16901"/>
                    <a:pt x="64613" y="6382"/>
                    <a:pt x="64613" y="6382"/>
                  </a:cubicBezTo>
                  <a:cubicBezTo>
                    <a:pt x="64613" y="6382"/>
                    <a:pt x="45952" y="1"/>
                    <a:pt x="3301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2"/>
            <p:cNvSpPr/>
            <p:nvPr/>
          </p:nvSpPr>
          <p:spPr>
            <a:xfrm>
              <a:off x="3790025" y="1950950"/>
              <a:ext cx="1628575" cy="670075"/>
            </a:xfrm>
            <a:custGeom>
              <a:avLst/>
              <a:gdLst/>
              <a:ahLst/>
              <a:cxnLst/>
              <a:rect l="l" t="t" r="r" b="b"/>
              <a:pathLst>
                <a:path w="65143" h="26803" extrusionOk="0">
                  <a:moveTo>
                    <a:pt x="33185" y="587"/>
                  </a:moveTo>
                  <a:cubicBezTo>
                    <a:pt x="45124" y="587"/>
                    <a:pt x="62123" y="6082"/>
                    <a:pt x="64463" y="6858"/>
                  </a:cubicBezTo>
                  <a:cubicBezTo>
                    <a:pt x="63875" y="8490"/>
                    <a:pt x="59980" y="17488"/>
                    <a:pt x="44283" y="22239"/>
                  </a:cubicBezTo>
                  <a:cubicBezTo>
                    <a:pt x="35000" y="25048"/>
                    <a:pt x="28520" y="26226"/>
                    <a:pt x="23212" y="26226"/>
                  </a:cubicBezTo>
                  <a:cubicBezTo>
                    <a:pt x="18147" y="26226"/>
                    <a:pt x="14148" y="25153"/>
                    <a:pt x="9797" y="23403"/>
                  </a:cubicBezTo>
                  <a:cubicBezTo>
                    <a:pt x="1608" y="20107"/>
                    <a:pt x="1092" y="17193"/>
                    <a:pt x="1071" y="16640"/>
                  </a:cubicBezTo>
                  <a:cubicBezTo>
                    <a:pt x="2333" y="15595"/>
                    <a:pt x="15555" y="4773"/>
                    <a:pt x="26534" y="1403"/>
                  </a:cubicBezTo>
                  <a:cubicBezTo>
                    <a:pt x="28409" y="828"/>
                    <a:pt x="30686" y="587"/>
                    <a:pt x="33185" y="587"/>
                  </a:cubicBezTo>
                  <a:close/>
                  <a:moveTo>
                    <a:pt x="33254" y="1"/>
                  </a:moveTo>
                  <a:cubicBezTo>
                    <a:pt x="30522" y="1"/>
                    <a:pt x="28222" y="285"/>
                    <a:pt x="26366" y="855"/>
                  </a:cubicBezTo>
                  <a:cubicBezTo>
                    <a:pt x="14771" y="4414"/>
                    <a:pt x="746" y="16165"/>
                    <a:pt x="606" y="16283"/>
                  </a:cubicBezTo>
                  <a:cubicBezTo>
                    <a:pt x="554" y="16327"/>
                    <a:pt x="519" y="16387"/>
                    <a:pt x="508" y="16453"/>
                  </a:cubicBezTo>
                  <a:cubicBezTo>
                    <a:pt x="482" y="16600"/>
                    <a:pt x="1" y="20078"/>
                    <a:pt x="9583" y="23934"/>
                  </a:cubicBezTo>
                  <a:cubicBezTo>
                    <a:pt x="14005" y="25713"/>
                    <a:pt x="18065" y="26803"/>
                    <a:pt x="23202" y="26803"/>
                  </a:cubicBezTo>
                  <a:cubicBezTo>
                    <a:pt x="28563" y="26803"/>
                    <a:pt x="35101" y="25616"/>
                    <a:pt x="44449" y="22787"/>
                  </a:cubicBezTo>
                  <a:cubicBezTo>
                    <a:pt x="61968" y="17485"/>
                    <a:pt x="65073" y="6860"/>
                    <a:pt x="65102" y="6752"/>
                  </a:cubicBezTo>
                  <a:cubicBezTo>
                    <a:pt x="65142" y="6607"/>
                    <a:pt x="65061" y="6455"/>
                    <a:pt x="64918" y="6405"/>
                  </a:cubicBezTo>
                  <a:cubicBezTo>
                    <a:pt x="64851" y="6383"/>
                    <a:pt x="58135" y="4097"/>
                    <a:pt x="50078" y="2280"/>
                  </a:cubicBezTo>
                  <a:cubicBezTo>
                    <a:pt x="43349" y="761"/>
                    <a:pt x="37723" y="1"/>
                    <a:pt x="33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2"/>
            <p:cNvSpPr/>
            <p:nvPr/>
          </p:nvSpPr>
          <p:spPr>
            <a:xfrm>
              <a:off x="4289425" y="1687300"/>
              <a:ext cx="401700" cy="627925"/>
            </a:xfrm>
            <a:custGeom>
              <a:avLst/>
              <a:gdLst/>
              <a:ahLst/>
              <a:cxnLst/>
              <a:rect l="l" t="t" r="r" b="b"/>
              <a:pathLst>
                <a:path w="16068" h="25117" extrusionOk="0">
                  <a:moveTo>
                    <a:pt x="15837" y="1"/>
                  </a:moveTo>
                  <a:cubicBezTo>
                    <a:pt x="15837" y="1"/>
                    <a:pt x="10289" y="8555"/>
                    <a:pt x="7284" y="9363"/>
                  </a:cubicBezTo>
                  <a:cubicBezTo>
                    <a:pt x="6915" y="9462"/>
                    <a:pt x="6527" y="9506"/>
                    <a:pt x="6131" y="9506"/>
                  </a:cubicBezTo>
                  <a:cubicBezTo>
                    <a:pt x="3293" y="9506"/>
                    <a:pt x="1" y="7282"/>
                    <a:pt x="1" y="7282"/>
                  </a:cubicBezTo>
                  <a:lnTo>
                    <a:pt x="1" y="7282"/>
                  </a:lnTo>
                  <a:cubicBezTo>
                    <a:pt x="1" y="7282"/>
                    <a:pt x="1965" y="12599"/>
                    <a:pt x="3237" y="18263"/>
                  </a:cubicBezTo>
                  <a:cubicBezTo>
                    <a:pt x="4118" y="22190"/>
                    <a:pt x="5556" y="25117"/>
                    <a:pt x="7704" y="25117"/>
                  </a:cubicBezTo>
                  <a:cubicBezTo>
                    <a:pt x="8653" y="25117"/>
                    <a:pt x="9742" y="24544"/>
                    <a:pt x="10982" y="23233"/>
                  </a:cubicBezTo>
                  <a:cubicBezTo>
                    <a:pt x="15027" y="18956"/>
                    <a:pt x="16068" y="10403"/>
                    <a:pt x="16068" y="7745"/>
                  </a:cubicBezTo>
                  <a:cubicBezTo>
                    <a:pt x="16068" y="5086"/>
                    <a:pt x="15837" y="1"/>
                    <a:pt x="15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2"/>
            <p:cNvSpPr/>
            <p:nvPr/>
          </p:nvSpPr>
          <p:spPr>
            <a:xfrm>
              <a:off x="4280900" y="1680150"/>
              <a:ext cx="417425" cy="642250"/>
            </a:xfrm>
            <a:custGeom>
              <a:avLst/>
              <a:gdLst/>
              <a:ahLst/>
              <a:cxnLst/>
              <a:rect l="l" t="t" r="r" b="b"/>
              <a:pathLst>
                <a:path w="16697" h="25690" extrusionOk="0">
                  <a:moveTo>
                    <a:pt x="15930" y="1176"/>
                  </a:moveTo>
                  <a:cubicBezTo>
                    <a:pt x="15995" y="2750"/>
                    <a:pt x="16123" y="6071"/>
                    <a:pt x="16123" y="8031"/>
                  </a:cubicBezTo>
                  <a:cubicBezTo>
                    <a:pt x="16123" y="10142"/>
                    <a:pt x="15273" y="18928"/>
                    <a:pt x="11115" y="23323"/>
                  </a:cubicBezTo>
                  <a:cubicBezTo>
                    <a:pt x="9988" y="24515"/>
                    <a:pt x="8959" y="25117"/>
                    <a:pt x="8044" y="25117"/>
                  </a:cubicBezTo>
                  <a:cubicBezTo>
                    <a:pt x="7862" y="25117"/>
                    <a:pt x="7685" y="25093"/>
                    <a:pt x="7512" y="25045"/>
                  </a:cubicBezTo>
                  <a:cubicBezTo>
                    <a:pt x="5991" y="24626"/>
                    <a:pt x="4728" y="22359"/>
                    <a:pt x="3859" y="18487"/>
                  </a:cubicBezTo>
                  <a:cubicBezTo>
                    <a:pt x="2879" y="14124"/>
                    <a:pt x="1475" y="9925"/>
                    <a:pt x="886" y="8241"/>
                  </a:cubicBezTo>
                  <a:lnTo>
                    <a:pt x="886" y="8241"/>
                  </a:lnTo>
                  <a:cubicBezTo>
                    <a:pt x="2024" y="8903"/>
                    <a:pt x="4343" y="10079"/>
                    <a:pt x="6465" y="10079"/>
                  </a:cubicBezTo>
                  <a:cubicBezTo>
                    <a:pt x="6888" y="10079"/>
                    <a:pt x="7302" y="10032"/>
                    <a:pt x="7699" y="9926"/>
                  </a:cubicBezTo>
                  <a:cubicBezTo>
                    <a:pt x="10275" y="9232"/>
                    <a:pt x="14494" y="3292"/>
                    <a:pt x="15930" y="1176"/>
                  </a:cubicBezTo>
                  <a:close/>
                  <a:moveTo>
                    <a:pt x="16181" y="1"/>
                  </a:moveTo>
                  <a:cubicBezTo>
                    <a:pt x="16085" y="1"/>
                    <a:pt x="15993" y="48"/>
                    <a:pt x="15938" y="130"/>
                  </a:cubicBezTo>
                  <a:cubicBezTo>
                    <a:pt x="15883" y="215"/>
                    <a:pt x="10416" y="8601"/>
                    <a:pt x="7551" y="9373"/>
                  </a:cubicBezTo>
                  <a:cubicBezTo>
                    <a:pt x="7207" y="9465"/>
                    <a:pt x="6844" y="9506"/>
                    <a:pt x="6471" y="9506"/>
                  </a:cubicBezTo>
                  <a:cubicBezTo>
                    <a:pt x="3761" y="9506"/>
                    <a:pt x="540" y="7356"/>
                    <a:pt x="504" y="7331"/>
                  </a:cubicBezTo>
                  <a:cubicBezTo>
                    <a:pt x="452" y="7296"/>
                    <a:pt x="397" y="7281"/>
                    <a:pt x="344" y="7281"/>
                  </a:cubicBezTo>
                  <a:cubicBezTo>
                    <a:pt x="161" y="7281"/>
                    <a:pt x="0" y="7465"/>
                    <a:pt x="75" y="7668"/>
                  </a:cubicBezTo>
                  <a:cubicBezTo>
                    <a:pt x="93" y="7721"/>
                    <a:pt x="2047" y="13033"/>
                    <a:pt x="3299" y="18612"/>
                  </a:cubicBezTo>
                  <a:cubicBezTo>
                    <a:pt x="4231" y="22763"/>
                    <a:pt x="5598" y="25112"/>
                    <a:pt x="7361" y="25597"/>
                  </a:cubicBezTo>
                  <a:cubicBezTo>
                    <a:pt x="7583" y="25658"/>
                    <a:pt x="7812" y="25690"/>
                    <a:pt x="8043" y="25690"/>
                  </a:cubicBezTo>
                  <a:cubicBezTo>
                    <a:pt x="9120" y="25690"/>
                    <a:pt x="10290" y="25028"/>
                    <a:pt x="11533" y="23716"/>
                  </a:cubicBezTo>
                  <a:cubicBezTo>
                    <a:pt x="15820" y="19183"/>
                    <a:pt x="16697" y="10191"/>
                    <a:pt x="16697" y="8031"/>
                  </a:cubicBezTo>
                  <a:cubicBezTo>
                    <a:pt x="16697" y="5397"/>
                    <a:pt x="16468" y="325"/>
                    <a:pt x="16464" y="274"/>
                  </a:cubicBezTo>
                  <a:cubicBezTo>
                    <a:pt x="16459" y="149"/>
                    <a:pt x="16374" y="42"/>
                    <a:pt x="16254" y="10"/>
                  </a:cubicBezTo>
                  <a:cubicBezTo>
                    <a:pt x="16230" y="4"/>
                    <a:pt x="16205" y="1"/>
                    <a:pt x="16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2"/>
            <p:cNvSpPr/>
            <p:nvPr/>
          </p:nvSpPr>
          <p:spPr>
            <a:xfrm>
              <a:off x="4006250" y="1433125"/>
              <a:ext cx="156075" cy="236750"/>
            </a:xfrm>
            <a:custGeom>
              <a:avLst/>
              <a:gdLst/>
              <a:ahLst/>
              <a:cxnLst/>
              <a:rect l="l" t="t" r="r" b="b"/>
              <a:pathLst>
                <a:path w="6243" h="9470" extrusionOk="0">
                  <a:moveTo>
                    <a:pt x="2282" y="1"/>
                  </a:moveTo>
                  <a:cubicBezTo>
                    <a:pt x="1911" y="1"/>
                    <a:pt x="1517" y="236"/>
                    <a:pt x="1157" y="920"/>
                  </a:cubicBezTo>
                  <a:cubicBezTo>
                    <a:pt x="1" y="3116"/>
                    <a:pt x="1619" y="6352"/>
                    <a:pt x="2775" y="7739"/>
                  </a:cubicBezTo>
                  <a:cubicBezTo>
                    <a:pt x="3563" y="8685"/>
                    <a:pt x="4674" y="9470"/>
                    <a:pt x="5375" y="9470"/>
                  </a:cubicBezTo>
                  <a:cubicBezTo>
                    <a:pt x="5701" y="9470"/>
                    <a:pt x="5938" y="9299"/>
                    <a:pt x="6012" y="8895"/>
                  </a:cubicBezTo>
                  <a:cubicBezTo>
                    <a:pt x="6242" y="7623"/>
                    <a:pt x="3815" y="1152"/>
                    <a:pt x="3815" y="1152"/>
                  </a:cubicBezTo>
                  <a:cubicBezTo>
                    <a:pt x="3815" y="1152"/>
                    <a:pt x="3103" y="1"/>
                    <a:pt x="2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2"/>
            <p:cNvSpPr/>
            <p:nvPr/>
          </p:nvSpPr>
          <p:spPr>
            <a:xfrm>
              <a:off x="3998525" y="1425975"/>
              <a:ext cx="171050" cy="251075"/>
            </a:xfrm>
            <a:custGeom>
              <a:avLst/>
              <a:gdLst/>
              <a:ahLst/>
              <a:cxnLst/>
              <a:rect l="l" t="t" r="r" b="b"/>
              <a:pathLst>
                <a:path w="6842" h="10043" extrusionOk="0">
                  <a:moveTo>
                    <a:pt x="2591" y="574"/>
                  </a:moveTo>
                  <a:cubicBezTo>
                    <a:pt x="3116" y="574"/>
                    <a:pt x="3674" y="1267"/>
                    <a:pt x="3867" y="1566"/>
                  </a:cubicBezTo>
                  <a:cubicBezTo>
                    <a:pt x="4831" y="4140"/>
                    <a:pt x="6197" y="8258"/>
                    <a:pt x="6039" y="9131"/>
                  </a:cubicBezTo>
                  <a:cubicBezTo>
                    <a:pt x="5989" y="9408"/>
                    <a:pt x="5861" y="9441"/>
                    <a:pt x="5805" y="9456"/>
                  </a:cubicBezTo>
                  <a:cubicBezTo>
                    <a:pt x="5770" y="9466"/>
                    <a:pt x="5730" y="9470"/>
                    <a:pt x="5686" y="9470"/>
                  </a:cubicBezTo>
                  <a:cubicBezTo>
                    <a:pt x="5179" y="9470"/>
                    <a:pt x="4147" y="8854"/>
                    <a:pt x="3304" y="7844"/>
                  </a:cubicBezTo>
                  <a:cubicBezTo>
                    <a:pt x="2303" y="6642"/>
                    <a:pt x="598" y="3470"/>
                    <a:pt x="1719" y="1339"/>
                  </a:cubicBezTo>
                  <a:cubicBezTo>
                    <a:pt x="1981" y="842"/>
                    <a:pt x="2267" y="584"/>
                    <a:pt x="2570" y="574"/>
                  </a:cubicBezTo>
                  <a:close/>
                  <a:moveTo>
                    <a:pt x="2565" y="1"/>
                  </a:moveTo>
                  <a:cubicBezTo>
                    <a:pt x="2560" y="1"/>
                    <a:pt x="2556" y="1"/>
                    <a:pt x="2551" y="1"/>
                  </a:cubicBezTo>
                  <a:cubicBezTo>
                    <a:pt x="2028" y="19"/>
                    <a:pt x="1577" y="380"/>
                    <a:pt x="1212" y="1073"/>
                  </a:cubicBezTo>
                  <a:cubicBezTo>
                    <a:pt x="1" y="3374"/>
                    <a:pt x="1582" y="6672"/>
                    <a:pt x="2864" y="8210"/>
                  </a:cubicBezTo>
                  <a:cubicBezTo>
                    <a:pt x="3664" y="9169"/>
                    <a:pt x="4834" y="10043"/>
                    <a:pt x="5682" y="10043"/>
                  </a:cubicBezTo>
                  <a:cubicBezTo>
                    <a:pt x="5687" y="10043"/>
                    <a:pt x="5691" y="10043"/>
                    <a:pt x="5695" y="10043"/>
                  </a:cubicBezTo>
                  <a:cubicBezTo>
                    <a:pt x="5782" y="10043"/>
                    <a:pt x="5868" y="10031"/>
                    <a:pt x="5952" y="10010"/>
                  </a:cubicBezTo>
                  <a:cubicBezTo>
                    <a:pt x="6151" y="9957"/>
                    <a:pt x="6501" y="9786"/>
                    <a:pt x="6602" y="9233"/>
                  </a:cubicBezTo>
                  <a:cubicBezTo>
                    <a:pt x="6842" y="7922"/>
                    <a:pt x="4644" y="2007"/>
                    <a:pt x="4392" y="1337"/>
                  </a:cubicBezTo>
                  <a:cubicBezTo>
                    <a:pt x="4386" y="1320"/>
                    <a:pt x="4377" y="1302"/>
                    <a:pt x="4368" y="1287"/>
                  </a:cubicBezTo>
                  <a:cubicBezTo>
                    <a:pt x="4285" y="1153"/>
                    <a:pt x="3531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2"/>
            <p:cNvSpPr/>
            <p:nvPr/>
          </p:nvSpPr>
          <p:spPr>
            <a:xfrm>
              <a:off x="3786425" y="639000"/>
              <a:ext cx="1178075" cy="895675"/>
            </a:xfrm>
            <a:custGeom>
              <a:avLst/>
              <a:gdLst/>
              <a:ahLst/>
              <a:cxnLst/>
              <a:rect l="l" t="t" r="r" b="b"/>
              <a:pathLst>
                <a:path w="47123" h="35827" extrusionOk="0">
                  <a:moveTo>
                    <a:pt x="24976" y="1"/>
                  </a:moveTo>
                  <a:cubicBezTo>
                    <a:pt x="24800" y="1"/>
                    <a:pt x="24623" y="11"/>
                    <a:pt x="24445" y="34"/>
                  </a:cubicBezTo>
                  <a:cubicBezTo>
                    <a:pt x="21878" y="364"/>
                    <a:pt x="21160" y="2175"/>
                    <a:pt x="21160" y="2175"/>
                  </a:cubicBezTo>
                  <a:cubicBezTo>
                    <a:pt x="21160" y="2175"/>
                    <a:pt x="18949" y="1363"/>
                    <a:pt x="16825" y="1363"/>
                  </a:cubicBezTo>
                  <a:cubicBezTo>
                    <a:pt x="15819" y="1363"/>
                    <a:pt x="14833" y="1545"/>
                    <a:pt x="14110" y="2081"/>
                  </a:cubicBezTo>
                  <a:cubicBezTo>
                    <a:pt x="11861" y="3749"/>
                    <a:pt x="10921" y="5555"/>
                    <a:pt x="10921" y="5555"/>
                  </a:cubicBezTo>
                  <a:cubicBezTo>
                    <a:pt x="10921" y="5555"/>
                    <a:pt x="10526" y="5484"/>
                    <a:pt x="9968" y="5484"/>
                  </a:cubicBezTo>
                  <a:cubicBezTo>
                    <a:pt x="9007" y="5484"/>
                    <a:pt x="7566" y="5694"/>
                    <a:pt x="6833" y="6835"/>
                  </a:cubicBezTo>
                  <a:cubicBezTo>
                    <a:pt x="5672" y="8639"/>
                    <a:pt x="5691" y="10822"/>
                    <a:pt x="5691" y="10822"/>
                  </a:cubicBezTo>
                  <a:cubicBezTo>
                    <a:pt x="5691" y="10822"/>
                    <a:pt x="5618" y="10806"/>
                    <a:pt x="5499" y="10806"/>
                  </a:cubicBezTo>
                  <a:cubicBezTo>
                    <a:pt x="5138" y="10806"/>
                    <a:pt x="4357" y="10953"/>
                    <a:pt x="3916" y="12132"/>
                  </a:cubicBezTo>
                  <a:cubicBezTo>
                    <a:pt x="3916" y="12132"/>
                    <a:pt x="1172" y="13188"/>
                    <a:pt x="815" y="15851"/>
                  </a:cubicBezTo>
                  <a:cubicBezTo>
                    <a:pt x="457" y="18515"/>
                    <a:pt x="1941" y="20354"/>
                    <a:pt x="1941" y="20354"/>
                  </a:cubicBezTo>
                  <a:cubicBezTo>
                    <a:pt x="1941" y="20354"/>
                    <a:pt x="0" y="22270"/>
                    <a:pt x="436" y="24702"/>
                  </a:cubicBezTo>
                  <a:cubicBezTo>
                    <a:pt x="873" y="27133"/>
                    <a:pt x="3745" y="28263"/>
                    <a:pt x="3745" y="28263"/>
                  </a:cubicBezTo>
                  <a:cubicBezTo>
                    <a:pt x="3745" y="28263"/>
                    <a:pt x="2970" y="30678"/>
                    <a:pt x="4355" y="32395"/>
                  </a:cubicBezTo>
                  <a:cubicBezTo>
                    <a:pt x="4936" y="33116"/>
                    <a:pt x="5623" y="33326"/>
                    <a:pt x="6225" y="33326"/>
                  </a:cubicBezTo>
                  <a:cubicBezTo>
                    <a:pt x="7057" y="33326"/>
                    <a:pt x="7725" y="32926"/>
                    <a:pt x="7725" y="32926"/>
                  </a:cubicBezTo>
                  <a:lnTo>
                    <a:pt x="7725" y="32926"/>
                  </a:lnTo>
                  <a:cubicBezTo>
                    <a:pt x="7725" y="32926"/>
                    <a:pt x="7677" y="34623"/>
                    <a:pt x="9373" y="35374"/>
                  </a:cubicBezTo>
                  <a:cubicBezTo>
                    <a:pt x="9966" y="35636"/>
                    <a:pt x="10628" y="35721"/>
                    <a:pt x="11240" y="35721"/>
                  </a:cubicBezTo>
                  <a:cubicBezTo>
                    <a:pt x="12378" y="35721"/>
                    <a:pt x="13338" y="35426"/>
                    <a:pt x="13338" y="35426"/>
                  </a:cubicBezTo>
                  <a:cubicBezTo>
                    <a:pt x="13338" y="35426"/>
                    <a:pt x="13867" y="35676"/>
                    <a:pt x="15397" y="35818"/>
                  </a:cubicBezTo>
                  <a:cubicBezTo>
                    <a:pt x="15455" y="35824"/>
                    <a:pt x="15513" y="35826"/>
                    <a:pt x="15571" y="35826"/>
                  </a:cubicBezTo>
                  <a:cubicBezTo>
                    <a:pt x="17046" y="35826"/>
                    <a:pt x="18528" y="34162"/>
                    <a:pt x="18528" y="34162"/>
                  </a:cubicBezTo>
                  <a:lnTo>
                    <a:pt x="43240" y="30488"/>
                  </a:lnTo>
                  <a:cubicBezTo>
                    <a:pt x="43240" y="30488"/>
                    <a:pt x="45366" y="30153"/>
                    <a:pt x="46207" y="28223"/>
                  </a:cubicBezTo>
                  <a:cubicBezTo>
                    <a:pt x="47048" y="26294"/>
                    <a:pt x="44830" y="21654"/>
                    <a:pt x="44830" y="21654"/>
                  </a:cubicBezTo>
                  <a:cubicBezTo>
                    <a:pt x="44830" y="21654"/>
                    <a:pt x="47123" y="20715"/>
                    <a:pt x="46446" y="17309"/>
                  </a:cubicBezTo>
                  <a:cubicBezTo>
                    <a:pt x="45768" y="13904"/>
                    <a:pt x="44734" y="13163"/>
                    <a:pt x="44734" y="13163"/>
                  </a:cubicBezTo>
                  <a:cubicBezTo>
                    <a:pt x="44734" y="13163"/>
                    <a:pt x="46163" y="8452"/>
                    <a:pt x="43490" y="6353"/>
                  </a:cubicBezTo>
                  <a:cubicBezTo>
                    <a:pt x="42168" y="5315"/>
                    <a:pt x="41097" y="5053"/>
                    <a:pt x="40353" y="5053"/>
                  </a:cubicBezTo>
                  <a:cubicBezTo>
                    <a:pt x="39593" y="5053"/>
                    <a:pt x="39174" y="5326"/>
                    <a:pt x="39174" y="5326"/>
                  </a:cubicBezTo>
                  <a:cubicBezTo>
                    <a:pt x="39174" y="5326"/>
                    <a:pt x="37145" y="1001"/>
                    <a:pt x="33942" y="1001"/>
                  </a:cubicBezTo>
                  <a:cubicBezTo>
                    <a:pt x="33872" y="1001"/>
                    <a:pt x="33801" y="1003"/>
                    <a:pt x="33730" y="1007"/>
                  </a:cubicBezTo>
                  <a:cubicBezTo>
                    <a:pt x="30402" y="1205"/>
                    <a:pt x="29454" y="1921"/>
                    <a:pt x="29454" y="1921"/>
                  </a:cubicBezTo>
                  <a:cubicBezTo>
                    <a:pt x="29454" y="1921"/>
                    <a:pt x="27339" y="1"/>
                    <a:pt x="24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2"/>
            <p:cNvSpPr/>
            <p:nvPr/>
          </p:nvSpPr>
          <p:spPr>
            <a:xfrm>
              <a:off x="3780700" y="631800"/>
              <a:ext cx="1188200" cy="910025"/>
            </a:xfrm>
            <a:custGeom>
              <a:avLst/>
              <a:gdLst/>
              <a:ahLst/>
              <a:cxnLst/>
              <a:rect l="l" t="t" r="r" b="b"/>
              <a:pathLst>
                <a:path w="47528" h="36401" extrusionOk="0">
                  <a:moveTo>
                    <a:pt x="25211" y="573"/>
                  </a:moveTo>
                  <a:cubicBezTo>
                    <a:pt x="27433" y="573"/>
                    <a:pt x="29470" y="2399"/>
                    <a:pt x="29492" y="2420"/>
                  </a:cubicBezTo>
                  <a:cubicBezTo>
                    <a:pt x="29546" y="2468"/>
                    <a:pt x="29615" y="2493"/>
                    <a:pt x="29683" y="2493"/>
                  </a:cubicBezTo>
                  <a:cubicBezTo>
                    <a:pt x="29743" y="2493"/>
                    <a:pt x="29803" y="2474"/>
                    <a:pt x="29854" y="2437"/>
                  </a:cubicBezTo>
                  <a:cubicBezTo>
                    <a:pt x="29863" y="2431"/>
                    <a:pt x="30821" y="1767"/>
                    <a:pt x="33976" y="1580"/>
                  </a:cubicBezTo>
                  <a:cubicBezTo>
                    <a:pt x="34042" y="1575"/>
                    <a:pt x="34105" y="1574"/>
                    <a:pt x="34169" y="1574"/>
                  </a:cubicBezTo>
                  <a:cubicBezTo>
                    <a:pt x="37153" y="1574"/>
                    <a:pt x="39124" y="5691"/>
                    <a:pt x="39144" y="5734"/>
                  </a:cubicBezTo>
                  <a:cubicBezTo>
                    <a:pt x="39193" y="5839"/>
                    <a:pt x="39296" y="5899"/>
                    <a:pt x="39403" y="5899"/>
                  </a:cubicBezTo>
                  <a:cubicBezTo>
                    <a:pt x="39456" y="5899"/>
                    <a:pt x="39510" y="5884"/>
                    <a:pt x="39559" y="5852"/>
                  </a:cubicBezTo>
                  <a:cubicBezTo>
                    <a:pt x="39566" y="5848"/>
                    <a:pt x="39925" y="5624"/>
                    <a:pt x="40579" y="5624"/>
                  </a:cubicBezTo>
                  <a:cubicBezTo>
                    <a:pt x="41264" y="5624"/>
                    <a:pt x="42273" y="5869"/>
                    <a:pt x="43542" y="6866"/>
                  </a:cubicBezTo>
                  <a:cubicBezTo>
                    <a:pt x="46028" y="8816"/>
                    <a:pt x="44703" y="13321"/>
                    <a:pt x="44689" y="13366"/>
                  </a:cubicBezTo>
                  <a:cubicBezTo>
                    <a:pt x="44656" y="13482"/>
                    <a:pt x="44697" y="13606"/>
                    <a:pt x="44793" y="13680"/>
                  </a:cubicBezTo>
                  <a:cubicBezTo>
                    <a:pt x="44802" y="13687"/>
                    <a:pt x="45757" y="14451"/>
                    <a:pt x="46393" y="17653"/>
                  </a:cubicBezTo>
                  <a:cubicBezTo>
                    <a:pt x="47013" y="20769"/>
                    <a:pt x="45033" y="21642"/>
                    <a:pt x="44950" y="21677"/>
                  </a:cubicBezTo>
                  <a:cubicBezTo>
                    <a:pt x="44797" y="21739"/>
                    <a:pt x="44729" y="21917"/>
                    <a:pt x="44800" y="22065"/>
                  </a:cubicBezTo>
                  <a:cubicBezTo>
                    <a:pt x="45401" y="23324"/>
                    <a:pt x="46819" y="26912"/>
                    <a:pt x="46173" y="28396"/>
                  </a:cubicBezTo>
                  <a:cubicBezTo>
                    <a:pt x="45407" y="30153"/>
                    <a:pt x="43443" y="30490"/>
                    <a:pt x="43427" y="30493"/>
                  </a:cubicBezTo>
                  <a:lnTo>
                    <a:pt x="18715" y="34166"/>
                  </a:lnTo>
                  <a:cubicBezTo>
                    <a:pt x="18648" y="34175"/>
                    <a:pt x="18588" y="34209"/>
                    <a:pt x="18543" y="34259"/>
                  </a:cubicBezTo>
                  <a:cubicBezTo>
                    <a:pt x="18528" y="34275"/>
                    <a:pt x="17146" y="35828"/>
                    <a:pt x="15811" y="35828"/>
                  </a:cubicBezTo>
                  <a:cubicBezTo>
                    <a:pt x="15758" y="35828"/>
                    <a:pt x="15705" y="35826"/>
                    <a:pt x="15652" y="35821"/>
                  </a:cubicBezTo>
                  <a:cubicBezTo>
                    <a:pt x="14215" y="35688"/>
                    <a:pt x="13692" y="35457"/>
                    <a:pt x="13690" y="35456"/>
                  </a:cubicBezTo>
                  <a:cubicBezTo>
                    <a:pt x="13650" y="35438"/>
                    <a:pt x="13609" y="35428"/>
                    <a:pt x="13567" y="35428"/>
                  </a:cubicBezTo>
                  <a:cubicBezTo>
                    <a:pt x="13538" y="35428"/>
                    <a:pt x="13510" y="35432"/>
                    <a:pt x="13483" y="35441"/>
                  </a:cubicBezTo>
                  <a:cubicBezTo>
                    <a:pt x="13469" y="35446"/>
                    <a:pt x="12546" y="35723"/>
                    <a:pt x="11467" y="35723"/>
                  </a:cubicBezTo>
                  <a:cubicBezTo>
                    <a:pt x="10890" y="35723"/>
                    <a:pt x="10267" y="35643"/>
                    <a:pt x="9717" y="35399"/>
                  </a:cubicBezTo>
                  <a:cubicBezTo>
                    <a:pt x="8227" y="34739"/>
                    <a:pt x="8240" y="33282"/>
                    <a:pt x="8241" y="33221"/>
                  </a:cubicBezTo>
                  <a:cubicBezTo>
                    <a:pt x="8244" y="33050"/>
                    <a:pt x="8105" y="32927"/>
                    <a:pt x="7953" y="32927"/>
                  </a:cubicBezTo>
                  <a:cubicBezTo>
                    <a:pt x="7904" y="32927"/>
                    <a:pt x="7854" y="32939"/>
                    <a:pt x="7807" y="32968"/>
                  </a:cubicBezTo>
                  <a:cubicBezTo>
                    <a:pt x="7765" y="32993"/>
                    <a:pt x="7184" y="33333"/>
                    <a:pt x="6466" y="33333"/>
                  </a:cubicBezTo>
                  <a:cubicBezTo>
                    <a:pt x="5933" y="33333"/>
                    <a:pt x="5325" y="33145"/>
                    <a:pt x="4807" y="32504"/>
                  </a:cubicBezTo>
                  <a:cubicBezTo>
                    <a:pt x="3538" y="30932"/>
                    <a:pt x="4240" y="28661"/>
                    <a:pt x="4247" y="28639"/>
                  </a:cubicBezTo>
                  <a:cubicBezTo>
                    <a:pt x="4292" y="28494"/>
                    <a:pt x="4219" y="28340"/>
                    <a:pt x="4079" y="28285"/>
                  </a:cubicBezTo>
                  <a:cubicBezTo>
                    <a:pt x="4052" y="28274"/>
                    <a:pt x="1349" y="27180"/>
                    <a:pt x="948" y="24939"/>
                  </a:cubicBezTo>
                  <a:cubicBezTo>
                    <a:pt x="543" y="22690"/>
                    <a:pt x="2353" y="20864"/>
                    <a:pt x="2372" y="20846"/>
                  </a:cubicBezTo>
                  <a:cubicBezTo>
                    <a:pt x="2476" y="20743"/>
                    <a:pt x="2485" y="20577"/>
                    <a:pt x="2394" y="20463"/>
                  </a:cubicBezTo>
                  <a:cubicBezTo>
                    <a:pt x="2380" y="20445"/>
                    <a:pt x="992" y="18679"/>
                    <a:pt x="1327" y="16178"/>
                  </a:cubicBezTo>
                  <a:cubicBezTo>
                    <a:pt x="1657" y="13719"/>
                    <a:pt x="4223" y="12698"/>
                    <a:pt x="4248" y="12687"/>
                  </a:cubicBezTo>
                  <a:cubicBezTo>
                    <a:pt x="4325" y="12658"/>
                    <a:pt x="4385" y="12597"/>
                    <a:pt x="4414" y="12521"/>
                  </a:cubicBezTo>
                  <a:cubicBezTo>
                    <a:pt x="4796" y="11498"/>
                    <a:pt x="5446" y="11380"/>
                    <a:pt x="5726" y="11380"/>
                  </a:cubicBezTo>
                  <a:cubicBezTo>
                    <a:pt x="5803" y="11380"/>
                    <a:pt x="5852" y="11389"/>
                    <a:pt x="5860" y="11390"/>
                  </a:cubicBezTo>
                  <a:cubicBezTo>
                    <a:pt x="5879" y="11394"/>
                    <a:pt x="5899" y="11396"/>
                    <a:pt x="5919" y="11396"/>
                  </a:cubicBezTo>
                  <a:cubicBezTo>
                    <a:pt x="5984" y="11396"/>
                    <a:pt x="6049" y="11374"/>
                    <a:pt x="6102" y="11333"/>
                  </a:cubicBezTo>
                  <a:cubicBezTo>
                    <a:pt x="6169" y="11277"/>
                    <a:pt x="6208" y="11195"/>
                    <a:pt x="6207" y="11108"/>
                  </a:cubicBezTo>
                  <a:cubicBezTo>
                    <a:pt x="6207" y="11087"/>
                    <a:pt x="6202" y="8990"/>
                    <a:pt x="7305" y="7275"/>
                  </a:cubicBezTo>
                  <a:cubicBezTo>
                    <a:pt x="7965" y="6248"/>
                    <a:pt x="9303" y="6058"/>
                    <a:pt x="10201" y="6058"/>
                  </a:cubicBezTo>
                  <a:cubicBezTo>
                    <a:pt x="10720" y="6058"/>
                    <a:pt x="11092" y="6121"/>
                    <a:pt x="11102" y="6123"/>
                  </a:cubicBezTo>
                  <a:cubicBezTo>
                    <a:pt x="11118" y="6126"/>
                    <a:pt x="11135" y="6127"/>
                    <a:pt x="11152" y="6127"/>
                  </a:cubicBezTo>
                  <a:cubicBezTo>
                    <a:pt x="11257" y="6127"/>
                    <a:pt x="11356" y="6069"/>
                    <a:pt x="11405" y="5973"/>
                  </a:cubicBezTo>
                  <a:cubicBezTo>
                    <a:pt x="11415" y="5955"/>
                    <a:pt x="12340" y="4206"/>
                    <a:pt x="14511" y="2597"/>
                  </a:cubicBezTo>
                  <a:cubicBezTo>
                    <a:pt x="15177" y="2103"/>
                    <a:pt x="16097" y="1934"/>
                    <a:pt x="17046" y="1934"/>
                  </a:cubicBezTo>
                  <a:cubicBezTo>
                    <a:pt x="19088" y="1934"/>
                    <a:pt x="21260" y="2718"/>
                    <a:pt x="21292" y="2729"/>
                  </a:cubicBezTo>
                  <a:cubicBezTo>
                    <a:pt x="21324" y="2741"/>
                    <a:pt x="21357" y="2746"/>
                    <a:pt x="21390" y="2746"/>
                  </a:cubicBezTo>
                  <a:cubicBezTo>
                    <a:pt x="21503" y="2746"/>
                    <a:pt x="21610" y="2678"/>
                    <a:pt x="21655" y="2567"/>
                  </a:cubicBezTo>
                  <a:cubicBezTo>
                    <a:pt x="21683" y="2500"/>
                    <a:pt x="22357" y="907"/>
                    <a:pt x="24713" y="605"/>
                  </a:cubicBezTo>
                  <a:cubicBezTo>
                    <a:pt x="24879" y="583"/>
                    <a:pt x="25046" y="573"/>
                    <a:pt x="25211" y="573"/>
                  </a:cubicBezTo>
                  <a:close/>
                  <a:moveTo>
                    <a:pt x="25211" y="0"/>
                  </a:moveTo>
                  <a:cubicBezTo>
                    <a:pt x="25022" y="0"/>
                    <a:pt x="24831" y="12"/>
                    <a:pt x="24639" y="37"/>
                  </a:cubicBezTo>
                  <a:cubicBezTo>
                    <a:pt x="22487" y="313"/>
                    <a:pt x="21553" y="1567"/>
                    <a:pt x="21245" y="2109"/>
                  </a:cubicBezTo>
                  <a:cubicBezTo>
                    <a:pt x="20605" y="1895"/>
                    <a:pt x="18822" y="1362"/>
                    <a:pt x="17066" y="1362"/>
                  </a:cubicBezTo>
                  <a:cubicBezTo>
                    <a:pt x="16004" y="1362"/>
                    <a:pt x="14952" y="1557"/>
                    <a:pt x="14170" y="2137"/>
                  </a:cubicBezTo>
                  <a:cubicBezTo>
                    <a:pt x="12279" y="3538"/>
                    <a:pt x="11298" y="5024"/>
                    <a:pt x="10998" y="5531"/>
                  </a:cubicBezTo>
                  <a:cubicBezTo>
                    <a:pt x="10818" y="5509"/>
                    <a:pt x="10532" y="5482"/>
                    <a:pt x="10188" y="5482"/>
                  </a:cubicBezTo>
                  <a:cubicBezTo>
                    <a:pt x="9166" y="5482"/>
                    <a:pt x="7628" y="5713"/>
                    <a:pt x="6821" y="6966"/>
                  </a:cubicBezTo>
                  <a:cubicBezTo>
                    <a:pt x="5876" y="8438"/>
                    <a:pt x="5683" y="10124"/>
                    <a:pt x="5643" y="10805"/>
                  </a:cubicBezTo>
                  <a:cubicBezTo>
                    <a:pt x="5116" y="10832"/>
                    <a:pt x="4363" y="11143"/>
                    <a:pt x="3923" y="12202"/>
                  </a:cubicBezTo>
                  <a:cubicBezTo>
                    <a:pt x="3366" y="12448"/>
                    <a:pt x="1096" y="13594"/>
                    <a:pt x="760" y="16101"/>
                  </a:cubicBezTo>
                  <a:cubicBezTo>
                    <a:pt x="455" y="18373"/>
                    <a:pt x="1419" y="20056"/>
                    <a:pt x="1801" y="20620"/>
                  </a:cubicBezTo>
                  <a:cubicBezTo>
                    <a:pt x="1317" y="21170"/>
                    <a:pt x="0" y="22899"/>
                    <a:pt x="384" y="25039"/>
                  </a:cubicBezTo>
                  <a:cubicBezTo>
                    <a:pt x="773" y="27205"/>
                    <a:pt x="2910" y="28375"/>
                    <a:pt x="3634" y="28714"/>
                  </a:cubicBezTo>
                  <a:cubicBezTo>
                    <a:pt x="3469" y="29403"/>
                    <a:pt x="3149" y="31361"/>
                    <a:pt x="4362" y="32862"/>
                  </a:cubicBezTo>
                  <a:cubicBezTo>
                    <a:pt x="4993" y="33645"/>
                    <a:pt x="5770" y="33899"/>
                    <a:pt x="6477" y="33899"/>
                  </a:cubicBezTo>
                  <a:cubicBezTo>
                    <a:pt x="6935" y="33899"/>
                    <a:pt x="7365" y="33792"/>
                    <a:pt x="7707" y="33654"/>
                  </a:cubicBezTo>
                  <a:cubicBezTo>
                    <a:pt x="7809" y="34265"/>
                    <a:pt x="8178" y="35345"/>
                    <a:pt x="9486" y="35924"/>
                  </a:cubicBezTo>
                  <a:cubicBezTo>
                    <a:pt x="10123" y="36206"/>
                    <a:pt x="10829" y="36297"/>
                    <a:pt x="11475" y="36297"/>
                  </a:cubicBezTo>
                  <a:cubicBezTo>
                    <a:pt x="12439" y="36297"/>
                    <a:pt x="13271" y="36094"/>
                    <a:pt x="13553" y="36017"/>
                  </a:cubicBezTo>
                  <a:cubicBezTo>
                    <a:pt x="13782" y="36099"/>
                    <a:pt x="14397" y="36280"/>
                    <a:pt x="15600" y="36391"/>
                  </a:cubicBezTo>
                  <a:cubicBezTo>
                    <a:pt x="15666" y="36397"/>
                    <a:pt x="15733" y="36400"/>
                    <a:pt x="15799" y="36400"/>
                  </a:cubicBezTo>
                  <a:cubicBezTo>
                    <a:pt x="17212" y="36400"/>
                    <a:pt x="18572" y="35064"/>
                    <a:pt x="18899" y="34717"/>
                  </a:cubicBezTo>
                  <a:lnTo>
                    <a:pt x="43513" y="31058"/>
                  </a:lnTo>
                  <a:cubicBezTo>
                    <a:pt x="43606" y="31044"/>
                    <a:pt x="45806" y="30675"/>
                    <a:pt x="46698" y="28625"/>
                  </a:cubicBezTo>
                  <a:cubicBezTo>
                    <a:pt x="47476" y="26840"/>
                    <a:pt x="45885" y="23069"/>
                    <a:pt x="45430" y="22063"/>
                  </a:cubicBezTo>
                  <a:cubicBezTo>
                    <a:pt x="46054" y="21672"/>
                    <a:pt x="47528" y="20418"/>
                    <a:pt x="46955" y="17540"/>
                  </a:cubicBezTo>
                  <a:cubicBezTo>
                    <a:pt x="46410" y="14800"/>
                    <a:pt x="45619" y="13713"/>
                    <a:pt x="45286" y="13361"/>
                  </a:cubicBezTo>
                  <a:cubicBezTo>
                    <a:pt x="45525" y="12462"/>
                    <a:pt x="46428" y="8401"/>
                    <a:pt x="43896" y="6416"/>
                  </a:cubicBezTo>
                  <a:cubicBezTo>
                    <a:pt x="42515" y="5332"/>
                    <a:pt x="41384" y="5051"/>
                    <a:pt x="40583" y="5051"/>
                  </a:cubicBezTo>
                  <a:cubicBezTo>
                    <a:pt x="40115" y="5051"/>
                    <a:pt x="39760" y="5147"/>
                    <a:pt x="39534" y="5234"/>
                  </a:cubicBezTo>
                  <a:cubicBezTo>
                    <a:pt x="39027" y="4273"/>
                    <a:pt x="37110" y="1001"/>
                    <a:pt x="34176" y="1001"/>
                  </a:cubicBezTo>
                  <a:cubicBezTo>
                    <a:pt x="34099" y="1001"/>
                    <a:pt x="34021" y="1004"/>
                    <a:pt x="33942" y="1008"/>
                  </a:cubicBezTo>
                  <a:cubicBezTo>
                    <a:pt x="31353" y="1162"/>
                    <a:pt x="30153" y="1633"/>
                    <a:pt x="29716" y="1858"/>
                  </a:cubicBezTo>
                  <a:cubicBezTo>
                    <a:pt x="29166" y="1404"/>
                    <a:pt x="27298" y="0"/>
                    <a:pt x="25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2"/>
            <p:cNvSpPr/>
            <p:nvPr/>
          </p:nvSpPr>
          <p:spPr>
            <a:xfrm>
              <a:off x="4049600" y="1095975"/>
              <a:ext cx="848475" cy="906800"/>
            </a:xfrm>
            <a:custGeom>
              <a:avLst/>
              <a:gdLst/>
              <a:ahLst/>
              <a:cxnLst/>
              <a:rect l="l" t="t" r="r" b="b"/>
              <a:pathLst>
                <a:path w="33939" h="36272" extrusionOk="0">
                  <a:moveTo>
                    <a:pt x="11786" y="1"/>
                  </a:moveTo>
                  <a:cubicBezTo>
                    <a:pt x="10768" y="1"/>
                    <a:pt x="9651" y="90"/>
                    <a:pt x="8438" y="305"/>
                  </a:cubicBezTo>
                  <a:cubicBezTo>
                    <a:pt x="1272" y="1576"/>
                    <a:pt x="1" y="7818"/>
                    <a:pt x="1" y="7818"/>
                  </a:cubicBezTo>
                  <a:cubicBezTo>
                    <a:pt x="1" y="7818"/>
                    <a:pt x="1388" y="15678"/>
                    <a:pt x="4278" y="23769"/>
                  </a:cubicBezTo>
                  <a:cubicBezTo>
                    <a:pt x="7167" y="31859"/>
                    <a:pt x="10981" y="34865"/>
                    <a:pt x="14911" y="36136"/>
                  </a:cubicBezTo>
                  <a:cubicBezTo>
                    <a:pt x="15195" y="36228"/>
                    <a:pt x="15488" y="36272"/>
                    <a:pt x="15790" y="36272"/>
                  </a:cubicBezTo>
                  <a:cubicBezTo>
                    <a:pt x="19669" y="36272"/>
                    <a:pt x="24845" y="29065"/>
                    <a:pt x="26239" y="24346"/>
                  </a:cubicBezTo>
                  <a:cubicBezTo>
                    <a:pt x="27741" y="19261"/>
                    <a:pt x="27626" y="18336"/>
                    <a:pt x="27626" y="18336"/>
                  </a:cubicBezTo>
                  <a:cubicBezTo>
                    <a:pt x="27626" y="18336"/>
                    <a:pt x="31787" y="17296"/>
                    <a:pt x="32944" y="13251"/>
                  </a:cubicBezTo>
                  <a:cubicBezTo>
                    <a:pt x="33939" y="9766"/>
                    <a:pt x="31933" y="7397"/>
                    <a:pt x="29881" y="7397"/>
                  </a:cubicBezTo>
                  <a:cubicBezTo>
                    <a:pt x="29550" y="7397"/>
                    <a:pt x="29219" y="7458"/>
                    <a:pt x="28898" y="7587"/>
                  </a:cubicBezTo>
                  <a:cubicBezTo>
                    <a:pt x="26586" y="8511"/>
                    <a:pt x="26124" y="11516"/>
                    <a:pt x="26124" y="11516"/>
                  </a:cubicBezTo>
                  <a:cubicBezTo>
                    <a:pt x="26124" y="11516"/>
                    <a:pt x="22194" y="9436"/>
                    <a:pt x="20691" y="6778"/>
                  </a:cubicBezTo>
                  <a:cubicBezTo>
                    <a:pt x="19188" y="4119"/>
                    <a:pt x="19419" y="2155"/>
                    <a:pt x="19419" y="2155"/>
                  </a:cubicBezTo>
                  <a:cubicBezTo>
                    <a:pt x="19419" y="2155"/>
                    <a:pt x="16787" y="1"/>
                    <a:pt x="11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2"/>
            <p:cNvSpPr/>
            <p:nvPr/>
          </p:nvSpPr>
          <p:spPr>
            <a:xfrm>
              <a:off x="4042400" y="1088725"/>
              <a:ext cx="852950" cy="921250"/>
            </a:xfrm>
            <a:custGeom>
              <a:avLst/>
              <a:gdLst/>
              <a:ahLst/>
              <a:cxnLst/>
              <a:rect l="l" t="t" r="r" b="b"/>
              <a:pathLst>
                <a:path w="34118" h="36850" extrusionOk="0">
                  <a:moveTo>
                    <a:pt x="12049" y="580"/>
                  </a:moveTo>
                  <a:cubicBezTo>
                    <a:pt x="16330" y="580"/>
                    <a:pt x="18858" y="2189"/>
                    <a:pt x="19411" y="2581"/>
                  </a:cubicBezTo>
                  <a:cubicBezTo>
                    <a:pt x="19388" y="3126"/>
                    <a:pt x="19433" y="4916"/>
                    <a:pt x="20729" y="7209"/>
                  </a:cubicBezTo>
                  <a:cubicBezTo>
                    <a:pt x="22256" y="9909"/>
                    <a:pt x="26113" y="11973"/>
                    <a:pt x="26277" y="12060"/>
                  </a:cubicBezTo>
                  <a:cubicBezTo>
                    <a:pt x="26320" y="12082"/>
                    <a:pt x="26366" y="12093"/>
                    <a:pt x="26412" y="12093"/>
                  </a:cubicBezTo>
                  <a:cubicBezTo>
                    <a:pt x="26456" y="12093"/>
                    <a:pt x="26500" y="12083"/>
                    <a:pt x="26540" y="12063"/>
                  </a:cubicBezTo>
                  <a:cubicBezTo>
                    <a:pt x="26622" y="12022"/>
                    <a:pt x="26680" y="11942"/>
                    <a:pt x="26694" y="11850"/>
                  </a:cubicBezTo>
                  <a:cubicBezTo>
                    <a:pt x="26699" y="11823"/>
                    <a:pt x="27157" y="8996"/>
                    <a:pt x="29292" y="8143"/>
                  </a:cubicBezTo>
                  <a:cubicBezTo>
                    <a:pt x="29578" y="8028"/>
                    <a:pt x="29876" y="7972"/>
                    <a:pt x="30174" y="7972"/>
                  </a:cubicBezTo>
                  <a:cubicBezTo>
                    <a:pt x="30807" y="7972"/>
                    <a:pt x="31444" y="8226"/>
                    <a:pt x="31980" y="8709"/>
                  </a:cubicBezTo>
                  <a:cubicBezTo>
                    <a:pt x="33141" y="9758"/>
                    <a:pt x="33506" y="11535"/>
                    <a:pt x="32956" y="13462"/>
                  </a:cubicBezTo>
                  <a:cubicBezTo>
                    <a:pt x="31861" y="17295"/>
                    <a:pt x="27884" y="18338"/>
                    <a:pt x="27844" y="18349"/>
                  </a:cubicBezTo>
                  <a:cubicBezTo>
                    <a:pt x="27709" y="18382"/>
                    <a:pt x="27618" y="18515"/>
                    <a:pt x="27629" y="18654"/>
                  </a:cubicBezTo>
                  <a:cubicBezTo>
                    <a:pt x="27632" y="18695"/>
                    <a:pt x="27687" y="19701"/>
                    <a:pt x="26252" y="24557"/>
                  </a:cubicBezTo>
                  <a:cubicBezTo>
                    <a:pt x="25122" y="28383"/>
                    <a:pt x="21473" y="33906"/>
                    <a:pt x="18047" y="35713"/>
                  </a:cubicBezTo>
                  <a:cubicBezTo>
                    <a:pt x="17337" y="36088"/>
                    <a:pt x="16679" y="36276"/>
                    <a:pt x="16081" y="36276"/>
                  </a:cubicBezTo>
                  <a:cubicBezTo>
                    <a:pt x="15803" y="36276"/>
                    <a:pt x="15539" y="36236"/>
                    <a:pt x="15288" y="36155"/>
                  </a:cubicBezTo>
                  <a:cubicBezTo>
                    <a:pt x="12328" y="35197"/>
                    <a:pt x="8024" y="32891"/>
                    <a:pt x="4836" y="23963"/>
                  </a:cubicBezTo>
                  <a:cubicBezTo>
                    <a:pt x="2115" y="16346"/>
                    <a:pt x="714" y="8839"/>
                    <a:pt x="582" y="8115"/>
                  </a:cubicBezTo>
                  <a:cubicBezTo>
                    <a:pt x="723" y="7528"/>
                    <a:pt x="2220" y="2041"/>
                    <a:pt x="8777" y="877"/>
                  </a:cubicBezTo>
                  <a:cubicBezTo>
                    <a:pt x="9961" y="667"/>
                    <a:pt x="11053" y="580"/>
                    <a:pt x="12049" y="580"/>
                  </a:cubicBezTo>
                  <a:close/>
                  <a:moveTo>
                    <a:pt x="12103" y="1"/>
                  </a:moveTo>
                  <a:cubicBezTo>
                    <a:pt x="11062" y="1"/>
                    <a:pt x="9920" y="92"/>
                    <a:pt x="8678" y="313"/>
                  </a:cubicBezTo>
                  <a:cubicBezTo>
                    <a:pt x="1403" y="1604"/>
                    <a:pt x="22" y="7986"/>
                    <a:pt x="8" y="8051"/>
                  </a:cubicBezTo>
                  <a:cubicBezTo>
                    <a:pt x="1" y="8086"/>
                    <a:pt x="1" y="8123"/>
                    <a:pt x="7" y="8158"/>
                  </a:cubicBezTo>
                  <a:cubicBezTo>
                    <a:pt x="22" y="8236"/>
                    <a:pt x="1431" y="16134"/>
                    <a:pt x="4295" y="24155"/>
                  </a:cubicBezTo>
                  <a:cubicBezTo>
                    <a:pt x="6787" y="31132"/>
                    <a:pt x="10224" y="35118"/>
                    <a:pt x="15111" y="36699"/>
                  </a:cubicBezTo>
                  <a:cubicBezTo>
                    <a:pt x="15421" y="36799"/>
                    <a:pt x="15744" y="36850"/>
                    <a:pt x="16070" y="36850"/>
                  </a:cubicBezTo>
                  <a:cubicBezTo>
                    <a:pt x="16073" y="36850"/>
                    <a:pt x="16077" y="36850"/>
                    <a:pt x="16081" y="36850"/>
                  </a:cubicBezTo>
                  <a:cubicBezTo>
                    <a:pt x="16771" y="36850"/>
                    <a:pt x="17519" y="36639"/>
                    <a:pt x="18313" y="36219"/>
                  </a:cubicBezTo>
                  <a:cubicBezTo>
                    <a:pt x="21867" y="34345"/>
                    <a:pt x="25639" y="28654"/>
                    <a:pt x="26802" y="24717"/>
                  </a:cubicBezTo>
                  <a:cubicBezTo>
                    <a:pt x="27940" y="20866"/>
                    <a:pt x="28161" y="19371"/>
                    <a:pt x="28197" y="18843"/>
                  </a:cubicBezTo>
                  <a:cubicBezTo>
                    <a:pt x="29089" y="18565"/>
                    <a:pt x="32458" y="17293"/>
                    <a:pt x="33507" y="13619"/>
                  </a:cubicBezTo>
                  <a:cubicBezTo>
                    <a:pt x="34118" y="11477"/>
                    <a:pt x="33691" y="9482"/>
                    <a:pt x="32364" y="8284"/>
                  </a:cubicBezTo>
                  <a:cubicBezTo>
                    <a:pt x="31725" y="7707"/>
                    <a:pt x="30940" y="7403"/>
                    <a:pt x="30162" y="7403"/>
                  </a:cubicBezTo>
                  <a:cubicBezTo>
                    <a:pt x="29794" y="7403"/>
                    <a:pt x="29428" y="7471"/>
                    <a:pt x="29079" y="7610"/>
                  </a:cubicBezTo>
                  <a:cubicBezTo>
                    <a:pt x="27138" y="8387"/>
                    <a:pt x="26429" y="10482"/>
                    <a:pt x="26212" y="11366"/>
                  </a:cubicBezTo>
                  <a:cubicBezTo>
                    <a:pt x="25241" y="10801"/>
                    <a:pt x="22420" y="9035"/>
                    <a:pt x="21229" y="6927"/>
                  </a:cubicBezTo>
                  <a:cubicBezTo>
                    <a:pt x="19797" y="4393"/>
                    <a:pt x="19990" y="2496"/>
                    <a:pt x="19992" y="2476"/>
                  </a:cubicBezTo>
                  <a:cubicBezTo>
                    <a:pt x="20002" y="2380"/>
                    <a:pt x="19964" y="2284"/>
                    <a:pt x="19889" y="2222"/>
                  </a:cubicBezTo>
                  <a:cubicBezTo>
                    <a:pt x="19757" y="2114"/>
                    <a:pt x="17101" y="1"/>
                    <a:pt x="12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2"/>
            <p:cNvSpPr/>
            <p:nvPr/>
          </p:nvSpPr>
          <p:spPr>
            <a:xfrm>
              <a:off x="4242050" y="1515525"/>
              <a:ext cx="231500" cy="230125"/>
            </a:xfrm>
            <a:custGeom>
              <a:avLst/>
              <a:gdLst/>
              <a:ahLst/>
              <a:cxnLst/>
              <a:rect l="l" t="t" r="r" b="b"/>
              <a:pathLst>
                <a:path w="9260" h="9205" extrusionOk="0">
                  <a:moveTo>
                    <a:pt x="1780" y="1"/>
                  </a:moveTo>
                  <a:cubicBezTo>
                    <a:pt x="1655" y="1"/>
                    <a:pt x="1540" y="83"/>
                    <a:pt x="1505" y="209"/>
                  </a:cubicBezTo>
                  <a:cubicBezTo>
                    <a:pt x="1345" y="804"/>
                    <a:pt x="1" y="6063"/>
                    <a:pt x="1331" y="7634"/>
                  </a:cubicBezTo>
                  <a:cubicBezTo>
                    <a:pt x="2186" y="8645"/>
                    <a:pt x="3630" y="9205"/>
                    <a:pt x="5076" y="9205"/>
                  </a:cubicBezTo>
                  <a:cubicBezTo>
                    <a:pt x="5817" y="9205"/>
                    <a:pt x="6557" y="9058"/>
                    <a:pt x="7220" y="8749"/>
                  </a:cubicBezTo>
                  <a:cubicBezTo>
                    <a:pt x="8041" y="8366"/>
                    <a:pt x="8670" y="7652"/>
                    <a:pt x="8988" y="6738"/>
                  </a:cubicBezTo>
                  <a:cubicBezTo>
                    <a:pt x="9217" y="6079"/>
                    <a:pt x="9260" y="5351"/>
                    <a:pt x="9088" y="5010"/>
                  </a:cubicBezTo>
                  <a:cubicBezTo>
                    <a:pt x="9039" y="4907"/>
                    <a:pt x="8936" y="4847"/>
                    <a:pt x="8830" y="4847"/>
                  </a:cubicBezTo>
                  <a:cubicBezTo>
                    <a:pt x="8787" y="4847"/>
                    <a:pt x="8743" y="4856"/>
                    <a:pt x="8702" y="4877"/>
                  </a:cubicBezTo>
                  <a:cubicBezTo>
                    <a:pt x="8559" y="4949"/>
                    <a:pt x="8502" y="5123"/>
                    <a:pt x="8576" y="5266"/>
                  </a:cubicBezTo>
                  <a:cubicBezTo>
                    <a:pt x="8639" y="5393"/>
                    <a:pt x="8667" y="5915"/>
                    <a:pt x="8446" y="6550"/>
                  </a:cubicBezTo>
                  <a:cubicBezTo>
                    <a:pt x="8257" y="7092"/>
                    <a:pt x="7848" y="7824"/>
                    <a:pt x="6978" y="8231"/>
                  </a:cubicBezTo>
                  <a:cubicBezTo>
                    <a:pt x="6401" y="8500"/>
                    <a:pt x="5747" y="8628"/>
                    <a:pt x="5089" y="8628"/>
                  </a:cubicBezTo>
                  <a:cubicBezTo>
                    <a:pt x="3803" y="8628"/>
                    <a:pt x="2508" y="8139"/>
                    <a:pt x="1769" y="7265"/>
                  </a:cubicBezTo>
                  <a:cubicBezTo>
                    <a:pt x="806" y="6126"/>
                    <a:pt x="1651" y="1892"/>
                    <a:pt x="2058" y="356"/>
                  </a:cubicBezTo>
                  <a:cubicBezTo>
                    <a:pt x="2096" y="204"/>
                    <a:pt x="2005" y="50"/>
                    <a:pt x="1853" y="10"/>
                  </a:cubicBezTo>
                  <a:cubicBezTo>
                    <a:pt x="1829" y="4"/>
                    <a:pt x="1805" y="1"/>
                    <a:pt x="1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2"/>
            <p:cNvSpPr/>
            <p:nvPr/>
          </p:nvSpPr>
          <p:spPr>
            <a:xfrm>
              <a:off x="4298625" y="1763925"/>
              <a:ext cx="204100" cy="57200"/>
            </a:xfrm>
            <a:custGeom>
              <a:avLst/>
              <a:gdLst/>
              <a:ahLst/>
              <a:cxnLst/>
              <a:rect l="l" t="t" r="r" b="b"/>
              <a:pathLst>
                <a:path w="8164" h="2288" extrusionOk="0">
                  <a:moveTo>
                    <a:pt x="7841" y="1"/>
                  </a:moveTo>
                  <a:cubicBezTo>
                    <a:pt x="7778" y="1"/>
                    <a:pt x="7715" y="21"/>
                    <a:pt x="7662" y="64"/>
                  </a:cubicBezTo>
                  <a:cubicBezTo>
                    <a:pt x="6047" y="1356"/>
                    <a:pt x="4541" y="1735"/>
                    <a:pt x="3329" y="1735"/>
                  </a:cubicBezTo>
                  <a:cubicBezTo>
                    <a:pt x="1671" y="1735"/>
                    <a:pt x="564" y="1025"/>
                    <a:pt x="486" y="973"/>
                  </a:cubicBezTo>
                  <a:cubicBezTo>
                    <a:pt x="437" y="941"/>
                    <a:pt x="382" y="925"/>
                    <a:pt x="327" y="925"/>
                  </a:cubicBezTo>
                  <a:cubicBezTo>
                    <a:pt x="235" y="925"/>
                    <a:pt x="144" y="970"/>
                    <a:pt x="89" y="1053"/>
                  </a:cubicBezTo>
                  <a:cubicBezTo>
                    <a:pt x="1" y="1185"/>
                    <a:pt x="37" y="1363"/>
                    <a:pt x="169" y="1451"/>
                  </a:cubicBezTo>
                  <a:cubicBezTo>
                    <a:pt x="189" y="1465"/>
                    <a:pt x="1461" y="2287"/>
                    <a:pt x="3350" y="2287"/>
                  </a:cubicBezTo>
                  <a:cubicBezTo>
                    <a:pt x="4675" y="2287"/>
                    <a:pt x="6305" y="1884"/>
                    <a:pt x="8019" y="511"/>
                  </a:cubicBezTo>
                  <a:cubicBezTo>
                    <a:pt x="8143" y="412"/>
                    <a:pt x="8164" y="232"/>
                    <a:pt x="8064" y="108"/>
                  </a:cubicBezTo>
                  <a:cubicBezTo>
                    <a:pt x="8008" y="38"/>
                    <a:pt x="7925" y="1"/>
                    <a:pt x="7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2"/>
            <p:cNvSpPr/>
            <p:nvPr/>
          </p:nvSpPr>
          <p:spPr>
            <a:xfrm>
              <a:off x="4363200" y="1789925"/>
              <a:ext cx="101700" cy="83725"/>
            </a:xfrm>
            <a:custGeom>
              <a:avLst/>
              <a:gdLst/>
              <a:ahLst/>
              <a:cxnLst/>
              <a:rect l="l" t="t" r="r" b="b"/>
              <a:pathLst>
                <a:path w="4068" h="3349" extrusionOk="0">
                  <a:moveTo>
                    <a:pt x="3349" y="759"/>
                  </a:moveTo>
                  <a:cubicBezTo>
                    <a:pt x="3143" y="1501"/>
                    <a:pt x="2663" y="2776"/>
                    <a:pt x="1789" y="2776"/>
                  </a:cubicBezTo>
                  <a:cubicBezTo>
                    <a:pt x="884" y="2776"/>
                    <a:pt x="653" y="1790"/>
                    <a:pt x="594" y="1279"/>
                  </a:cubicBezTo>
                  <a:lnTo>
                    <a:pt x="594" y="1279"/>
                  </a:lnTo>
                  <a:cubicBezTo>
                    <a:pt x="645" y="1280"/>
                    <a:pt x="697" y="1281"/>
                    <a:pt x="749" y="1281"/>
                  </a:cubicBezTo>
                  <a:cubicBezTo>
                    <a:pt x="1792" y="1281"/>
                    <a:pt x="2774" y="969"/>
                    <a:pt x="3349" y="759"/>
                  </a:cubicBezTo>
                  <a:close/>
                  <a:moveTo>
                    <a:pt x="3754" y="1"/>
                  </a:moveTo>
                  <a:cubicBezTo>
                    <a:pt x="3714" y="1"/>
                    <a:pt x="3673" y="9"/>
                    <a:pt x="3633" y="28"/>
                  </a:cubicBezTo>
                  <a:cubicBezTo>
                    <a:pt x="3619" y="36"/>
                    <a:pt x="2165" y="706"/>
                    <a:pt x="634" y="706"/>
                  </a:cubicBezTo>
                  <a:cubicBezTo>
                    <a:pt x="525" y="706"/>
                    <a:pt x="415" y="703"/>
                    <a:pt x="305" y="695"/>
                  </a:cubicBezTo>
                  <a:cubicBezTo>
                    <a:pt x="301" y="695"/>
                    <a:pt x="297" y="695"/>
                    <a:pt x="292" y="695"/>
                  </a:cubicBezTo>
                  <a:cubicBezTo>
                    <a:pt x="218" y="695"/>
                    <a:pt x="147" y="723"/>
                    <a:pt x="91" y="772"/>
                  </a:cubicBezTo>
                  <a:cubicBezTo>
                    <a:pt x="34" y="826"/>
                    <a:pt x="1" y="901"/>
                    <a:pt x="0" y="981"/>
                  </a:cubicBezTo>
                  <a:cubicBezTo>
                    <a:pt x="0" y="1800"/>
                    <a:pt x="374" y="3348"/>
                    <a:pt x="1790" y="3348"/>
                  </a:cubicBezTo>
                  <a:cubicBezTo>
                    <a:pt x="3515" y="3348"/>
                    <a:pt x="4016" y="458"/>
                    <a:pt x="4036" y="335"/>
                  </a:cubicBezTo>
                  <a:cubicBezTo>
                    <a:pt x="4067" y="151"/>
                    <a:pt x="3922" y="1"/>
                    <a:pt x="3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2"/>
            <p:cNvSpPr/>
            <p:nvPr/>
          </p:nvSpPr>
          <p:spPr>
            <a:xfrm>
              <a:off x="4474400" y="1502375"/>
              <a:ext cx="37600" cy="57800"/>
            </a:xfrm>
            <a:custGeom>
              <a:avLst/>
              <a:gdLst/>
              <a:ahLst/>
              <a:cxnLst/>
              <a:rect l="l" t="t" r="r" b="b"/>
              <a:pathLst>
                <a:path w="1504" h="2312" extrusionOk="0">
                  <a:moveTo>
                    <a:pt x="751" y="0"/>
                  </a:moveTo>
                  <a:cubicBezTo>
                    <a:pt x="337" y="0"/>
                    <a:pt x="0" y="517"/>
                    <a:pt x="0" y="1156"/>
                  </a:cubicBezTo>
                  <a:cubicBezTo>
                    <a:pt x="0" y="1795"/>
                    <a:pt x="337" y="2312"/>
                    <a:pt x="751" y="2312"/>
                  </a:cubicBezTo>
                  <a:cubicBezTo>
                    <a:pt x="1166" y="2312"/>
                    <a:pt x="1503" y="1795"/>
                    <a:pt x="1503" y="1156"/>
                  </a:cubicBezTo>
                  <a:cubicBezTo>
                    <a:pt x="1503" y="517"/>
                    <a:pt x="1166" y="0"/>
                    <a:pt x="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2"/>
            <p:cNvSpPr/>
            <p:nvPr/>
          </p:nvSpPr>
          <p:spPr>
            <a:xfrm>
              <a:off x="4202750" y="1531275"/>
              <a:ext cx="37600" cy="57800"/>
            </a:xfrm>
            <a:custGeom>
              <a:avLst/>
              <a:gdLst/>
              <a:ahLst/>
              <a:cxnLst/>
              <a:rect l="l" t="t" r="r" b="b"/>
              <a:pathLst>
                <a:path w="1504" h="2312" extrusionOk="0">
                  <a:moveTo>
                    <a:pt x="753" y="0"/>
                  </a:moveTo>
                  <a:cubicBezTo>
                    <a:pt x="337" y="0"/>
                    <a:pt x="1" y="517"/>
                    <a:pt x="1" y="1156"/>
                  </a:cubicBezTo>
                  <a:cubicBezTo>
                    <a:pt x="1" y="1794"/>
                    <a:pt x="337" y="2312"/>
                    <a:pt x="753" y="2312"/>
                  </a:cubicBezTo>
                  <a:cubicBezTo>
                    <a:pt x="1167" y="2312"/>
                    <a:pt x="1504" y="1794"/>
                    <a:pt x="1504" y="1156"/>
                  </a:cubicBezTo>
                  <a:cubicBezTo>
                    <a:pt x="1504" y="517"/>
                    <a:pt x="1167" y="0"/>
                    <a:pt x="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2"/>
            <p:cNvSpPr/>
            <p:nvPr/>
          </p:nvSpPr>
          <p:spPr>
            <a:xfrm>
              <a:off x="4108225" y="1360950"/>
              <a:ext cx="149500" cy="100675"/>
            </a:xfrm>
            <a:custGeom>
              <a:avLst/>
              <a:gdLst/>
              <a:ahLst/>
              <a:cxnLst/>
              <a:rect l="l" t="t" r="r" b="b"/>
              <a:pathLst>
                <a:path w="5980" h="4027" extrusionOk="0">
                  <a:moveTo>
                    <a:pt x="5068" y="0"/>
                  </a:moveTo>
                  <a:cubicBezTo>
                    <a:pt x="1570" y="0"/>
                    <a:pt x="215" y="2935"/>
                    <a:pt x="156" y="3061"/>
                  </a:cubicBezTo>
                  <a:cubicBezTo>
                    <a:pt x="1" y="3403"/>
                    <a:pt x="150" y="3805"/>
                    <a:pt x="490" y="3962"/>
                  </a:cubicBezTo>
                  <a:cubicBezTo>
                    <a:pt x="579" y="4004"/>
                    <a:pt x="678" y="4026"/>
                    <a:pt x="776" y="4026"/>
                  </a:cubicBezTo>
                  <a:cubicBezTo>
                    <a:pt x="1041" y="4026"/>
                    <a:pt x="1283" y="3872"/>
                    <a:pt x="1395" y="3633"/>
                  </a:cubicBezTo>
                  <a:cubicBezTo>
                    <a:pt x="1439" y="3538"/>
                    <a:pt x="2466" y="1365"/>
                    <a:pt x="5075" y="1365"/>
                  </a:cubicBezTo>
                  <a:cubicBezTo>
                    <a:pt x="5136" y="1365"/>
                    <a:pt x="5197" y="1366"/>
                    <a:pt x="5260" y="1369"/>
                  </a:cubicBezTo>
                  <a:cubicBezTo>
                    <a:pt x="5269" y="1369"/>
                    <a:pt x="5277" y="1369"/>
                    <a:pt x="5286" y="1369"/>
                  </a:cubicBezTo>
                  <a:cubicBezTo>
                    <a:pt x="5650" y="1369"/>
                    <a:pt x="5954" y="1079"/>
                    <a:pt x="5966" y="712"/>
                  </a:cubicBezTo>
                  <a:cubicBezTo>
                    <a:pt x="5980" y="334"/>
                    <a:pt x="5686" y="19"/>
                    <a:pt x="5309" y="5"/>
                  </a:cubicBezTo>
                  <a:cubicBezTo>
                    <a:pt x="5227" y="2"/>
                    <a:pt x="5147" y="0"/>
                    <a:pt x="5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2"/>
            <p:cNvSpPr/>
            <p:nvPr/>
          </p:nvSpPr>
          <p:spPr>
            <a:xfrm>
              <a:off x="4382850" y="1341425"/>
              <a:ext cx="187775" cy="82650"/>
            </a:xfrm>
            <a:custGeom>
              <a:avLst/>
              <a:gdLst/>
              <a:ahLst/>
              <a:cxnLst/>
              <a:rect l="l" t="t" r="r" b="b"/>
              <a:pathLst>
                <a:path w="7511" h="3306" extrusionOk="0">
                  <a:moveTo>
                    <a:pt x="2709" y="1"/>
                  </a:moveTo>
                  <a:cubicBezTo>
                    <a:pt x="1837" y="1"/>
                    <a:pt x="1062" y="168"/>
                    <a:pt x="533" y="367"/>
                  </a:cubicBezTo>
                  <a:cubicBezTo>
                    <a:pt x="180" y="499"/>
                    <a:pt x="1" y="891"/>
                    <a:pt x="133" y="1245"/>
                  </a:cubicBezTo>
                  <a:cubicBezTo>
                    <a:pt x="234" y="1519"/>
                    <a:pt x="494" y="1689"/>
                    <a:pt x="771" y="1689"/>
                  </a:cubicBezTo>
                  <a:cubicBezTo>
                    <a:pt x="850" y="1689"/>
                    <a:pt x="931" y="1675"/>
                    <a:pt x="1010" y="1645"/>
                  </a:cubicBezTo>
                  <a:cubicBezTo>
                    <a:pt x="1072" y="1622"/>
                    <a:pt x="1802" y="1362"/>
                    <a:pt x="2763" y="1362"/>
                  </a:cubicBezTo>
                  <a:cubicBezTo>
                    <a:pt x="3839" y="1362"/>
                    <a:pt x="5203" y="1689"/>
                    <a:pt x="6242" y="3039"/>
                  </a:cubicBezTo>
                  <a:cubicBezTo>
                    <a:pt x="6371" y="3207"/>
                    <a:pt x="6570" y="3305"/>
                    <a:pt x="6780" y="3305"/>
                  </a:cubicBezTo>
                  <a:cubicBezTo>
                    <a:pt x="6781" y="3305"/>
                    <a:pt x="6782" y="3305"/>
                    <a:pt x="6784" y="3305"/>
                  </a:cubicBezTo>
                  <a:cubicBezTo>
                    <a:pt x="7044" y="3305"/>
                    <a:pt x="7281" y="3159"/>
                    <a:pt x="7396" y="2925"/>
                  </a:cubicBezTo>
                  <a:cubicBezTo>
                    <a:pt x="7510" y="2692"/>
                    <a:pt x="7482" y="2413"/>
                    <a:pt x="7324" y="2208"/>
                  </a:cubicBezTo>
                  <a:cubicBezTo>
                    <a:pt x="6012" y="501"/>
                    <a:pt x="4216" y="1"/>
                    <a:pt x="27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2"/>
            <p:cNvSpPr/>
            <p:nvPr/>
          </p:nvSpPr>
          <p:spPr>
            <a:xfrm>
              <a:off x="4062475" y="1515400"/>
              <a:ext cx="728425" cy="754125"/>
            </a:xfrm>
            <a:custGeom>
              <a:avLst/>
              <a:gdLst/>
              <a:ahLst/>
              <a:cxnLst/>
              <a:rect l="l" t="t" r="r" b="b"/>
              <a:pathLst>
                <a:path w="29137" h="30165" extrusionOk="0">
                  <a:moveTo>
                    <a:pt x="28846" y="1"/>
                  </a:moveTo>
                  <a:cubicBezTo>
                    <a:pt x="28691" y="1"/>
                    <a:pt x="28562" y="124"/>
                    <a:pt x="28559" y="280"/>
                  </a:cubicBezTo>
                  <a:cubicBezTo>
                    <a:pt x="28556" y="360"/>
                    <a:pt x="28285" y="8404"/>
                    <a:pt x="24657" y="16000"/>
                  </a:cubicBezTo>
                  <a:cubicBezTo>
                    <a:pt x="21300" y="23028"/>
                    <a:pt x="16252" y="28690"/>
                    <a:pt x="15451" y="29564"/>
                  </a:cubicBezTo>
                  <a:cubicBezTo>
                    <a:pt x="14723" y="29380"/>
                    <a:pt x="11145" y="28130"/>
                    <a:pt x="6432" y="20708"/>
                  </a:cubicBezTo>
                  <a:cubicBezTo>
                    <a:pt x="1106" y="12323"/>
                    <a:pt x="586" y="3939"/>
                    <a:pt x="580" y="3856"/>
                  </a:cubicBezTo>
                  <a:cubicBezTo>
                    <a:pt x="572" y="3701"/>
                    <a:pt x="446" y="3585"/>
                    <a:pt x="287" y="3585"/>
                  </a:cubicBezTo>
                  <a:cubicBezTo>
                    <a:pt x="284" y="3585"/>
                    <a:pt x="282" y="3585"/>
                    <a:pt x="280" y="3585"/>
                  </a:cubicBezTo>
                  <a:cubicBezTo>
                    <a:pt x="121" y="3594"/>
                    <a:pt x="1" y="3729"/>
                    <a:pt x="9" y="3887"/>
                  </a:cubicBezTo>
                  <a:cubicBezTo>
                    <a:pt x="14" y="3972"/>
                    <a:pt x="539" y="12498"/>
                    <a:pt x="5948" y="21016"/>
                  </a:cubicBezTo>
                  <a:cubicBezTo>
                    <a:pt x="11390" y="29586"/>
                    <a:pt x="15353" y="30143"/>
                    <a:pt x="15519" y="30163"/>
                  </a:cubicBezTo>
                  <a:cubicBezTo>
                    <a:pt x="15530" y="30164"/>
                    <a:pt x="15541" y="30165"/>
                    <a:pt x="15553" y="30165"/>
                  </a:cubicBezTo>
                  <a:cubicBezTo>
                    <a:pt x="15632" y="30165"/>
                    <a:pt x="15707" y="30132"/>
                    <a:pt x="15761" y="30075"/>
                  </a:cubicBezTo>
                  <a:cubicBezTo>
                    <a:pt x="15817" y="30014"/>
                    <a:pt x="21498" y="23942"/>
                    <a:pt x="25174" y="16247"/>
                  </a:cubicBezTo>
                  <a:cubicBezTo>
                    <a:pt x="28856" y="8538"/>
                    <a:pt x="29129" y="378"/>
                    <a:pt x="29131" y="296"/>
                  </a:cubicBezTo>
                  <a:cubicBezTo>
                    <a:pt x="29136" y="138"/>
                    <a:pt x="29011" y="6"/>
                    <a:pt x="28853" y="1"/>
                  </a:cubicBezTo>
                  <a:cubicBezTo>
                    <a:pt x="28850" y="1"/>
                    <a:pt x="28848" y="1"/>
                    <a:pt x="28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2"/>
            <p:cNvSpPr/>
            <p:nvPr/>
          </p:nvSpPr>
          <p:spPr>
            <a:xfrm>
              <a:off x="4760575" y="1388150"/>
              <a:ext cx="82875" cy="141925"/>
            </a:xfrm>
            <a:custGeom>
              <a:avLst/>
              <a:gdLst/>
              <a:ahLst/>
              <a:cxnLst/>
              <a:rect l="l" t="t" r="r" b="b"/>
              <a:pathLst>
                <a:path w="3315" h="5677" extrusionOk="0">
                  <a:moveTo>
                    <a:pt x="1677" y="572"/>
                  </a:moveTo>
                  <a:cubicBezTo>
                    <a:pt x="1766" y="575"/>
                    <a:pt x="1852" y="601"/>
                    <a:pt x="1925" y="651"/>
                  </a:cubicBezTo>
                  <a:cubicBezTo>
                    <a:pt x="2474" y="994"/>
                    <a:pt x="2164" y="2582"/>
                    <a:pt x="1925" y="3309"/>
                  </a:cubicBezTo>
                  <a:cubicBezTo>
                    <a:pt x="1642" y="3946"/>
                    <a:pt x="1262" y="4661"/>
                    <a:pt x="1027" y="4967"/>
                  </a:cubicBezTo>
                  <a:cubicBezTo>
                    <a:pt x="955" y="4588"/>
                    <a:pt x="940" y="3775"/>
                    <a:pt x="976" y="3082"/>
                  </a:cubicBezTo>
                  <a:cubicBezTo>
                    <a:pt x="977" y="3050"/>
                    <a:pt x="974" y="3019"/>
                    <a:pt x="966" y="2988"/>
                  </a:cubicBezTo>
                  <a:lnTo>
                    <a:pt x="734" y="2178"/>
                  </a:lnTo>
                  <a:cubicBezTo>
                    <a:pt x="615" y="1762"/>
                    <a:pt x="915" y="1019"/>
                    <a:pt x="1329" y="708"/>
                  </a:cubicBezTo>
                  <a:cubicBezTo>
                    <a:pt x="1465" y="605"/>
                    <a:pt x="1582" y="572"/>
                    <a:pt x="1677" y="572"/>
                  </a:cubicBezTo>
                  <a:close/>
                  <a:moveTo>
                    <a:pt x="1676" y="1"/>
                  </a:moveTo>
                  <a:cubicBezTo>
                    <a:pt x="1442" y="1"/>
                    <a:pt x="1205" y="84"/>
                    <a:pt x="984" y="249"/>
                  </a:cubicBezTo>
                  <a:cubicBezTo>
                    <a:pt x="383" y="703"/>
                    <a:pt x="1" y="1698"/>
                    <a:pt x="185" y="2335"/>
                  </a:cubicBezTo>
                  <a:lnTo>
                    <a:pt x="401" y="3099"/>
                  </a:lnTo>
                  <a:cubicBezTo>
                    <a:pt x="282" y="5467"/>
                    <a:pt x="666" y="5594"/>
                    <a:pt x="830" y="5650"/>
                  </a:cubicBezTo>
                  <a:cubicBezTo>
                    <a:pt x="873" y="5666"/>
                    <a:pt x="919" y="5675"/>
                    <a:pt x="964" y="5676"/>
                  </a:cubicBezTo>
                  <a:cubicBezTo>
                    <a:pt x="1198" y="5676"/>
                    <a:pt x="1619" y="5409"/>
                    <a:pt x="2455" y="3529"/>
                  </a:cubicBezTo>
                  <a:cubicBezTo>
                    <a:pt x="2458" y="3521"/>
                    <a:pt x="2461" y="3512"/>
                    <a:pt x="2465" y="3504"/>
                  </a:cubicBezTo>
                  <a:cubicBezTo>
                    <a:pt x="2555" y="3233"/>
                    <a:pt x="3314" y="843"/>
                    <a:pt x="2229" y="165"/>
                  </a:cubicBezTo>
                  <a:cubicBezTo>
                    <a:pt x="2053" y="55"/>
                    <a:pt x="1866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2"/>
            <p:cNvSpPr/>
            <p:nvPr/>
          </p:nvSpPr>
          <p:spPr>
            <a:xfrm>
              <a:off x="4443700" y="2255200"/>
              <a:ext cx="94050" cy="387075"/>
            </a:xfrm>
            <a:custGeom>
              <a:avLst/>
              <a:gdLst/>
              <a:ahLst/>
              <a:cxnLst/>
              <a:rect l="l" t="t" r="r" b="b"/>
              <a:pathLst>
                <a:path w="3762" h="15483" extrusionOk="0">
                  <a:moveTo>
                    <a:pt x="305" y="0"/>
                  </a:moveTo>
                  <a:cubicBezTo>
                    <a:pt x="293" y="0"/>
                    <a:pt x="281" y="1"/>
                    <a:pt x="269" y="3"/>
                  </a:cubicBezTo>
                  <a:cubicBezTo>
                    <a:pt x="112" y="21"/>
                    <a:pt x="1" y="163"/>
                    <a:pt x="19" y="321"/>
                  </a:cubicBezTo>
                  <a:cubicBezTo>
                    <a:pt x="31" y="417"/>
                    <a:pt x="1202" y="10009"/>
                    <a:pt x="3156" y="15297"/>
                  </a:cubicBezTo>
                  <a:cubicBezTo>
                    <a:pt x="3197" y="15409"/>
                    <a:pt x="3305" y="15483"/>
                    <a:pt x="3424" y="15483"/>
                  </a:cubicBezTo>
                  <a:lnTo>
                    <a:pt x="3425" y="15483"/>
                  </a:lnTo>
                  <a:cubicBezTo>
                    <a:pt x="3624" y="15483"/>
                    <a:pt x="3762" y="15284"/>
                    <a:pt x="3692" y="15098"/>
                  </a:cubicBezTo>
                  <a:cubicBezTo>
                    <a:pt x="1763" y="9873"/>
                    <a:pt x="599" y="347"/>
                    <a:pt x="587" y="251"/>
                  </a:cubicBezTo>
                  <a:cubicBezTo>
                    <a:pt x="570" y="107"/>
                    <a:pt x="448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2"/>
            <p:cNvSpPr/>
            <p:nvPr/>
          </p:nvSpPr>
          <p:spPr>
            <a:xfrm>
              <a:off x="4552400" y="1810475"/>
              <a:ext cx="439250" cy="830475"/>
            </a:xfrm>
            <a:custGeom>
              <a:avLst/>
              <a:gdLst/>
              <a:ahLst/>
              <a:cxnLst/>
              <a:rect l="l" t="t" r="r" b="b"/>
              <a:pathLst>
                <a:path w="17570" h="33219" extrusionOk="0">
                  <a:moveTo>
                    <a:pt x="8824" y="0"/>
                  </a:moveTo>
                  <a:cubicBezTo>
                    <a:pt x="7998" y="0"/>
                    <a:pt x="7272" y="283"/>
                    <a:pt x="6822" y="622"/>
                  </a:cubicBezTo>
                  <a:cubicBezTo>
                    <a:pt x="6822" y="622"/>
                    <a:pt x="3122" y="2471"/>
                    <a:pt x="3469" y="3858"/>
                  </a:cubicBezTo>
                  <a:cubicBezTo>
                    <a:pt x="3713" y="4832"/>
                    <a:pt x="4412" y="5179"/>
                    <a:pt x="5088" y="5179"/>
                  </a:cubicBezTo>
                  <a:cubicBezTo>
                    <a:pt x="5374" y="5179"/>
                    <a:pt x="5655" y="5117"/>
                    <a:pt x="5896" y="5014"/>
                  </a:cubicBezTo>
                  <a:cubicBezTo>
                    <a:pt x="6705" y="4668"/>
                    <a:pt x="8902" y="3858"/>
                    <a:pt x="8902" y="3858"/>
                  </a:cubicBezTo>
                  <a:lnTo>
                    <a:pt x="10403" y="6863"/>
                  </a:lnTo>
                  <a:cubicBezTo>
                    <a:pt x="10403" y="6863"/>
                    <a:pt x="8457" y="5625"/>
                    <a:pt x="7118" y="5625"/>
                  </a:cubicBezTo>
                  <a:cubicBezTo>
                    <a:pt x="6927" y="5625"/>
                    <a:pt x="6748" y="5650"/>
                    <a:pt x="6589" y="5708"/>
                  </a:cubicBezTo>
                  <a:cubicBezTo>
                    <a:pt x="5318" y="6169"/>
                    <a:pt x="4162" y="7211"/>
                    <a:pt x="4162" y="7211"/>
                  </a:cubicBezTo>
                  <a:cubicBezTo>
                    <a:pt x="4162" y="7211"/>
                    <a:pt x="3847" y="7022"/>
                    <a:pt x="3431" y="7022"/>
                  </a:cubicBezTo>
                  <a:cubicBezTo>
                    <a:pt x="3050" y="7022"/>
                    <a:pt x="2584" y="7180"/>
                    <a:pt x="2197" y="7789"/>
                  </a:cubicBezTo>
                  <a:cubicBezTo>
                    <a:pt x="1388" y="9062"/>
                    <a:pt x="1272" y="10100"/>
                    <a:pt x="1272" y="10100"/>
                  </a:cubicBezTo>
                  <a:cubicBezTo>
                    <a:pt x="1272" y="10100"/>
                    <a:pt x="0" y="11025"/>
                    <a:pt x="0" y="12643"/>
                  </a:cubicBezTo>
                  <a:cubicBezTo>
                    <a:pt x="0" y="14262"/>
                    <a:pt x="0" y="15533"/>
                    <a:pt x="1040" y="16458"/>
                  </a:cubicBezTo>
                  <a:cubicBezTo>
                    <a:pt x="2081" y="17382"/>
                    <a:pt x="2775" y="17382"/>
                    <a:pt x="2775" y="17382"/>
                  </a:cubicBezTo>
                  <a:lnTo>
                    <a:pt x="3699" y="17960"/>
                  </a:lnTo>
                  <a:cubicBezTo>
                    <a:pt x="3699" y="17960"/>
                    <a:pt x="1388" y="23046"/>
                    <a:pt x="2775" y="25705"/>
                  </a:cubicBezTo>
                  <a:cubicBezTo>
                    <a:pt x="3955" y="27969"/>
                    <a:pt x="4634" y="28137"/>
                    <a:pt x="4809" y="28137"/>
                  </a:cubicBezTo>
                  <a:cubicBezTo>
                    <a:pt x="4840" y="28137"/>
                    <a:pt x="4855" y="28132"/>
                    <a:pt x="4855" y="28132"/>
                  </a:cubicBezTo>
                  <a:lnTo>
                    <a:pt x="7629" y="33219"/>
                  </a:lnTo>
                  <a:lnTo>
                    <a:pt x="15026" y="31369"/>
                  </a:lnTo>
                  <a:lnTo>
                    <a:pt x="11212" y="22815"/>
                  </a:lnTo>
                  <a:cubicBezTo>
                    <a:pt x="11212" y="22815"/>
                    <a:pt x="17569" y="9753"/>
                    <a:pt x="16876" y="7673"/>
                  </a:cubicBezTo>
                  <a:cubicBezTo>
                    <a:pt x="16182" y="5593"/>
                    <a:pt x="13292" y="2935"/>
                    <a:pt x="11559" y="1200"/>
                  </a:cubicBezTo>
                  <a:cubicBezTo>
                    <a:pt x="10671" y="312"/>
                    <a:pt x="9692" y="0"/>
                    <a:pt x="8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2"/>
            <p:cNvSpPr/>
            <p:nvPr/>
          </p:nvSpPr>
          <p:spPr>
            <a:xfrm>
              <a:off x="4545250" y="1803500"/>
              <a:ext cx="453175" cy="844575"/>
            </a:xfrm>
            <a:custGeom>
              <a:avLst/>
              <a:gdLst/>
              <a:ahLst/>
              <a:cxnLst/>
              <a:rect l="l" t="t" r="r" b="b"/>
              <a:pathLst>
                <a:path w="18127" h="33783" extrusionOk="0">
                  <a:moveTo>
                    <a:pt x="9104" y="571"/>
                  </a:moveTo>
                  <a:cubicBezTo>
                    <a:pt x="9909" y="571"/>
                    <a:pt x="10821" y="859"/>
                    <a:pt x="11643" y="1681"/>
                  </a:cubicBezTo>
                  <a:cubicBezTo>
                    <a:pt x="11850" y="1888"/>
                    <a:pt x="12072" y="2106"/>
                    <a:pt x="12305" y="2337"/>
                  </a:cubicBezTo>
                  <a:cubicBezTo>
                    <a:pt x="13992" y="3998"/>
                    <a:pt x="16301" y="6274"/>
                    <a:pt x="16891" y="8043"/>
                  </a:cubicBezTo>
                  <a:cubicBezTo>
                    <a:pt x="17373" y="9486"/>
                    <a:pt x="13776" y="17760"/>
                    <a:pt x="11241" y="22968"/>
                  </a:cubicBezTo>
                  <a:cubicBezTo>
                    <a:pt x="11204" y="23044"/>
                    <a:pt x="11203" y="23133"/>
                    <a:pt x="11236" y="23209"/>
                  </a:cubicBezTo>
                  <a:lnTo>
                    <a:pt x="14913" y="31451"/>
                  </a:lnTo>
                  <a:lnTo>
                    <a:pt x="8061" y="33165"/>
                  </a:lnTo>
                  <a:lnTo>
                    <a:pt x="5393" y="28273"/>
                  </a:lnTo>
                  <a:cubicBezTo>
                    <a:pt x="5341" y="28177"/>
                    <a:pt x="5268" y="28116"/>
                    <a:pt x="5174" y="28116"/>
                  </a:cubicBezTo>
                  <a:cubicBezTo>
                    <a:pt x="5148" y="28116"/>
                    <a:pt x="5121" y="28120"/>
                    <a:pt x="5096" y="28130"/>
                  </a:cubicBezTo>
                  <a:cubicBezTo>
                    <a:pt x="5090" y="28130"/>
                    <a:pt x="4486" y="28095"/>
                    <a:pt x="3315" y="25852"/>
                  </a:cubicBezTo>
                  <a:cubicBezTo>
                    <a:pt x="2009" y="23347"/>
                    <a:pt x="4223" y="18408"/>
                    <a:pt x="4246" y="18359"/>
                  </a:cubicBezTo>
                  <a:cubicBezTo>
                    <a:pt x="4305" y="18228"/>
                    <a:pt x="4259" y="18073"/>
                    <a:pt x="4137" y="17996"/>
                  </a:cubicBezTo>
                  <a:lnTo>
                    <a:pt x="3212" y="17418"/>
                  </a:lnTo>
                  <a:cubicBezTo>
                    <a:pt x="3168" y="17391"/>
                    <a:pt x="3117" y="17376"/>
                    <a:pt x="3065" y="17375"/>
                  </a:cubicBezTo>
                  <a:cubicBezTo>
                    <a:pt x="3060" y="17374"/>
                    <a:pt x="2443" y="17346"/>
                    <a:pt x="1517" y="16523"/>
                  </a:cubicBezTo>
                  <a:cubicBezTo>
                    <a:pt x="573" y="15683"/>
                    <a:pt x="573" y="14525"/>
                    <a:pt x="573" y="12922"/>
                  </a:cubicBezTo>
                  <a:cubicBezTo>
                    <a:pt x="573" y="11476"/>
                    <a:pt x="1716" y="10619"/>
                    <a:pt x="1727" y="10610"/>
                  </a:cubicBezTo>
                  <a:cubicBezTo>
                    <a:pt x="1792" y="10562"/>
                    <a:pt x="1833" y="10491"/>
                    <a:pt x="1842" y="10411"/>
                  </a:cubicBezTo>
                  <a:cubicBezTo>
                    <a:pt x="1845" y="10400"/>
                    <a:pt x="1960" y="9423"/>
                    <a:pt x="2725" y="8221"/>
                  </a:cubicBezTo>
                  <a:cubicBezTo>
                    <a:pt x="3046" y="7716"/>
                    <a:pt x="3423" y="7584"/>
                    <a:pt x="3729" y="7584"/>
                  </a:cubicBezTo>
                  <a:cubicBezTo>
                    <a:pt x="4025" y="7584"/>
                    <a:pt x="4255" y="7708"/>
                    <a:pt x="4301" y="7735"/>
                  </a:cubicBezTo>
                  <a:cubicBezTo>
                    <a:pt x="4347" y="7762"/>
                    <a:pt x="4398" y="7775"/>
                    <a:pt x="4449" y="7775"/>
                  </a:cubicBezTo>
                  <a:cubicBezTo>
                    <a:pt x="4518" y="7775"/>
                    <a:pt x="4586" y="7751"/>
                    <a:pt x="4640" y="7702"/>
                  </a:cubicBezTo>
                  <a:cubicBezTo>
                    <a:pt x="4651" y="7692"/>
                    <a:pt x="5768" y="6695"/>
                    <a:pt x="6973" y="6256"/>
                  </a:cubicBezTo>
                  <a:cubicBezTo>
                    <a:pt x="7101" y="6210"/>
                    <a:pt x="7247" y="6189"/>
                    <a:pt x="7407" y="6189"/>
                  </a:cubicBezTo>
                  <a:cubicBezTo>
                    <a:pt x="8416" y="6189"/>
                    <a:pt x="9954" y="7014"/>
                    <a:pt x="10537" y="7384"/>
                  </a:cubicBezTo>
                  <a:cubicBezTo>
                    <a:pt x="10584" y="7414"/>
                    <a:pt x="10637" y="7428"/>
                    <a:pt x="10690" y="7428"/>
                  </a:cubicBezTo>
                  <a:cubicBezTo>
                    <a:pt x="10759" y="7428"/>
                    <a:pt x="10828" y="7404"/>
                    <a:pt x="10882" y="7355"/>
                  </a:cubicBezTo>
                  <a:cubicBezTo>
                    <a:pt x="10977" y="7269"/>
                    <a:pt x="11004" y="7130"/>
                    <a:pt x="10946" y="7014"/>
                  </a:cubicBezTo>
                  <a:lnTo>
                    <a:pt x="9443" y="4010"/>
                  </a:lnTo>
                  <a:cubicBezTo>
                    <a:pt x="9394" y="3910"/>
                    <a:pt x="9293" y="3851"/>
                    <a:pt x="9187" y="3851"/>
                  </a:cubicBezTo>
                  <a:cubicBezTo>
                    <a:pt x="9154" y="3851"/>
                    <a:pt x="9121" y="3856"/>
                    <a:pt x="9088" y="3868"/>
                  </a:cubicBezTo>
                  <a:cubicBezTo>
                    <a:pt x="8998" y="3902"/>
                    <a:pt x="6876" y="4684"/>
                    <a:pt x="6069" y="5030"/>
                  </a:cubicBezTo>
                  <a:cubicBezTo>
                    <a:pt x="5878" y="5112"/>
                    <a:pt x="5631" y="5172"/>
                    <a:pt x="5371" y="5172"/>
                  </a:cubicBezTo>
                  <a:cubicBezTo>
                    <a:pt x="5160" y="5172"/>
                    <a:pt x="4941" y="5132"/>
                    <a:pt x="4737" y="5031"/>
                  </a:cubicBezTo>
                  <a:cubicBezTo>
                    <a:pt x="4385" y="4858"/>
                    <a:pt x="4149" y="4532"/>
                    <a:pt x="4032" y="4067"/>
                  </a:cubicBezTo>
                  <a:cubicBezTo>
                    <a:pt x="3832" y="3266"/>
                    <a:pt x="5785" y="1883"/>
                    <a:pt x="7235" y="1157"/>
                  </a:cubicBezTo>
                  <a:cubicBezTo>
                    <a:pt x="7250" y="1150"/>
                    <a:pt x="7265" y="1140"/>
                    <a:pt x="7279" y="1130"/>
                  </a:cubicBezTo>
                  <a:cubicBezTo>
                    <a:pt x="7686" y="824"/>
                    <a:pt x="8349" y="571"/>
                    <a:pt x="9104" y="571"/>
                  </a:cubicBezTo>
                  <a:close/>
                  <a:moveTo>
                    <a:pt x="9114" y="0"/>
                  </a:moveTo>
                  <a:cubicBezTo>
                    <a:pt x="8228" y="0"/>
                    <a:pt x="7445" y="297"/>
                    <a:pt x="6956" y="656"/>
                  </a:cubicBezTo>
                  <a:cubicBezTo>
                    <a:pt x="6463" y="904"/>
                    <a:pt x="3092" y="2668"/>
                    <a:pt x="3476" y="4206"/>
                  </a:cubicBezTo>
                  <a:cubicBezTo>
                    <a:pt x="3675" y="4999"/>
                    <a:pt x="4133" y="5371"/>
                    <a:pt x="4483" y="5545"/>
                  </a:cubicBezTo>
                  <a:cubicBezTo>
                    <a:pt x="4750" y="5677"/>
                    <a:pt x="5060" y="5743"/>
                    <a:pt x="5378" y="5743"/>
                  </a:cubicBezTo>
                  <a:cubicBezTo>
                    <a:pt x="5687" y="5743"/>
                    <a:pt x="6003" y="5681"/>
                    <a:pt x="6294" y="5556"/>
                  </a:cubicBezTo>
                  <a:cubicBezTo>
                    <a:pt x="6929" y="5283"/>
                    <a:pt x="8454" y="4714"/>
                    <a:pt x="9045" y="4494"/>
                  </a:cubicBezTo>
                  <a:lnTo>
                    <a:pt x="10012" y="6427"/>
                  </a:lnTo>
                  <a:cubicBezTo>
                    <a:pt x="9299" y="6060"/>
                    <a:pt x="8264" y="5617"/>
                    <a:pt x="7405" y="5617"/>
                  </a:cubicBezTo>
                  <a:cubicBezTo>
                    <a:pt x="7181" y="5617"/>
                    <a:pt x="6968" y="5647"/>
                    <a:pt x="6777" y="5717"/>
                  </a:cubicBezTo>
                  <a:cubicBezTo>
                    <a:pt x="5725" y="6100"/>
                    <a:pt x="4766" y="6847"/>
                    <a:pt x="4405" y="7148"/>
                  </a:cubicBezTo>
                  <a:cubicBezTo>
                    <a:pt x="4217" y="7069"/>
                    <a:pt x="3981" y="7009"/>
                    <a:pt x="3724" y="7009"/>
                  </a:cubicBezTo>
                  <a:cubicBezTo>
                    <a:pt x="3239" y="7009"/>
                    <a:pt x="2681" y="7222"/>
                    <a:pt x="2242" y="7913"/>
                  </a:cubicBezTo>
                  <a:cubicBezTo>
                    <a:pt x="1558" y="8987"/>
                    <a:pt x="1348" y="9902"/>
                    <a:pt x="1292" y="10224"/>
                  </a:cubicBezTo>
                  <a:cubicBezTo>
                    <a:pt x="974" y="10493"/>
                    <a:pt x="1" y="11431"/>
                    <a:pt x="1" y="12922"/>
                  </a:cubicBezTo>
                  <a:cubicBezTo>
                    <a:pt x="1" y="14541"/>
                    <a:pt x="1" y="15940"/>
                    <a:pt x="1137" y="16949"/>
                  </a:cubicBezTo>
                  <a:cubicBezTo>
                    <a:pt x="2050" y="17762"/>
                    <a:pt x="2725" y="17913"/>
                    <a:pt x="2968" y="17941"/>
                  </a:cubicBezTo>
                  <a:lnTo>
                    <a:pt x="3625" y="18350"/>
                  </a:lnTo>
                  <a:cubicBezTo>
                    <a:pt x="3182" y="19399"/>
                    <a:pt x="1528" y="23663"/>
                    <a:pt x="2807" y="26116"/>
                  </a:cubicBezTo>
                  <a:cubicBezTo>
                    <a:pt x="3860" y="28134"/>
                    <a:pt x="4574" y="28621"/>
                    <a:pt x="4971" y="28694"/>
                  </a:cubicBezTo>
                  <a:lnTo>
                    <a:pt x="7664" y="33633"/>
                  </a:lnTo>
                  <a:cubicBezTo>
                    <a:pt x="7715" y="33726"/>
                    <a:pt x="7811" y="33782"/>
                    <a:pt x="7916" y="33782"/>
                  </a:cubicBezTo>
                  <a:cubicBezTo>
                    <a:pt x="7939" y="33782"/>
                    <a:pt x="7962" y="33780"/>
                    <a:pt x="7984" y="33774"/>
                  </a:cubicBezTo>
                  <a:lnTo>
                    <a:pt x="15383" y="31924"/>
                  </a:lnTo>
                  <a:cubicBezTo>
                    <a:pt x="15555" y="31880"/>
                    <a:pt x="15647" y="31693"/>
                    <a:pt x="15575" y="31530"/>
                  </a:cubicBezTo>
                  <a:lnTo>
                    <a:pt x="11815" y="23098"/>
                  </a:lnTo>
                  <a:cubicBezTo>
                    <a:pt x="12694" y="21284"/>
                    <a:pt x="18127" y="9938"/>
                    <a:pt x="17434" y="7861"/>
                  </a:cubicBezTo>
                  <a:cubicBezTo>
                    <a:pt x="16801" y="5962"/>
                    <a:pt x="14435" y="3631"/>
                    <a:pt x="12707" y="1928"/>
                  </a:cubicBezTo>
                  <a:cubicBezTo>
                    <a:pt x="12475" y="1699"/>
                    <a:pt x="12253" y="1482"/>
                    <a:pt x="12047" y="1276"/>
                  </a:cubicBezTo>
                  <a:cubicBezTo>
                    <a:pt x="11104" y="333"/>
                    <a:pt x="10051" y="0"/>
                    <a:pt x="9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2"/>
            <p:cNvSpPr/>
            <p:nvPr/>
          </p:nvSpPr>
          <p:spPr>
            <a:xfrm>
              <a:off x="4804375" y="1974800"/>
              <a:ext cx="69525" cy="78000"/>
            </a:xfrm>
            <a:custGeom>
              <a:avLst/>
              <a:gdLst/>
              <a:ahLst/>
              <a:cxnLst/>
              <a:rect l="l" t="t" r="r" b="b"/>
              <a:pathLst>
                <a:path w="2781" h="3120" extrusionOk="0">
                  <a:moveTo>
                    <a:pt x="321" y="1"/>
                  </a:moveTo>
                  <a:cubicBezTo>
                    <a:pt x="258" y="1"/>
                    <a:pt x="194" y="22"/>
                    <a:pt x="140" y="65"/>
                  </a:cubicBezTo>
                  <a:cubicBezTo>
                    <a:pt x="18" y="167"/>
                    <a:pt x="0" y="349"/>
                    <a:pt x="103" y="472"/>
                  </a:cubicBezTo>
                  <a:lnTo>
                    <a:pt x="2183" y="3015"/>
                  </a:lnTo>
                  <a:cubicBezTo>
                    <a:pt x="2237" y="3080"/>
                    <a:pt x="2316" y="3119"/>
                    <a:pt x="2402" y="3119"/>
                  </a:cubicBezTo>
                  <a:cubicBezTo>
                    <a:pt x="2403" y="3119"/>
                    <a:pt x="2404" y="3119"/>
                    <a:pt x="2406" y="3119"/>
                  </a:cubicBezTo>
                  <a:cubicBezTo>
                    <a:pt x="2406" y="3119"/>
                    <a:pt x="2406" y="3119"/>
                    <a:pt x="2407" y="3119"/>
                  </a:cubicBezTo>
                  <a:cubicBezTo>
                    <a:pt x="2648" y="3119"/>
                    <a:pt x="2780" y="2839"/>
                    <a:pt x="2626" y="2652"/>
                  </a:cubicBezTo>
                  <a:lnTo>
                    <a:pt x="546" y="109"/>
                  </a:lnTo>
                  <a:cubicBezTo>
                    <a:pt x="490" y="38"/>
                    <a:pt x="406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2"/>
            <p:cNvSpPr/>
            <p:nvPr/>
          </p:nvSpPr>
          <p:spPr>
            <a:xfrm>
              <a:off x="4648225" y="1983475"/>
              <a:ext cx="131575" cy="104025"/>
            </a:xfrm>
            <a:custGeom>
              <a:avLst/>
              <a:gdLst/>
              <a:ahLst/>
              <a:cxnLst/>
              <a:rect l="l" t="t" r="r" b="b"/>
              <a:pathLst>
                <a:path w="5263" h="4161" extrusionOk="0">
                  <a:moveTo>
                    <a:pt x="325" y="0"/>
                  </a:moveTo>
                  <a:cubicBezTo>
                    <a:pt x="239" y="0"/>
                    <a:pt x="155" y="38"/>
                    <a:pt x="99" y="111"/>
                  </a:cubicBezTo>
                  <a:cubicBezTo>
                    <a:pt x="0" y="237"/>
                    <a:pt x="25" y="420"/>
                    <a:pt x="154" y="516"/>
                  </a:cubicBezTo>
                  <a:lnTo>
                    <a:pt x="4777" y="4100"/>
                  </a:lnTo>
                  <a:cubicBezTo>
                    <a:pt x="4827" y="4138"/>
                    <a:pt x="4889" y="4160"/>
                    <a:pt x="4953" y="4160"/>
                  </a:cubicBezTo>
                  <a:cubicBezTo>
                    <a:pt x="5076" y="4160"/>
                    <a:pt x="5184" y="4082"/>
                    <a:pt x="5224" y="3966"/>
                  </a:cubicBezTo>
                  <a:cubicBezTo>
                    <a:pt x="5263" y="3850"/>
                    <a:pt x="5225" y="3722"/>
                    <a:pt x="5129" y="3647"/>
                  </a:cubicBezTo>
                  <a:lnTo>
                    <a:pt x="505" y="64"/>
                  </a:lnTo>
                  <a:cubicBezTo>
                    <a:pt x="451" y="21"/>
                    <a:pt x="388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2"/>
            <p:cNvSpPr/>
            <p:nvPr/>
          </p:nvSpPr>
          <p:spPr>
            <a:xfrm>
              <a:off x="4576225" y="2055875"/>
              <a:ext cx="128450" cy="95175"/>
            </a:xfrm>
            <a:custGeom>
              <a:avLst/>
              <a:gdLst/>
              <a:ahLst/>
              <a:cxnLst/>
              <a:rect l="l" t="t" r="r" b="b"/>
              <a:pathLst>
                <a:path w="5138" h="3807" extrusionOk="0">
                  <a:moveTo>
                    <a:pt x="325" y="1"/>
                  </a:moveTo>
                  <a:cubicBezTo>
                    <a:pt x="236" y="1"/>
                    <a:pt x="147" y="42"/>
                    <a:pt x="91" y="120"/>
                  </a:cubicBezTo>
                  <a:cubicBezTo>
                    <a:pt x="1" y="246"/>
                    <a:pt x="27" y="422"/>
                    <a:pt x="152" y="516"/>
                  </a:cubicBezTo>
                  <a:lnTo>
                    <a:pt x="4660" y="3753"/>
                  </a:lnTo>
                  <a:cubicBezTo>
                    <a:pt x="4708" y="3788"/>
                    <a:pt x="4767" y="3806"/>
                    <a:pt x="4827" y="3806"/>
                  </a:cubicBezTo>
                  <a:cubicBezTo>
                    <a:pt x="4951" y="3806"/>
                    <a:pt x="5061" y="3726"/>
                    <a:pt x="5099" y="3608"/>
                  </a:cubicBezTo>
                  <a:cubicBezTo>
                    <a:pt x="5137" y="3489"/>
                    <a:pt x="5095" y="3361"/>
                    <a:pt x="4994" y="3288"/>
                  </a:cubicBezTo>
                  <a:lnTo>
                    <a:pt x="487" y="51"/>
                  </a:lnTo>
                  <a:cubicBezTo>
                    <a:pt x="437" y="17"/>
                    <a:pt x="381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2"/>
            <p:cNvSpPr/>
            <p:nvPr/>
          </p:nvSpPr>
          <p:spPr>
            <a:xfrm>
              <a:off x="4597075" y="2168500"/>
              <a:ext cx="55600" cy="98150"/>
            </a:xfrm>
            <a:custGeom>
              <a:avLst/>
              <a:gdLst/>
              <a:ahLst/>
              <a:cxnLst/>
              <a:rect l="l" t="t" r="r" b="b"/>
              <a:pathLst>
                <a:path w="2224" h="3926" extrusionOk="0">
                  <a:moveTo>
                    <a:pt x="295" y="1"/>
                  </a:moveTo>
                  <a:cubicBezTo>
                    <a:pt x="290" y="1"/>
                    <a:pt x="285" y="1"/>
                    <a:pt x="280" y="1"/>
                  </a:cubicBezTo>
                  <a:cubicBezTo>
                    <a:pt x="121" y="9"/>
                    <a:pt x="1" y="143"/>
                    <a:pt x="9" y="302"/>
                  </a:cubicBezTo>
                  <a:cubicBezTo>
                    <a:pt x="130" y="2603"/>
                    <a:pt x="1673" y="3815"/>
                    <a:pt x="1739" y="3866"/>
                  </a:cubicBezTo>
                  <a:cubicBezTo>
                    <a:pt x="1788" y="3904"/>
                    <a:pt x="1850" y="3925"/>
                    <a:pt x="1912" y="3925"/>
                  </a:cubicBezTo>
                  <a:cubicBezTo>
                    <a:pt x="2035" y="3925"/>
                    <a:pt x="2145" y="3848"/>
                    <a:pt x="2184" y="3732"/>
                  </a:cubicBezTo>
                  <a:cubicBezTo>
                    <a:pt x="2223" y="3615"/>
                    <a:pt x="2185" y="3487"/>
                    <a:pt x="2088" y="3413"/>
                  </a:cubicBezTo>
                  <a:cubicBezTo>
                    <a:pt x="2074" y="3401"/>
                    <a:pt x="688" y="2301"/>
                    <a:pt x="580" y="272"/>
                  </a:cubicBezTo>
                  <a:cubicBezTo>
                    <a:pt x="573" y="118"/>
                    <a:pt x="44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2"/>
            <p:cNvSpPr/>
            <p:nvPr/>
          </p:nvSpPr>
          <p:spPr>
            <a:xfrm>
              <a:off x="3175150" y="300825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6" y="13046"/>
                  </a:moveTo>
                  <a:cubicBezTo>
                    <a:pt x="72531" y="13046"/>
                    <a:pt x="89687" y="30203"/>
                    <a:pt x="89687" y="51366"/>
                  </a:cubicBezTo>
                  <a:cubicBezTo>
                    <a:pt x="89687" y="72531"/>
                    <a:pt x="72531" y="89687"/>
                    <a:pt x="51366" y="89687"/>
                  </a:cubicBezTo>
                  <a:cubicBezTo>
                    <a:pt x="30202" y="89687"/>
                    <a:pt x="13045" y="72532"/>
                    <a:pt x="13045" y="51366"/>
                  </a:cubicBezTo>
                  <a:cubicBezTo>
                    <a:pt x="13045" y="30202"/>
                    <a:pt x="30202" y="13046"/>
                    <a:pt x="51366" y="13046"/>
                  </a:cubicBezTo>
                  <a:close/>
                  <a:moveTo>
                    <a:pt x="46271" y="0"/>
                  </a:moveTo>
                  <a:lnTo>
                    <a:pt x="44931" y="5895"/>
                  </a:lnTo>
                  <a:cubicBezTo>
                    <a:pt x="41375" y="6393"/>
                    <a:pt x="37892" y="7309"/>
                    <a:pt x="34553" y="8626"/>
                  </a:cubicBezTo>
                  <a:lnTo>
                    <a:pt x="30409" y="4153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0" y="19958"/>
                    <a:pt x="15444" y="22761"/>
                  </a:cubicBezTo>
                  <a:lnTo>
                    <a:pt x="9611" y="20957"/>
                  </a:lnTo>
                  <a:lnTo>
                    <a:pt x="4334" y="30096"/>
                  </a:lnTo>
                  <a:lnTo>
                    <a:pt x="8764" y="34200"/>
                  </a:lnTo>
                  <a:cubicBezTo>
                    <a:pt x="7418" y="37530"/>
                    <a:pt x="6471" y="41006"/>
                    <a:pt x="5941" y="44558"/>
                  </a:cubicBezTo>
                  <a:lnTo>
                    <a:pt x="0" y="45909"/>
                  </a:lnTo>
                  <a:lnTo>
                    <a:pt x="0" y="56461"/>
                  </a:lnTo>
                  <a:lnTo>
                    <a:pt x="5893" y="57802"/>
                  </a:lnTo>
                  <a:cubicBezTo>
                    <a:pt x="6392" y="61357"/>
                    <a:pt x="7309" y="64841"/>
                    <a:pt x="8625" y="68180"/>
                  </a:cubicBezTo>
                  <a:lnTo>
                    <a:pt x="4153" y="72324"/>
                  </a:lnTo>
                  <a:lnTo>
                    <a:pt x="9429" y="81462"/>
                  </a:lnTo>
                  <a:lnTo>
                    <a:pt x="15210" y="79676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529" y="95315"/>
                    <a:pt x="41005" y="96262"/>
                    <a:pt x="44558" y="96792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6" y="96341"/>
                    <a:pt x="64840" y="95423"/>
                    <a:pt x="68180" y="94108"/>
                  </a:cubicBezTo>
                  <a:lnTo>
                    <a:pt x="72324" y="98579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2" y="81777"/>
                  </a:lnTo>
                  <a:lnTo>
                    <a:pt x="98398" y="72637"/>
                  </a:lnTo>
                  <a:lnTo>
                    <a:pt x="93968" y="68532"/>
                  </a:lnTo>
                  <a:cubicBezTo>
                    <a:pt x="95313" y="65204"/>
                    <a:pt x="96262" y="61728"/>
                    <a:pt x="96792" y="58176"/>
                  </a:cubicBezTo>
                  <a:lnTo>
                    <a:pt x="102733" y="56823"/>
                  </a:lnTo>
                  <a:lnTo>
                    <a:pt x="102733" y="46271"/>
                  </a:lnTo>
                  <a:lnTo>
                    <a:pt x="96838" y="44931"/>
                  </a:lnTo>
                  <a:cubicBezTo>
                    <a:pt x="96340" y="41377"/>
                    <a:pt x="95423" y="37893"/>
                    <a:pt x="94107" y="34553"/>
                  </a:cubicBezTo>
                  <a:lnTo>
                    <a:pt x="98579" y="30409"/>
                  </a:lnTo>
                  <a:lnTo>
                    <a:pt x="93303" y="21271"/>
                  </a:lnTo>
                  <a:lnTo>
                    <a:pt x="87522" y="23059"/>
                  </a:lnTo>
                  <a:cubicBezTo>
                    <a:pt x="85309" y="20237"/>
                    <a:pt x="82775" y="17681"/>
                    <a:pt x="79971" y="15445"/>
                  </a:cubicBezTo>
                  <a:lnTo>
                    <a:pt x="81775" y="9611"/>
                  </a:lnTo>
                  <a:lnTo>
                    <a:pt x="72637" y="4335"/>
                  </a:lnTo>
                  <a:lnTo>
                    <a:pt x="68532" y="8765"/>
                  </a:lnTo>
                  <a:cubicBezTo>
                    <a:pt x="65203" y="7419"/>
                    <a:pt x="61726" y="6472"/>
                    <a:pt x="58175" y="5942"/>
                  </a:cubicBezTo>
                  <a:lnTo>
                    <a:pt x="5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2"/>
            <p:cNvSpPr/>
            <p:nvPr/>
          </p:nvSpPr>
          <p:spPr>
            <a:xfrm>
              <a:off x="3167625" y="293300"/>
              <a:ext cx="2583400" cy="2583375"/>
            </a:xfrm>
            <a:custGeom>
              <a:avLst/>
              <a:gdLst/>
              <a:ahLst/>
              <a:cxnLst/>
              <a:rect l="l" t="t" r="r" b="b"/>
              <a:pathLst>
                <a:path w="103336" h="103335" extrusionOk="0">
                  <a:moveTo>
                    <a:pt x="51666" y="13648"/>
                  </a:moveTo>
                  <a:cubicBezTo>
                    <a:pt x="72632" y="13648"/>
                    <a:pt x="89686" y="30704"/>
                    <a:pt x="89686" y="51667"/>
                  </a:cubicBezTo>
                  <a:cubicBezTo>
                    <a:pt x="89686" y="72632"/>
                    <a:pt x="72630" y="89688"/>
                    <a:pt x="51666" y="89688"/>
                  </a:cubicBezTo>
                  <a:cubicBezTo>
                    <a:pt x="30703" y="89688"/>
                    <a:pt x="13647" y="72633"/>
                    <a:pt x="13647" y="51667"/>
                  </a:cubicBezTo>
                  <a:cubicBezTo>
                    <a:pt x="13647" y="30703"/>
                    <a:pt x="30703" y="13648"/>
                    <a:pt x="51666" y="13648"/>
                  </a:cubicBezTo>
                  <a:close/>
                  <a:moveTo>
                    <a:pt x="51666" y="13046"/>
                  </a:moveTo>
                  <a:cubicBezTo>
                    <a:pt x="30371" y="13046"/>
                    <a:pt x="13046" y="30372"/>
                    <a:pt x="13046" y="51667"/>
                  </a:cubicBezTo>
                  <a:cubicBezTo>
                    <a:pt x="13046" y="72964"/>
                    <a:pt x="30370" y="90289"/>
                    <a:pt x="51666" y="90289"/>
                  </a:cubicBezTo>
                  <a:cubicBezTo>
                    <a:pt x="72964" y="90289"/>
                    <a:pt x="90289" y="72964"/>
                    <a:pt x="90289" y="51667"/>
                  </a:cubicBezTo>
                  <a:cubicBezTo>
                    <a:pt x="90289" y="30371"/>
                    <a:pt x="72962" y="13046"/>
                    <a:pt x="51666" y="13046"/>
                  </a:cubicBezTo>
                  <a:close/>
                  <a:moveTo>
                    <a:pt x="56883" y="602"/>
                  </a:moveTo>
                  <a:lnTo>
                    <a:pt x="58228" y="6510"/>
                  </a:lnTo>
                  <a:lnTo>
                    <a:pt x="58432" y="6540"/>
                  </a:lnTo>
                  <a:cubicBezTo>
                    <a:pt x="61937" y="7061"/>
                    <a:pt x="65399" y="8005"/>
                    <a:pt x="68721" y="9345"/>
                  </a:cubicBezTo>
                  <a:lnTo>
                    <a:pt x="68913" y="9422"/>
                  </a:lnTo>
                  <a:lnTo>
                    <a:pt x="72995" y="5017"/>
                  </a:lnTo>
                  <a:lnTo>
                    <a:pt x="81718" y="10053"/>
                  </a:lnTo>
                  <a:lnTo>
                    <a:pt x="79925" y="15853"/>
                  </a:lnTo>
                  <a:lnTo>
                    <a:pt x="80084" y="15981"/>
                  </a:lnTo>
                  <a:cubicBezTo>
                    <a:pt x="82870" y="18203"/>
                    <a:pt x="85387" y="20741"/>
                    <a:pt x="87587" y="23546"/>
                  </a:cubicBezTo>
                  <a:lnTo>
                    <a:pt x="87714" y="23709"/>
                  </a:lnTo>
                  <a:lnTo>
                    <a:pt x="93464" y="21931"/>
                  </a:lnTo>
                  <a:lnTo>
                    <a:pt x="98500" y="30654"/>
                  </a:lnTo>
                  <a:lnTo>
                    <a:pt x="94053" y="34773"/>
                  </a:lnTo>
                  <a:lnTo>
                    <a:pt x="94128" y="34964"/>
                  </a:lnTo>
                  <a:cubicBezTo>
                    <a:pt x="95435" y="38282"/>
                    <a:pt x="96346" y="41742"/>
                    <a:pt x="96842" y="45273"/>
                  </a:cubicBezTo>
                  <a:lnTo>
                    <a:pt x="96871" y="45479"/>
                  </a:lnTo>
                  <a:lnTo>
                    <a:pt x="102733" y="46813"/>
                  </a:lnTo>
                  <a:lnTo>
                    <a:pt x="102733" y="56885"/>
                  </a:lnTo>
                  <a:lnTo>
                    <a:pt x="96825" y="58228"/>
                  </a:lnTo>
                  <a:lnTo>
                    <a:pt x="96794" y="58432"/>
                  </a:lnTo>
                  <a:cubicBezTo>
                    <a:pt x="96274" y="61937"/>
                    <a:pt x="95330" y="65400"/>
                    <a:pt x="93990" y="68721"/>
                  </a:cubicBezTo>
                  <a:lnTo>
                    <a:pt x="93913" y="68913"/>
                  </a:lnTo>
                  <a:lnTo>
                    <a:pt x="98317" y="72996"/>
                  </a:lnTo>
                  <a:lnTo>
                    <a:pt x="93282" y="81718"/>
                  </a:lnTo>
                  <a:lnTo>
                    <a:pt x="87481" y="79925"/>
                  </a:lnTo>
                  <a:lnTo>
                    <a:pt x="87354" y="80085"/>
                  </a:lnTo>
                  <a:cubicBezTo>
                    <a:pt x="85132" y="82870"/>
                    <a:pt x="82592" y="85387"/>
                    <a:pt x="79789" y="87587"/>
                  </a:cubicBezTo>
                  <a:lnTo>
                    <a:pt x="79626" y="87715"/>
                  </a:lnTo>
                  <a:lnTo>
                    <a:pt x="81404" y="93464"/>
                  </a:lnTo>
                  <a:lnTo>
                    <a:pt x="72682" y="98500"/>
                  </a:lnTo>
                  <a:lnTo>
                    <a:pt x="68562" y="94053"/>
                  </a:lnTo>
                  <a:lnTo>
                    <a:pt x="68371" y="94128"/>
                  </a:lnTo>
                  <a:cubicBezTo>
                    <a:pt x="65053" y="95435"/>
                    <a:pt x="61592" y="96346"/>
                    <a:pt x="58060" y="96842"/>
                  </a:cubicBezTo>
                  <a:lnTo>
                    <a:pt x="57856" y="96871"/>
                  </a:lnTo>
                  <a:lnTo>
                    <a:pt x="56522" y="102733"/>
                  </a:lnTo>
                  <a:lnTo>
                    <a:pt x="46451" y="102733"/>
                  </a:lnTo>
                  <a:lnTo>
                    <a:pt x="45107" y="96826"/>
                  </a:lnTo>
                  <a:lnTo>
                    <a:pt x="44903" y="96795"/>
                  </a:lnTo>
                  <a:cubicBezTo>
                    <a:pt x="41399" y="96274"/>
                    <a:pt x="37937" y="95331"/>
                    <a:pt x="34614" y="93990"/>
                  </a:cubicBezTo>
                  <a:lnTo>
                    <a:pt x="34422" y="93913"/>
                  </a:lnTo>
                  <a:lnTo>
                    <a:pt x="30340" y="98318"/>
                  </a:lnTo>
                  <a:lnTo>
                    <a:pt x="21617" y="93283"/>
                  </a:lnTo>
                  <a:lnTo>
                    <a:pt x="23410" y="87483"/>
                  </a:lnTo>
                  <a:lnTo>
                    <a:pt x="23249" y="87354"/>
                  </a:lnTo>
                  <a:cubicBezTo>
                    <a:pt x="20464" y="85132"/>
                    <a:pt x="17946" y="82594"/>
                    <a:pt x="15748" y="79789"/>
                  </a:cubicBezTo>
                  <a:lnTo>
                    <a:pt x="15620" y="79626"/>
                  </a:lnTo>
                  <a:lnTo>
                    <a:pt x="9871" y="81404"/>
                  </a:lnTo>
                  <a:lnTo>
                    <a:pt x="4835" y="72682"/>
                  </a:lnTo>
                  <a:lnTo>
                    <a:pt x="9282" y="68562"/>
                  </a:lnTo>
                  <a:lnTo>
                    <a:pt x="9207" y="68371"/>
                  </a:lnTo>
                  <a:cubicBezTo>
                    <a:pt x="7900" y="65053"/>
                    <a:pt x="6989" y="61592"/>
                    <a:pt x="6493" y="58062"/>
                  </a:cubicBezTo>
                  <a:lnTo>
                    <a:pt x="6464" y="57856"/>
                  </a:lnTo>
                  <a:lnTo>
                    <a:pt x="602" y="56523"/>
                  </a:lnTo>
                  <a:lnTo>
                    <a:pt x="602" y="46451"/>
                  </a:lnTo>
                  <a:lnTo>
                    <a:pt x="6509" y="45107"/>
                  </a:lnTo>
                  <a:lnTo>
                    <a:pt x="6540" y="44903"/>
                  </a:lnTo>
                  <a:cubicBezTo>
                    <a:pt x="7061" y="41398"/>
                    <a:pt x="8005" y="37936"/>
                    <a:pt x="9345" y="34615"/>
                  </a:cubicBezTo>
                  <a:lnTo>
                    <a:pt x="9422" y="34422"/>
                  </a:lnTo>
                  <a:lnTo>
                    <a:pt x="5017" y="30340"/>
                  </a:lnTo>
                  <a:lnTo>
                    <a:pt x="10052" y="21617"/>
                  </a:lnTo>
                  <a:lnTo>
                    <a:pt x="15852" y="23410"/>
                  </a:lnTo>
                  <a:lnTo>
                    <a:pt x="15981" y="23251"/>
                  </a:lnTo>
                  <a:cubicBezTo>
                    <a:pt x="18202" y="20465"/>
                    <a:pt x="20741" y="17947"/>
                    <a:pt x="23546" y="15748"/>
                  </a:cubicBezTo>
                  <a:lnTo>
                    <a:pt x="23709" y="15621"/>
                  </a:lnTo>
                  <a:lnTo>
                    <a:pt x="21931" y="9871"/>
                  </a:lnTo>
                  <a:lnTo>
                    <a:pt x="30652" y="4836"/>
                  </a:lnTo>
                  <a:lnTo>
                    <a:pt x="34773" y="9282"/>
                  </a:lnTo>
                  <a:lnTo>
                    <a:pt x="34964" y="9207"/>
                  </a:lnTo>
                  <a:cubicBezTo>
                    <a:pt x="38282" y="7901"/>
                    <a:pt x="41742" y="6990"/>
                    <a:pt x="45273" y="6494"/>
                  </a:cubicBezTo>
                  <a:lnTo>
                    <a:pt x="45479" y="6465"/>
                  </a:lnTo>
                  <a:lnTo>
                    <a:pt x="46813" y="602"/>
                  </a:lnTo>
                  <a:close/>
                  <a:moveTo>
                    <a:pt x="46332" y="0"/>
                  </a:moveTo>
                  <a:lnTo>
                    <a:pt x="44984" y="5926"/>
                  </a:lnTo>
                  <a:cubicBezTo>
                    <a:pt x="41546" y="6426"/>
                    <a:pt x="38175" y="7313"/>
                    <a:pt x="34935" y="8571"/>
                  </a:cubicBezTo>
                  <a:lnTo>
                    <a:pt x="30768" y="4074"/>
                  </a:lnTo>
                  <a:lnTo>
                    <a:pt x="21214" y="9590"/>
                  </a:lnTo>
                  <a:lnTo>
                    <a:pt x="23011" y="15403"/>
                  </a:lnTo>
                  <a:cubicBezTo>
                    <a:pt x="20289" y="17557"/>
                    <a:pt x="17815" y="20010"/>
                    <a:pt x="15638" y="22715"/>
                  </a:cubicBezTo>
                  <a:lnTo>
                    <a:pt x="9772" y="20901"/>
                  </a:lnTo>
                  <a:lnTo>
                    <a:pt x="4255" y="30456"/>
                  </a:lnTo>
                  <a:lnTo>
                    <a:pt x="8710" y="34582"/>
                  </a:lnTo>
                  <a:cubicBezTo>
                    <a:pt x="7422" y="37811"/>
                    <a:pt x="6504" y="41176"/>
                    <a:pt x="5975" y="44611"/>
                  </a:cubicBezTo>
                  <a:lnTo>
                    <a:pt x="0" y="45971"/>
                  </a:lnTo>
                  <a:lnTo>
                    <a:pt x="0" y="57003"/>
                  </a:lnTo>
                  <a:lnTo>
                    <a:pt x="5924" y="58351"/>
                  </a:lnTo>
                  <a:cubicBezTo>
                    <a:pt x="6424" y="61790"/>
                    <a:pt x="7311" y="65161"/>
                    <a:pt x="8570" y="68400"/>
                  </a:cubicBezTo>
                  <a:lnTo>
                    <a:pt x="4072" y="72568"/>
                  </a:lnTo>
                  <a:lnTo>
                    <a:pt x="9589" y="82122"/>
                  </a:lnTo>
                  <a:lnTo>
                    <a:pt x="15402" y="80325"/>
                  </a:lnTo>
                  <a:cubicBezTo>
                    <a:pt x="17556" y="83047"/>
                    <a:pt x="20009" y="85519"/>
                    <a:pt x="22713" y="87697"/>
                  </a:cubicBezTo>
                  <a:lnTo>
                    <a:pt x="20899" y="93564"/>
                  </a:lnTo>
                  <a:lnTo>
                    <a:pt x="30453" y="99081"/>
                  </a:lnTo>
                  <a:lnTo>
                    <a:pt x="34580" y="94626"/>
                  </a:lnTo>
                  <a:cubicBezTo>
                    <a:pt x="37809" y="95914"/>
                    <a:pt x="41174" y="96830"/>
                    <a:pt x="44610" y="97360"/>
                  </a:cubicBezTo>
                  <a:lnTo>
                    <a:pt x="45969" y="103334"/>
                  </a:lnTo>
                  <a:lnTo>
                    <a:pt x="57003" y="103334"/>
                  </a:lnTo>
                  <a:lnTo>
                    <a:pt x="58351" y="97409"/>
                  </a:lnTo>
                  <a:cubicBezTo>
                    <a:pt x="61789" y="96910"/>
                    <a:pt x="65160" y="96023"/>
                    <a:pt x="68400" y="94764"/>
                  </a:cubicBezTo>
                  <a:lnTo>
                    <a:pt x="72567" y="99262"/>
                  </a:lnTo>
                  <a:lnTo>
                    <a:pt x="82122" y="93746"/>
                  </a:lnTo>
                  <a:lnTo>
                    <a:pt x="80324" y="87933"/>
                  </a:lnTo>
                  <a:cubicBezTo>
                    <a:pt x="83047" y="85777"/>
                    <a:pt x="85519" y="83326"/>
                    <a:pt x="87697" y="80621"/>
                  </a:cubicBezTo>
                  <a:lnTo>
                    <a:pt x="93564" y="82435"/>
                  </a:lnTo>
                  <a:lnTo>
                    <a:pt x="99082" y="72881"/>
                  </a:lnTo>
                  <a:lnTo>
                    <a:pt x="94628" y="68754"/>
                  </a:lnTo>
                  <a:cubicBezTo>
                    <a:pt x="95914" y="65525"/>
                    <a:pt x="96831" y="62160"/>
                    <a:pt x="97360" y="58724"/>
                  </a:cubicBezTo>
                  <a:lnTo>
                    <a:pt x="103336" y="57365"/>
                  </a:lnTo>
                  <a:lnTo>
                    <a:pt x="103336" y="46333"/>
                  </a:lnTo>
                  <a:lnTo>
                    <a:pt x="97410" y="44984"/>
                  </a:lnTo>
                  <a:cubicBezTo>
                    <a:pt x="96910" y="41546"/>
                    <a:pt x="96023" y="38175"/>
                    <a:pt x="94764" y="34935"/>
                  </a:cubicBezTo>
                  <a:lnTo>
                    <a:pt x="99262" y="30768"/>
                  </a:lnTo>
                  <a:lnTo>
                    <a:pt x="93746" y="21213"/>
                  </a:lnTo>
                  <a:lnTo>
                    <a:pt x="87933" y="23011"/>
                  </a:lnTo>
                  <a:cubicBezTo>
                    <a:pt x="85777" y="20289"/>
                    <a:pt x="83325" y="17815"/>
                    <a:pt x="80621" y="15638"/>
                  </a:cubicBezTo>
                  <a:lnTo>
                    <a:pt x="82437" y="9772"/>
                  </a:lnTo>
                  <a:lnTo>
                    <a:pt x="72883" y="4254"/>
                  </a:lnTo>
                  <a:lnTo>
                    <a:pt x="68755" y="8708"/>
                  </a:lnTo>
                  <a:cubicBezTo>
                    <a:pt x="65526" y="7422"/>
                    <a:pt x="62162" y="6504"/>
                    <a:pt x="58726" y="5976"/>
                  </a:cubicBezTo>
                  <a:lnTo>
                    <a:pt x="573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2"/>
            <p:cNvSpPr/>
            <p:nvPr/>
          </p:nvSpPr>
          <p:spPr>
            <a:xfrm>
              <a:off x="3175150" y="245275"/>
              <a:ext cx="2568325" cy="2568350"/>
            </a:xfrm>
            <a:custGeom>
              <a:avLst/>
              <a:gdLst/>
              <a:ahLst/>
              <a:cxnLst/>
              <a:rect l="l" t="t" r="r" b="b"/>
              <a:pathLst>
                <a:path w="102733" h="102734" extrusionOk="0">
                  <a:moveTo>
                    <a:pt x="51366" y="13046"/>
                  </a:moveTo>
                  <a:cubicBezTo>
                    <a:pt x="72531" y="13046"/>
                    <a:pt x="89687" y="30203"/>
                    <a:pt x="89687" y="51367"/>
                  </a:cubicBezTo>
                  <a:cubicBezTo>
                    <a:pt x="89687" y="72530"/>
                    <a:pt x="72531" y="89687"/>
                    <a:pt x="51366" y="89687"/>
                  </a:cubicBezTo>
                  <a:cubicBezTo>
                    <a:pt x="30202" y="89687"/>
                    <a:pt x="13045" y="72530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1"/>
                  </a:moveTo>
                  <a:lnTo>
                    <a:pt x="44931" y="5894"/>
                  </a:lnTo>
                  <a:cubicBezTo>
                    <a:pt x="41375" y="6393"/>
                    <a:pt x="37892" y="7310"/>
                    <a:pt x="34553" y="8626"/>
                  </a:cubicBezTo>
                  <a:lnTo>
                    <a:pt x="30409" y="4154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0" y="19957"/>
                    <a:pt x="15444" y="22762"/>
                  </a:cubicBezTo>
                  <a:lnTo>
                    <a:pt x="9611" y="20958"/>
                  </a:lnTo>
                  <a:lnTo>
                    <a:pt x="4334" y="30096"/>
                  </a:lnTo>
                  <a:lnTo>
                    <a:pt x="8765" y="34201"/>
                  </a:lnTo>
                  <a:cubicBezTo>
                    <a:pt x="7418" y="37530"/>
                    <a:pt x="6471" y="41006"/>
                    <a:pt x="5941" y="44559"/>
                  </a:cubicBezTo>
                  <a:lnTo>
                    <a:pt x="0" y="45910"/>
                  </a:lnTo>
                  <a:lnTo>
                    <a:pt x="0" y="56462"/>
                  </a:lnTo>
                  <a:lnTo>
                    <a:pt x="5893" y="57803"/>
                  </a:lnTo>
                  <a:cubicBezTo>
                    <a:pt x="6392" y="61358"/>
                    <a:pt x="7309" y="64840"/>
                    <a:pt x="8625" y="68180"/>
                  </a:cubicBezTo>
                  <a:lnTo>
                    <a:pt x="4153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7"/>
                    <a:pt x="19957" y="85053"/>
                    <a:pt x="22761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529" y="95314"/>
                    <a:pt x="41005" y="96262"/>
                    <a:pt x="44558" y="96793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40"/>
                  </a:lnTo>
                  <a:cubicBezTo>
                    <a:pt x="61357" y="96340"/>
                    <a:pt x="64840" y="95424"/>
                    <a:pt x="68180" y="94109"/>
                  </a:cubicBezTo>
                  <a:lnTo>
                    <a:pt x="72324" y="98580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09"/>
                    <a:pt x="85052" y="82776"/>
                    <a:pt x="87288" y="79971"/>
                  </a:cubicBezTo>
                  <a:lnTo>
                    <a:pt x="93122" y="81776"/>
                  </a:lnTo>
                  <a:lnTo>
                    <a:pt x="98398" y="72637"/>
                  </a:lnTo>
                  <a:lnTo>
                    <a:pt x="93968" y="68533"/>
                  </a:lnTo>
                  <a:cubicBezTo>
                    <a:pt x="95313" y="65204"/>
                    <a:pt x="96261" y="61727"/>
                    <a:pt x="96792" y="58176"/>
                  </a:cubicBezTo>
                  <a:lnTo>
                    <a:pt x="102733" y="56824"/>
                  </a:lnTo>
                  <a:lnTo>
                    <a:pt x="102733" y="46271"/>
                  </a:lnTo>
                  <a:lnTo>
                    <a:pt x="96838" y="44931"/>
                  </a:lnTo>
                  <a:cubicBezTo>
                    <a:pt x="96340" y="41376"/>
                    <a:pt x="95423" y="37893"/>
                    <a:pt x="94107" y="34553"/>
                  </a:cubicBezTo>
                  <a:lnTo>
                    <a:pt x="98579" y="30410"/>
                  </a:lnTo>
                  <a:lnTo>
                    <a:pt x="93303" y="21270"/>
                  </a:lnTo>
                  <a:lnTo>
                    <a:pt x="87522" y="23059"/>
                  </a:lnTo>
                  <a:cubicBezTo>
                    <a:pt x="85309" y="20236"/>
                    <a:pt x="82775" y="17681"/>
                    <a:pt x="79971" y="15444"/>
                  </a:cubicBezTo>
                  <a:lnTo>
                    <a:pt x="81775" y="9611"/>
                  </a:lnTo>
                  <a:lnTo>
                    <a:pt x="72637" y="4335"/>
                  </a:lnTo>
                  <a:lnTo>
                    <a:pt x="68532" y="8764"/>
                  </a:lnTo>
                  <a:cubicBezTo>
                    <a:pt x="65203" y="7419"/>
                    <a:pt x="61726" y="6471"/>
                    <a:pt x="58175" y="5942"/>
                  </a:cubicBezTo>
                  <a:lnTo>
                    <a:pt x="568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2"/>
            <p:cNvSpPr/>
            <p:nvPr/>
          </p:nvSpPr>
          <p:spPr>
            <a:xfrm>
              <a:off x="3167975" y="238125"/>
              <a:ext cx="2582675" cy="2582650"/>
            </a:xfrm>
            <a:custGeom>
              <a:avLst/>
              <a:gdLst/>
              <a:ahLst/>
              <a:cxnLst/>
              <a:rect l="l" t="t" r="r" b="b"/>
              <a:pathLst>
                <a:path w="103307" h="103306" extrusionOk="0">
                  <a:moveTo>
                    <a:pt x="51652" y="13618"/>
                  </a:moveTo>
                  <a:cubicBezTo>
                    <a:pt x="72626" y="13618"/>
                    <a:pt x="89688" y="30681"/>
                    <a:pt x="89688" y="51652"/>
                  </a:cubicBezTo>
                  <a:cubicBezTo>
                    <a:pt x="89688" y="72624"/>
                    <a:pt x="72626" y="89687"/>
                    <a:pt x="51652" y="89687"/>
                  </a:cubicBezTo>
                  <a:cubicBezTo>
                    <a:pt x="30680" y="89687"/>
                    <a:pt x="13619" y="72624"/>
                    <a:pt x="13619" y="51653"/>
                  </a:cubicBezTo>
                  <a:cubicBezTo>
                    <a:pt x="13619" y="30681"/>
                    <a:pt x="30681" y="13619"/>
                    <a:pt x="51653" y="13619"/>
                  </a:cubicBezTo>
                  <a:lnTo>
                    <a:pt x="51652" y="13618"/>
                  </a:lnTo>
                  <a:close/>
                  <a:moveTo>
                    <a:pt x="51652" y="13045"/>
                  </a:moveTo>
                  <a:cubicBezTo>
                    <a:pt x="30365" y="13045"/>
                    <a:pt x="13047" y="30365"/>
                    <a:pt x="13047" y="51653"/>
                  </a:cubicBezTo>
                  <a:cubicBezTo>
                    <a:pt x="13047" y="72941"/>
                    <a:pt x="30365" y="90260"/>
                    <a:pt x="51653" y="90260"/>
                  </a:cubicBezTo>
                  <a:lnTo>
                    <a:pt x="51653" y="90260"/>
                  </a:lnTo>
                  <a:cubicBezTo>
                    <a:pt x="72942" y="90260"/>
                    <a:pt x="90260" y="72940"/>
                    <a:pt x="90260" y="51652"/>
                  </a:cubicBezTo>
                  <a:cubicBezTo>
                    <a:pt x="90260" y="30364"/>
                    <a:pt x="72940" y="13045"/>
                    <a:pt x="51652" y="13045"/>
                  </a:cubicBezTo>
                  <a:close/>
                  <a:moveTo>
                    <a:pt x="51653" y="90260"/>
                  </a:moveTo>
                  <a:cubicBezTo>
                    <a:pt x="51653" y="90260"/>
                    <a:pt x="51652" y="90260"/>
                    <a:pt x="51652" y="90260"/>
                  </a:cubicBezTo>
                  <a:lnTo>
                    <a:pt x="51653" y="90260"/>
                  </a:lnTo>
                  <a:cubicBezTo>
                    <a:pt x="51653" y="90260"/>
                    <a:pt x="51653" y="90260"/>
                    <a:pt x="51653" y="90260"/>
                  </a:cubicBezTo>
                  <a:close/>
                  <a:moveTo>
                    <a:pt x="56883" y="573"/>
                  </a:moveTo>
                  <a:lnTo>
                    <a:pt x="58184" y="6291"/>
                  </a:lnTo>
                  <a:cubicBezTo>
                    <a:pt x="58210" y="6406"/>
                    <a:pt x="58304" y="6494"/>
                    <a:pt x="58420" y="6511"/>
                  </a:cubicBezTo>
                  <a:cubicBezTo>
                    <a:pt x="61950" y="7039"/>
                    <a:pt x="65404" y="7980"/>
                    <a:pt x="68713" y="9316"/>
                  </a:cubicBezTo>
                  <a:cubicBezTo>
                    <a:pt x="68748" y="9331"/>
                    <a:pt x="68784" y="9338"/>
                    <a:pt x="68820" y="9338"/>
                  </a:cubicBezTo>
                  <a:cubicBezTo>
                    <a:pt x="68898" y="9338"/>
                    <a:pt x="68976" y="9305"/>
                    <a:pt x="69031" y="9245"/>
                  </a:cubicBezTo>
                  <a:lnTo>
                    <a:pt x="72980" y="4983"/>
                  </a:lnTo>
                  <a:lnTo>
                    <a:pt x="81722" y="10030"/>
                  </a:lnTo>
                  <a:lnTo>
                    <a:pt x="79987" y="15646"/>
                  </a:lnTo>
                  <a:cubicBezTo>
                    <a:pt x="79951" y="15758"/>
                    <a:pt x="79989" y="15881"/>
                    <a:pt x="80082" y="15955"/>
                  </a:cubicBezTo>
                  <a:cubicBezTo>
                    <a:pt x="82868" y="18177"/>
                    <a:pt x="85386" y="20717"/>
                    <a:pt x="87585" y="23522"/>
                  </a:cubicBezTo>
                  <a:cubicBezTo>
                    <a:pt x="87640" y="23592"/>
                    <a:pt x="87723" y="23631"/>
                    <a:pt x="87809" y="23631"/>
                  </a:cubicBezTo>
                  <a:cubicBezTo>
                    <a:pt x="87838" y="23631"/>
                    <a:pt x="87867" y="23627"/>
                    <a:pt x="87895" y="23618"/>
                  </a:cubicBezTo>
                  <a:lnTo>
                    <a:pt x="93458" y="21898"/>
                  </a:lnTo>
                  <a:lnTo>
                    <a:pt x="98505" y="30640"/>
                  </a:lnTo>
                  <a:lnTo>
                    <a:pt x="94201" y="34629"/>
                  </a:lnTo>
                  <a:cubicBezTo>
                    <a:pt x="94114" y="34709"/>
                    <a:pt x="94085" y="34834"/>
                    <a:pt x="94129" y="34944"/>
                  </a:cubicBezTo>
                  <a:cubicBezTo>
                    <a:pt x="95435" y="38263"/>
                    <a:pt x="96345" y="41725"/>
                    <a:pt x="96841" y="45257"/>
                  </a:cubicBezTo>
                  <a:cubicBezTo>
                    <a:pt x="96858" y="45375"/>
                    <a:pt x="96945" y="45470"/>
                    <a:pt x="97062" y="45496"/>
                  </a:cubicBezTo>
                  <a:lnTo>
                    <a:pt x="102733" y="46786"/>
                  </a:lnTo>
                  <a:lnTo>
                    <a:pt x="102733" y="56880"/>
                  </a:lnTo>
                  <a:lnTo>
                    <a:pt x="97014" y="58182"/>
                  </a:lnTo>
                  <a:cubicBezTo>
                    <a:pt x="96900" y="58208"/>
                    <a:pt x="96812" y="58302"/>
                    <a:pt x="96794" y="58419"/>
                  </a:cubicBezTo>
                  <a:cubicBezTo>
                    <a:pt x="96274" y="61925"/>
                    <a:pt x="95330" y="65388"/>
                    <a:pt x="93989" y="68712"/>
                  </a:cubicBezTo>
                  <a:cubicBezTo>
                    <a:pt x="93945" y="68822"/>
                    <a:pt x="93973" y="68948"/>
                    <a:pt x="94061" y="69029"/>
                  </a:cubicBezTo>
                  <a:lnTo>
                    <a:pt x="98323" y="72978"/>
                  </a:lnTo>
                  <a:lnTo>
                    <a:pt x="93275" y="81721"/>
                  </a:lnTo>
                  <a:lnTo>
                    <a:pt x="87659" y="79986"/>
                  </a:lnTo>
                  <a:cubicBezTo>
                    <a:pt x="87631" y="79977"/>
                    <a:pt x="87603" y="79973"/>
                    <a:pt x="87574" y="79973"/>
                  </a:cubicBezTo>
                  <a:cubicBezTo>
                    <a:pt x="87489" y="79973"/>
                    <a:pt x="87406" y="80011"/>
                    <a:pt x="87351" y="80080"/>
                  </a:cubicBezTo>
                  <a:cubicBezTo>
                    <a:pt x="85128" y="82867"/>
                    <a:pt x="82589" y="85385"/>
                    <a:pt x="79783" y="87584"/>
                  </a:cubicBezTo>
                  <a:cubicBezTo>
                    <a:pt x="79690" y="87658"/>
                    <a:pt x="79651" y="87781"/>
                    <a:pt x="79686" y="87895"/>
                  </a:cubicBezTo>
                  <a:lnTo>
                    <a:pt x="81406" y="93458"/>
                  </a:lnTo>
                  <a:lnTo>
                    <a:pt x="72664" y="98504"/>
                  </a:lnTo>
                  <a:lnTo>
                    <a:pt x="68676" y="94200"/>
                  </a:lnTo>
                  <a:cubicBezTo>
                    <a:pt x="68621" y="94140"/>
                    <a:pt x="68544" y="94108"/>
                    <a:pt x="68465" y="94108"/>
                  </a:cubicBezTo>
                  <a:cubicBezTo>
                    <a:pt x="68430" y="94108"/>
                    <a:pt x="68394" y="94114"/>
                    <a:pt x="68360" y="94127"/>
                  </a:cubicBezTo>
                  <a:cubicBezTo>
                    <a:pt x="65041" y="95434"/>
                    <a:pt x="61581" y="96345"/>
                    <a:pt x="58049" y="96842"/>
                  </a:cubicBezTo>
                  <a:cubicBezTo>
                    <a:pt x="57931" y="96858"/>
                    <a:pt x="57835" y="96946"/>
                    <a:pt x="57809" y="97061"/>
                  </a:cubicBezTo>
                  <a:lnTo>
                    <a:pt x="56518" y="102733"/>
                  </a:lnTo>
                  <a:lnTo>
                    <a:pt x="46424" y="102733"/>
                  </a:lnTo>
                  <a:lnTo>
                    <a:pt x="45124" y="97014"/>
                  </a:lnTo>
                  <a:cubicBezTo>
                    <a:pt x="45098" y="96898"/>
                    <a:pt x="45004" y="96810"/>
                    <a:pt x="44887" y="96794"/>
                  </a:cubicBezTo>
                  <a:cubicBezTo>
                    <a:pt x="41380" y="96274"/>
                    <a:pt x="37916" y="95328"/>
                    <a:pt x="34595" y="93989"/>
                  </a:cubicBezTo>
                  <a:cubicBezTo>
                    <a:pt x="34560" y="93974"/>
                    <a:pt x="34523" y="93968"/>
                    <a:pt x="34487" y="93968"/>
                  </a:cubicBezTo>
                  <a:cubicBezTo>
                    <a:pt x="34409" y="93968"/>
                    <a:pt x="34332" y="94000"/>
                    <a:pt x="34277" y="94059"/>
                  </a:cubicBezTo>
                  <a:lnTo>
                    <a:pt x="30328" y="98321"/>
                  </a:lnTo>
                  <a:lnTo>
                    <a:pt x="21586" y="93275"/>
                  </a:lnTo>
                  <a:lnTo>
                    <a:pt x="23321" y="87659"/>
                  </a:lnTo>
                  <a:cubicBezTo>
                    <a:pt x="23356" y="87547"/>
                    <a:pt x="23318" y="87424"/>
                    <a:pt x="23226" y="87350"/>
                  </a:cubicBezTo>
                  <a:cubicBezTo>
                    <a:pt x="20439" y="85128"/>
                    <a:pt x="17922" y="82589"/>
                    <a:pt x="15723" y="79784"/>
                  </a:cubicBezTo>
                  <a:cubicBezTo>
                    <a:pt x="15667" y="79714"/>
                    <a:pt x="15583" y="79674"/>
                    <a:pt x="15496" y="79674"/>
                  </a:cubicBezTo>
                  <a:cubicBezTo>
                    <a:pt x="15468" y="79674"/>
                    <a:pt x="15439" y="79678"/>
                    <a:pt x="15411" y="79687"/>
                  </a:cubicBezTo>
                  <a:lnTo>
                    <a:pt x="9850" y="81407"/>
                  </a:lnTo>
                  <a:lnTo>
                    <a:pt x="4801" y="72665"/>
                  </a:lnTo>
                  <a:lnTo>
                    <a:pt x="9106" y="68676"/>
                  </a:lnTo>
                  <a:cubicBezTo>
                    <a:pt x="9193" y="68596"/>
                    <a:pt x="9222" y="68471"/>
                    <a:pt x="9179" y="68361"/>
                  </a:cubicBezTo>
                  <a:cubicBezTo>
                    <a:pt x="7872" y="65042"/>
                    <a:pt x="6961" y="61581"/>
                    <a:pt x="6464" y="58048"/>
                  </a:cubicBezTo>
                  <a:cubicBezTo>
                    <a:pt x="6448" y="57930"/>
                    <a:pt x="6360" y="57836"/>
                    <a:pt x="6244" y="57809"/>
                  </a:cubicBezTo>
                  <a:lnTo>
                    <a:pt x="573" y="56519"/>
                  </a:lnTo>
                  <a:lnTo>
                    <a:pt x="573" y="46424"/>
                  </a:lnTo>
                  <a:lnTo>
                    <a:pt x="6292" y="45122"/>
                  </a:lnTo>
                  <a:cubicBezTo>
                    <a:pt x="6407" y="45097"/>
                    <a:pt x="6494" y="45003"/>
                    <a:pt x="6511" y="44886"/>
                  </a:cubicBezTo>
                  <a:cubicBezTo>
                    <a:pt x="7032" y="41379"/>
                    <a:pt x="7977" y="37916"/>
                    <a:pt x="9317" y="34594"/>
                  </a:cubicBezTo>
                  <a:cubicBezTo>
                    <a:pt x="9362" y="34484"/>
                    <a:pt x="9333" y="34358"/>
                    <a:pt x="9246" y="34277"/>
                  </a:cubicBezTo>
                  <a:lnTo>
                    <a:pt x="4983" y="30327"/>
                  </a:lnTo>
                  <a:lnTo>
                    <a:pt x="10031" y="21584"/>
                  </a:lnTo>
                  <a:lnTo>
                    <a:pt x="15646" y="23321"/>
                  </a:lnTo>
                  <a:cubicBezTo>
                    <a:pt x="15674" y="23329"/>
                    <a:pt x="15702" y="23333"/>
                    <a:pt x="15730" y="23333"/>
                  </a:cubicBezTo>
                  <a:cubicBezTo>
                    <a:pt x="15816" y="23333"/>
                    <a:pt x="15899" y="23295"/>
                    <a:pt x="15955" y="23226"/>
                  </a:cubicBezTo>
                  <a:cubicBezTo>
                    <a:pt x="18177" y="20439"/>
                    <a:pt x="20717" y="17922"/>
                    <a:pt x="23522" y="15722"/>
                  </a:cubicBezTo>
                  <a:cubicBezTo>
                    <a:pt x="23616" y="15648"/>
                    <a:pt x="23654" y="15526"/>
                    <a:pt x="23619" y="15412"/>
                  </a:cubicBezTo>
                  <a:lnTo>
                    <a:pt x="21899" y="9850"/>
                  </a:lnTo>
                  <a:lnTo>
                    <a:pt x="30642" y="4801"/>
                  </a:lnTo>
                  <a:lnTo>
                    <a:pt x="34630" y="9106"/>
                  </a:lnTo>
                  <a:cubicBezTo>
                    <a:pt x="34685" y="9166"/>
                    <a:pt x="34762" y="9198"/>
                    <a:pt x="34841" y="9198"/>
                  </a:cubicBezTo>
                  <a:cubicBezTo>
                    <a:pt x="34876" y="9198"/>
                    <a:pt x="34912" y="9192"/>
                    <a:pt x="34946" y="9179"/>
                  </a:cubicBezTo>
                  <a:cubicBezTo>
                    <a:pt x="38263" y="7872"/>
                    <a:pt x="41725" y="6960"/>
                    <a:pt x="45257" y="6465"/>
                  </a:cubicBezTo>
                  <a:cubicBezTo>
                    <a:pt x="45376" y="6449"/>
                    <a:pt x="45471" y="6361"/>
                    <a:pt x="45498" y="6244"/>
                  </a:cubicBezTo>
                  <a:lnTo>
                    <a:pt x="46789" y="573"/>
                  </a:lnTo>
                  <a:close/>
                  <a:moveTo>
                    <a:pt x="46558" y="0"/>
                  </a:moveTo>
                  <a:cubicBezTo>
                    <a:pt x="46424" y="0"/>
                    <a:pt x="46309" y="93"/>
                    <a:pt x="46280" y="223"/>
                  </a:cubicBezTo>
                  <a:lnTo>
                    <a:pt x="44982" y="5924"/>
                  </a:lnTo>
                  <a:cubicBezTo>
                    <a:pt x="41537" y="6424"/>
                    <a:pt x="38161" y="7313"/>
                    <a:pt x="34917" y="8574"/>
                  </a:cubicBezTo>
                  <a:lnTo>
                    <a:pt x="30907" y="4245"/>
                  </a:lnTo>
                  <a:cubicBezTo>
                    <a:pt x="30851" y="4185"/>
                    <a:pt x="30774" y="4154"/>
                    <a:pt x="30696" y="4154"/>
                  </a:cubicBezTo>
                  <a:cubicBezTo>
                    <a:pt x="30647" y="4154"/>
                    <a:pt x="30597" y="4166"/>
                    <a:pt x="30553" y="4191"/>
                  </a:cubicBezTo>
                  <a:lnTo>
                    <a:pt x="21414" y="9468"/>
                  </a:lnTo>
                  <a:cubicBezTo>
                    <a:pt x="21299" y="9535"/>
                    <a:pt x="21244" y="9673"/>
                    <a:pt x="21285" y="9800"/>
                  </a:cubicBezTo>
                  <a:lnTo>
                    <a:pt x="23013" y="15394"/>
                  </a:lnTo>
                  <a:cubicBezTo>
                    <a:pt x="20286" y="17550"/>
                    <a:pt x="17810" y="20006"/>
                    <a:pt x="15629" y="22716"/>
                  </a:cubicBezTo>
                  <a:lnTo>
                    <a:pt x="9982" y="20970"/>
                  </a:lnTo>
                  <a:cubicBezTo>
                    <a:pt x="9954" y="20961"/>
                    <a:pt x="9925" y="20957"/>
                    <a:pt x="9896" y="20957"/>
                  </a:cubicBezTo>
                  <a:cubicBezTo>
                    <a:pt x="9797" y="20957"/>
                    <a:pt x="9701" y="21010"/>
                    <a:pt x="9649" y="21099"/>
                  </a:cubicBezTo>
                  <a:lnTo>
                    <a:pt x="4373" y="30238"/>
                  </a:lnTo>
                  <a:cubicBezTo>
                    <a:pt x="4306" y="30354"/>
                    <a:pt x="4328" y="30500"/>
                    <a:pt x="4427" y="30592"/>
                  </a:cubicBezTo>
                  <a:lnTo>
                    <a:pt x="8712" y="34562"/>
                  </a:lnTo>
                  <a:cubicBezTo>
                    <a:pt x="7422" y="37796"/>
                    <a:pt x="6503" y="41166"/>
                    <a:pt x="5975" y="44608"/>
                  </a:cubicBezTo>
                  <a:lnTo>
                    <a:pt x="224" y="45916"/>
                  </a:lnTo>
                  <a:cubicBezTo>
                    <a:pt x="93" y="45945"/>
                    <a:pt x="0" y="46061"/>
                    <a:pt x="0" y="46195"/>
                  </a:cubicBezTo>
                  <a:lnTo>
                    <a:pt x="0" y="56747"/>
                  </a:lnTo>
                  <a:cubicBezTo>
                    <a:pt x="0" y="56881"/>
                    <a:pt x="93" y="56997"/>
                    <a:pt x="224" y="57027"/>
                  </a:cubicBezTo>
                  <a:lnTo>
                    <a:pt x="5925" y="58324"/>
                  </a:lnTo>
                  <a:cubicBezTo>
                    <a:pt x="6425" y="61768"/>
                    <a:pt x="7313" y="65145"/>
                    <a:pt x="8574" y="68389"/>
                  </a:cubicBezTo>
                  <a:lnTo>
                    <a:pt x="4245" y="72400"/>
                  </a:lnTo>
                  <a:cubicBezTo>
                    <a:pt x="4148" y="72490"/>
                    <a:pt x="4125" y="72637"/>
                    <a:pt x="4192" y="72753"/>
                  </a:cubicBezTo>
                  <a:lnTo>
                    <a:pt x="9468" y="81891"/>
                  </a:lnTo>
                  <a:cubicBezTo>
                    <a:pt x="9521" y="81982"/>
                    <a:pt x="9616" y="82035"/>
                    <a:pt x="9716" y="82035"/>
                  </a:cubicBezTo>
                  <a:cubicBezTo>
                    <a:pt x="9744" y="82035"/>
                    <a:pt x="9772" y="82030"/>
                    <a:pt x="9800" y="82022"/>
                  </a:cubicBezTo>
                  <a:lnTo>
                    <a:pt x="15394" y="80292"/>
                  </a:lnTo>
                  <a:cubicBezTo>
                    <a:pt x="17550" y="83019"/>
                    <a:pt x="20008" y="85496"/>
                    <a:pt x="22716" y="87677"/>
                  </a:cubicBezTo>
                  <a:lnTo>
                    <a:pt x="20970" y="93323"/>
                  </a:lnTo>
                  <a:cubicBezTo>
                    <a:pt x="20931" y="93452"/>
                    <a:pt x="20984" y="93590"/>
                    <a:pt x="21101" y="93657"/>
                  </a:cubicBezTo>
                  <a:lnTo>
                    <a:pt x="30239" y="98932"/>
                  </a:lnTo>
                  <a:cubicBezTo>
                    <a:pt x="30284" y="98958"/>
                    <a:pt x="30333" y="98971"/>
                    <a:pt x="30382" y="98971"/>
                  </a:cubicBezTo>
                  <a:cubicBezTo>
                    <a:pt x="30460" y="98971"/>
                    <a:pt x="30536" y="98939"/>
                    <a:pt x="30592" y="98879"/>
                  </a:cubicBezTo>
                  <a:lnTo>
                    <a:pt x="34563" y="94594"/>
                  </a:lnTo>
                  <a:cubicBezTo>
                    <a:pt x="37797" y="95884"/>
                    <a:pt x="41167" y="96802"/>
                    <a:pt x="44608" y="97332"/>
                  </a:cubicBezTo>
                  <a:lnTo>
                    <a:pt x="45916" y="103082"/>
                  </a:lnTo>
                  <a:cubicBezTo>
                    <a:pt x="45946" y="103213"/>
                    <a:pt x="46062" y="103305"/>
                    <a:pt x="46196" y="103305"/>
                  </a:cubicBezTo>
                  <a:lnTo>
                    <a:pt x="56748" y="103305"/>
                  </a:lnTo>
                  <a:cubicBezTo>
                    <a:pt x="56881" y="103305"/>
                    <a:pt x="56996" y="103213"/>
                    <a:pt x="57026" y="103083"/>
                  </a:cubicBezTo>
                  <a:lnTo>
                    <a:pt x="58323" y="97381"/>
                  </a:lnTo>
                  <a:cubicBezTo>
                    <a:pt x="61768" y="96881"/>
                    <a:pt x="65144" y="95992"/>
                    <a:pt x="68388" y="94731"/>
                  </a:cubicBezTo>
                  <a:lnTo>
                    <a:pt x="72399" y="99061"/>
                  </a:lnTo>
                  <a:cubicBezTo>
                    <a:pt x="72455" y="99121"/>
                    <a:pt x="72531" y="99152"/>
                    <a:pt x="72609" y="99152"/>
                  </a:cubicBezTo>
                  <a:cubicBezTo>
                    <a:pt x="72658" y="99152"/>
                    <a:pt x="72707" y="99140"/>
                    <a:pt x="72752" y="99114"/>
                  </a:cubicBezTo>
                  <a:lnTo>
                    <a:pt x="81891" y="93838"/>
                  </a:lnTo>
                  <a:cubicBezTo>
                    <a:pt x="82007" y="93771"/>
                    <a:pt x="82061" y="93632"/>
                    <a:pt x="82022" y="93505"/>
                  </a:cubicBezTo>
                  <a:lnTo>
                    <a:pt x="80292" y="87913"/>
                  </a:lnTo>
                  <a:cubicBezTo>
                    <a:pt x="83019" y="85755"/>
                    <a:pt x="85496" y="83299"/>
                    <a:pt x="87677" y="80589"/>
                  </a:cubicBezTo>
                  <a:lnTo>
                    <a:pt x="93324" y="82336"/>
                  </a:lnTo>
                  <a:cubicBezTo>
                    <a:pt x="93351" y="82345"/>
                    <a:pt x="93380" y="82349"/>
                    <a:pt x="93407" y="82349"/>
                  </a:cubicBezTo>
                  <a:cubicBezTo>
                    <a:pt x="93508" y="82349"/>
                    <a:pt x="93604" y="82296"/>
                    <a:pt x="93657" y="82206"/>
                  </a:cubicBezTo>
                  <a:lnTo>
                    <a:pt x="98932" y="73067"/>
                  </a:lnTo>
                  <a:cubicBezTo>
                    <a:pt x="98999" y="72952"/>
                    <a:pt x="98977" y="72805"/>
                    <a:pt x="98879" y="72713"/>
                  </a:cubicBezTo>
                  <a:lnTo>
                    <a:pt x="94594" y="68743"/>
                  </a:lnTo>
                  <a:cubicBezTo>
                    <a:pt x="95884" y="65509"/>
                    <a:pt x="96802" y="62139"/>
                    <a:pt x="97332" y="58699"/>
                  </a:cubicBezTo>
                  <a:lnTo>
                    <a:pt x="103083" y="57389"/>
                  </a:lnTo>
                  <a:cubicBezTo>
                    <a:pt x="103214" y="57359"/>
                    <a:pt x="103306" y="57243"/>
                    <a:pt x="103306" y="57110"/>
                  </a:cubicBezTo>
                  <a:lnTo>
                    <a:pt x="103306" y="46558"/>
                  </a:lnTo>
                  <a:cubicBezTo>
                    <a:pt x="103306" y="46424"/>
                    <a:pt x="103214" y="46308"/>
                    <a:pt x="103083" y="46278"/>
                  </a:cubicBezTo>
                  <a:lnTo>
                    <a:pt x="97382" y="44981"/>
                  </a:lnTo>
                  <a:cubicBezTo>
                    <a:pt x="96882" y="41537"/>
                    <a:pt x="95994" y="38160"/>
                    <a:pt x="94733" y="34916"/>
                  </a:cubicBezTo>
                  <a:lnTo>
                    <a:pt x="99062" y="30905"/>
                  </a:lnTo>
                  <a:cubicBezTo>
                    <a:pt x="99159" y="30814"/>
                    <a:pt x="99181" y="30668"/>
                    <a:pt x="99114" y="30553"/>
                  </a:cubicBezTo>
                  <a:lnTo>
                    <a:pt x="93838" y="21414"/>
                  </a:lnTo>
                  <a:cubicBezTo>
                    <a:pt x="93786" y="21323"/>
                    <a:pt x="93691" y="21271"/>
                    <a:pt x="93591" y="21271"/>
                  </a:cubicBezTo>
                  <a:cubicBezTo>
                    <a:pt x="93563" y="21271"/>
                    <a:pt x="93534" y="21275"/>
                    <a:pt x="93506" y="21283"/>
                  </a:cubicBezTo>
                  <a:lnTo>
                    <a:pt x="87913" y="23013"/>
                  </a:lnTo>
                  <a:cubicBezTo>
                    <a:pt x="85755" y="20286"/>
                    <a:pt x="83299" y="17809"/>
                    <a:pt x="80590" y="15629"/>
                  </a:cubicBezTo>
                  <a:lnTo>
                    <a:pt x="82337" y="9982"/>
                  </a:lnTo>
                  <a:cubicBezTo>
                    <a:pt x="82376" y="9853"/>
                    <a:pt x="82322" y="9716"/>
                    <a:pt x="82206" y="9649"/>
                  </a:cubicBezTo>
                  <a:lnTo>
                    <a:pt x="73068" y="4372"/>
                  </a:lnTo>
                  <a:cubicBezTo>
                    <a:pt x="73023" y="4347"/>
                    <a:pt x="72974" y="4334"/>
                    <a:pt x="72925" y="4334"/>
                  </a:cubicBezTo>
                  <a:cubicBezTo>
                    <a:pt x="72847" y="4334"/>
                    <a:pt x="72770" y="4366"/>
                    <a:pt x="72714" y="4426"/>
                  </a:cubicBezTo>
                  <a:lnTo>
                    <a:pt x="68744" y="8711"/>
                  </a:lnTo>
                  <a:cubicBezTo>
                    <a:pt x="65496" y="7418"/>
                    <a:pt x="62119" y="6497"/>
                    <a:pt x="58699" y="5974"/>
                  </a:cubicBezTo>
                  <a:lnTo>
                    <a:pt x="57389" y="223"/>
                  </a:lnTo>
                  <a:cubicBezTo>
                    <a:pt x="57360" y="93"/>
                    <a:pt x="57245" y="0"/>
                    <a:pt x="57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2"/>
            <p:cNvSpPr/>
            <p:nvPr/>
          </p:nvSpPr>
          <p:spPr>
            <a:xfrm>
              <a:off x="1545975" y="3288100"/>
              <a:ext cx="912125" cy="845400"/>
            </a:xfrm>
            <a:custGeom>
              <a:avLst/>
              <a:gdLst/>
              <a:ahLst/>
              <a:cxnLst/>
              <a:rect l="l" t="t" r="r" b="b"/>
              <a:pathLst>
                <a:path w="36485" h="33816" extrusionOk="0">
                  <a:moveTo>
                    <a:pt x="17000" y="0"/>
                  </a:moveTo>
                  <a:lnTo>
                    <a:pt x="0" y="6562"/>
                  </a:lnTo>
                  <a:cubicBezTo>
                    <a:pt x="0" y="6562"/>
                    <a:pt x="6407" y="19558"/>
                    <a:pt x="16084" y="26245"/>
                  </a:cubicBezTo>
                  <a:cubicBezTo>
                    <a:pt x="25761" y="32933"/>
                    <a:pt x="36484" y="33815"/>
                    <a:pt x="36484" y="33815"/>
                  </a:cubicBezTo>
                  <a:cubicBezTo>
                    <a:pt x="36484" y="33815"/>
                    <a:pt x="34784" y="32049"/>
                    <a:pt x="31908" y="27255"/>
                  </a:cubicBezTo>
                  <a:cubicBezTo>
                    <a:pt x="29030" y="22459"/>
                    <a:pt x="26153" y="11609"/>
                    <a:pt x="26153" y="11609"/>
                  </a:cubicBezTo>
                  <a:lnTo>
                    <a:pt x="170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2"/>
            <p:cNvSpPr/>
            <p:nvPr/>
          </p:nvSpPr>
          <p:spPr>
            <a:xfrm>
              <a:off x="1535000" y="3278675"/>
              <a:ext cx="935700" cy="864350"/>
            </a:xfrm>
            <a:custGeom>
              <a:avLst/>
              <a:gdLst/>
              <a:ahLst/>
              <a:cxnLst/>
              <a:rect l="l" t="t" r="r" b="b"/>
              <a:pathLst>
                <a:path w="37428" h="34574" extrusionOk="0">
                  <a:moveTo>
                    <a:pt x="17315" y="832"/>
                  </a:moveTo>
                  <a:lnTo>
                    <a:pt x="26246" y="12159"/>
                  </a:lnTo>
                  <a:cubicBezTo>
                    <a:pt x="26529" y="13213"/>
                    <a:pt x="29245" y="23197"/>
                    <a:pt x="32022" y="27826"/>
                  </a:cubicBezTo>
                  <a:cubicBezTo>
                    <a:pt x="33888" y="30936"/>
                    <a:pt x="35255" y="32774"/>
                    <a:pt x="36002" y="33700"/>
                  </a:cubicBezTo>
                  <a:cubicBezTo>
                    <a:pt x="33180" y="33305"/>
                    <a:pt x="24565" y="31718"/>
                    <a:pt x="16739" y="26309"/>
                  </a:cubicBezTo>
                  <a:cubicBezTo>
                    <a:pt x="8164" y="20385"/>
                    <a:pt x="2097" y="9302"/>
                    <a:pt x="968" y="7141"/>
                  </a:cubicBezTo>
                  <a:lnTo>
                    <a:pt x="17315" y="832"/>
                  </a:lnTo>
                  <a:close/>
                  <a:moveTo>
                    <a:pt x="17439" y="0"/>
                  </a:moveTo>
                  <a:cubicBezTo>
                    <a:pt x="17393" y="0"/>
                    <a:pt x="17347" y="9"/>
                    <a:pt x="17302" y="26"/>
                  </a:cubicBezTo>
                  <a:lnTo>
                    <a:pt x="302" y="6587"/>
                  </a:lnTo>
                  <a:cubicBezTo>
                    <a:pt x="95" y="6666"/>
                    <a:pt x="1" y="6907"/>
                    <a:pt x="99" y="7107"/>
                  </a:cubicBezTo>
                  <a:cubicBezTo>
                    <a:pt x="163" y="7238"/>
                    <a:pt x="6662" y="20268"/>
                    <a:pt x="16307" y="26934"/>
                  </a:cubicBezTo>
                  <a:cubicBezTo>
                    <a:pt x="25957" y="33601"/>
                    <a:pt x="36784" y="34560"/>
                    <a:pt x="36893" y="34570"/>
                  </a:cubicBezTo>
                  <a:cubicBezTo>
                    <a:pt x="36902" y="34571"/>
                    <a:pt x="36913" y="34572"/>
                    <a:pt x="36923" y="34572"/>
                  </a:cubicBezTo>
                  <a:lnTo>
                    <a:pt x="36923" y="34573"/>
                  </a:lnTo>
                  <a:cubicBezTo>
                    <a:pt x="37258" y="34572"/>
                    <a:pt x="37428" y="34172"/>
                    <a:pt x="37196" y="33931"/>
                  </a:cubicBezTo>
                  <a:cubicBezTo>
                    <a:pt x="37180" y="33912"/>
                    <a:pt x="35484" y="32125"/>
                    <a:pt x="32672" y="27437"/>
                  </a:cubicBezTo>
                  <a:cubicBezTo>
                    <a:pt x="29856" y="22744"/>
                    <a:pt x="26988" y="11997"/>
                    <a:pt x="26959" y="11890"/>
                  </a:cubicBezTo>
                  <a:cubicBezTo>
                    <a:pt x="26946" y="11840"/>
                    <a:pt x="26922" y="11793"/>
                    <a:pt x="26891" y="11752"/>
                  </a:cubicBezTo>
                  <a:lnTo>
                    <a:pt x="17736" y="144"/>
                  </a:lnTo>
                  <a:cubicBezTo>
                    <a:pt x="17663" y="51"/>
                    <a:pt x="17552" y="0"/>
                    <a:pt x="1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2"/>
            <p:cNvSpPr/>
            <p:nvPr/>
          </p:nvSpPr>
          <p:spPr>
            <a:xfrm>
              <a:off x="2218250" y="3556350"/>
              <a:ext cx="104375" cy="173675"/>
            </a:xfrm>
            <a:custGeom>
              <a:avLst/>
              <a:gdLst/>
              <a:ahLst/>
              <a:cxnLst/>
              <a:rect l="l" t="t" r="r" b="b"/>
              <a:pathLst>
                <a:path w="4175" h="6947" extrusionOk="0">
                  <a:moveTo>
                    <a:pt x="4174" y="1"/>
                  </a:moveTo>
                  <a:lnTo>
                    <a:pt x="0" y="2212"/>
                  </a:lnTo>
                  <a:cubicBezTo>
                    <a:pt x="0" y="2212"/>
                    <a:pt x="1965" y="6386"/>
                    <a:pt x="2702" y="6877"/>
                  </a:cubicBezTo>
                  <a:cubicBezTo>
                    <a:pt x="2773" y="6925"/>
                    <a:pt x="2836" y="6947"/>
                    <a:pt x="2892" y="6947"/>
                  </a:cubicBezTo>
                  <a:cubicBezTo>
                    <a:pt x="3417" y="6947"/>
                    <a:pt x="3327" y="4993"/>
                    <a:pt x="3439" y="3439"/>
                  </a:cubicBezTo>
                  <a:cubicBezTo>
                    <a:pt x="3561" y="1720"/>
                    <a:pt x="4174" y="1"/>
                    <a:pt x="4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2"/>
            <p:cNvSpPr/>
            <p:nvPr/>
          </p:nvSpPr>
          <p:spPr>
            <a:xfrm>
              <a:off x="2210150" y="3549200"/>
              <a:ext cx="121000" cy="187975"/>
            </a:xfrm>
            <a:custGeom>
              <a:avLst/>
              <a:gdLst/>
              <a:ahLst/>
              <a:cxnLst/>
              <a:rect l="l" t="t" r="r" b="b"/>
              <a:pathLst>
                <a:path w="4840" h="7519" extrusionOk="0">
                  <a:moveTo>
                    <a:pt x="4015" y="867"/>
                  </a:moveTo>
                  <a:lnTo>
                    <a:pt x="4015" y="867"/>
                  </a:lnTo>
                  <a:cubicBezTo>
                    <a:pt x="3820" y="1536"/>
                    <a:pt x="3554" y="2614"/>
                    <a:pt x="3476" y="3705"/>
                  </a:cubicBezTo>
                  <a:cubicBezTo>
                    <a:pt x="3449" y="4078"/>
                    <a:pt x="3434" y="4475"/>
                    <a:pt x="3419" y="4862"/>
                  </a:cubicBezTo>
                  <a:cubicBezTo>
                    <a:pt x="3391" y="5592"/>
                    <a:pt x="3350" y="6679"/>
                    <a:pt x="3190" y="6930"/>
                  </a:cubicBezTo>
                  <a:cubicBezTo>
                    <a:pt x="3189" y="6928"/>
                    <a:pt x="3186" y="6926"/>
                    <a:pt x="3184" y="6925"/>
                  </a:cubicBezTo>
                  <a:cubicBezTo>
                    <a:pt x="2720" y="6615"/>
                    <a:pt x="1464" y="4220"/>
                    <a:pt x="700" y="2622"/>
                  </a:cubicBezTo>
                  <a:lnTo>
                    <a:pt x="4015" y="867"/>
                  </a:lnTo>
                  <a:close/>
                  <a:moveTo>
                    <a:pt x="4500" y="0"/>
                  </a:moveTo>
                  <a:cubicBezTo>
                    <a:pt x="4456" y="0"/>
                    <a:pt x="4410" y="11"/>
                    <a:pt x="4365" y="34"/>
                  </a:cubicBezTo>
                  <a:lnTo>
                    <a:pt x="190" y="2244"/>
                  </a:lnTo>
                  <a:cubicBezTo>
                    <a:pt x="55" y="2316"/>
                    <a:pt x="0" y="2481"/>
                    <a:pt x="65" y="2619"/>
                  </a:cubicBezTo>
                  <a:cubicBezTo>
                    <a:pt x="398" y="3328"/>
                    <a:pt x="2102" y="6891"/>
                    <a:pt x="2867" y="7402"/>
                  </a:cubicBezTo>
                  <a:cubicBezTo>
                    <a:pt x="2999" y="7490"/>
                    <a:pt x="3118" y="7518"/>
                    <a:pt x="3217" y="7518"/>
                  </a:cubicBezTo>
                  <a:cubicBezTo>
                    <a:pt x="3293" y="7518"/>
                    <a:pt x="3368" y="7501"/>
                    <a:pt x="3436" y="7466"/>
                  </a:cubicBezTo>
                  <a:cubicBezTo>
                    <a:pt x="3882" y="7238"/>
                    <a:pt x="3933" y="6424"/>
                    <a:pt x="3992" y="4883"/>
                  </a:cubicBezTo>
                  <a:cubicBezTo>
                    <a:pt x="4007" y="4502"/>
                    <a:pt x="4022" y="4113"/>
                    <a:pt x="4047" y="3745"/>
                  </a:cubicBezTo>
                  <a:cubicBezTo>
                    <a:pt x="4166" y="2087"/>
                    <a:pt x="4763" y="400"/>
                    <a:pt x="4769" y="383"/>
                  </a:cubicBezTo>
                  <a:cubicBezTo>
                    <a:pt x="4840" y="185"/>
                    <a:pt x="4684" y="0"/>
                    <a:pt x="4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2"/>
            <p:cNvSpPr/>
            <p:nvPr/>
          </p:nvSpPr>
          <p:spPr>
            <a:xfrm>
              <a:off x="2067825" y="3350700"/>
              <a:ext cx="254800" cy="319250"/>
            </a:xfrm>
            <a:custGeom>
              <a:avLst/>
              <a:gdLst/>
              <a:ahLst/>
              <a:cxnLst/>
              <a:rect l="l" t="t" r="r" b="b"/>
              <a:pathLst>
                <a:path w="10192" h="12770" extrusionOk="0">
                  <a:moveTo>
                    <a:pt x="3439" y="0"/>
                  </a:moveTo>
                  <a:lnTo>
                    <a:pt x="0" y="4788"/>
                  </a:lnTo>
                  <a:lnTo>
                    <a:pt x="4421" y="12770"/>
                  </a:lnTo>
                  <a:lnTo>
                    <a:pt x="10191" y="8227"/>
                  </a:lnTo>
                  <a:lnTo>
                    <a:pt x="34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2"/>
            <p:cNvSpPr/>
            <p:nvPr/>
          </p:nvSpPr>
          <p:spPr>
            <a:xfrm>
              <a:off x="2060225" y="3343525"/>
              <a:ext cx="270500" cy="333600"/>
            </a:xfrm>
            <a:custGeom>
              <a:avLst/>
              <a:gdLst/>
              <a:ahLst/>
              <a:cxnLst/>
              <a:rect l="l" t="t" r="r" b="b"/>
              <a:pathLst>
                <a:path w="10820" h="13344" extrusionOk="0">
                  <a:moveTo>
                    <a:pt x="3758" y="757"/>
                  </a:moveTo>
                  <a:lnTo>
                    <a:pt x="10089" y="8470"/>
                  </a:lnTo>
                  <a:lnTo>
                    <a:pt x="4813" y="12624"/>
                  </a:lnTo>
                  <a:lnTo>
                    <a:pt x="643" y="5096"/>
                  </a:lnTo>
                  <a:lnTo>
                    <a:pt x="3758" y="757"/>
                  </a:lnTo>
                  <a:close/>
                  <a:moveTo>
                    <a:pt x="3733" y="0"/>
                  </a:moveTo>
                  <a:cubicBezTo>
                    <a:pt x="3644" y="4"/>
                    <a:pt x="3562" y="48"/>
                    <a:pt x="3510" y="119"/>
                  </a:cubicBezTo>
                  <a:lnTo>
                    <a:pt x="72" y="4909"/>
                  </a:lnTo>
                  <a:cubicBezTo>
                    <a:pt x="7" y="4999"/>
                    <a:pt x="0" y="5118"/>
                    <a:pt x="53" y="5214"/>
                  </a:cubicBezTo>
                  <a:lnTo>
                    <a:pt x="4474" y="13196"/>
                  </a:lnTo>
                  <a:cubicBezTo>
                    <a:pt x="4515" y="13270"/>
                    <a:pt x="4586" y="13322"/>
                    <a:pt x="4668" y="13338"/>
                  </a:cubicBezTo>
                  <a:cubicBezTo>
                    <a:pt x="4687" y="13341"/>
                    <a:pt x="4705" y="13344"/>
                    <a:pt x="4725" y="13344"/>
                  </a:cubicBezTo>
                  <a:cubicBezTo>
                    <a:pt x="4788" y="13344"/>
                    <a:pt x="4851" y="13322"/>
                    <a:pt x="4902" y="13282"/>
                  </a:cubicBezTo>
                  <a:lnTo>
                    <a:pt x="10672" y="8738"/>
                  </a:lnTo>
                  <a:cubicBezTo>
                    <a:pt x="10799" y="8640"/>
                    <a:pt x="10819" y="8456"/>
                    <a:pt x="10716" y="8332"/>
                  </a:cubicBezTo>
                  <a:lnTo>
                    <a:pt x="3964" y="105"/>
                  </a:lnTo>
                  <a:cubicBezTo>
                    <a:pt x="3907" y="36"/>
                    <a:pt x="3820" y="7"/>
                    <a:pt x="3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2"/>
            <p:cNvSpPr/>
            <p:nvPr/>
          </p:nvSpPr>
          <p:spPr>
            <a:xfrm>
              <a:off x="2021775" y="2902500"/>
              <a:ext cx="325425" cy="627250"/>
            </a:xfrm>
            <a:custGeom>
              <a:avLst/>
              <a:gdLst/>
              <a:ahLst/>
              <a:cxnLst/>
              <a:rect l="l" t="t" r="r" b="b"/>
              <a:pathLst>
                <a:path w="13017" h="25090" extrusionOk="0">
                  <a:moveTo>
                    <a:pt x="5281" y="1"/>
                  </a:moveTo>
                  <a:cubicBezTo>
                    <a:pt x="5281" y="1"/>
                    <a:pt x="3439" y="6140"/>
                    <a:pt x="1965" y="9455"/>
                  </a:cubicBezTo>
                  <a:cubicBezTo>
                    <a:pt x="492" y="12771"/>
                    <a:pt x="1" y="14490"/>
                    <a:pt x="1" y="14490"/>
                  </a:cubicBezTo>
                  <a:cubicBezTo>
                    <a:pt x="1" y="14490"/>
                    <a:pt x="246" y="16577"/>
                    <a:pt x="1842" y="19892"/>
                  </a:cubicBezTo>
                  <a:cubicBezTo>
                    <a:pt x="3322" y="22966"/>
                    <a:pt x="4591" y="25090"/>
                    <a:pt x="4866" y="25090"/>
                  </a:cubicBezTo>
                  <a:cubicBezTo>
                    <a:pt x="4887" y="25090"/>
                    <a:pt x="4903" y="25077"/>
                    <a:pt x="4912" y="25050"/>
                  </a:cubicBezTo>
                  <a:cubicBezTo>
                    <a:pt x="5034" y="24681"/>
                    <a:pt x="4176" y="22226"/>
                    <a:pt x="7737" y="17804"/>
                  </a:cubicBezTo>
                  <a:cubicBezTo>
                    <a:pt x="11298" y="13384"/>
                    <a:pt x="13017" y="11419"/>
                    <a:pt x="13017" y="11419"/>
                  </a:cubicBezTo>
                  <a:lnTo>
                    <a:pt x="5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2"/>
            <p:cNvSpPr/>
            <p:nvPr/>
          </p:nvSpPr>
          <p:spPr>
            <a:xfrm>
              <a:off x="2014550" y="2895325"/>
              <a:ext cx="340375" cy="641600"/>
            </a:xfrm>
            <a:custGeom>
              <a:avLst/>
              <a:gdLst/>
              <a:ahLst/>
              <a:cxnLst/>
              <a:rect l="l" t="t" r="r" b="b"/>
              <a:pathLst>
                <a:path w="13615" h="25664" extrusionOk="0">
                  <a:moveTo>
                    <a:pt x="5668" y="945"/>
                  </a:moveTo>
                  <a:lnTo>
                    <a:pt x="12945" y="11687"/>
                  </a:lnTo>
                  <a:cubicBezTo>
                    <a:pt x="12460" y="12249"/>
                    <a:pt x="10755" y="14247"/>
                    <a:pt x="7802" y="17913"/>
                  </a:cubicBezTo>
                  <a:cubicBezTo>
                    <a:pt x="5055" y="21324"/>
                    <a:pt x="4880" y="23611"/>
                    <a:pt x="4907" y="24692"/>
                  </a:cubicBezTo>
                  <a:cubicBezTo>
                    <a:pt x="4424" y="23987"/>
                    <a:pt x="3530" y="22426"/>
                    <a:pt x="2389" y="20056"/>
                  </a:cubicBezTo>
                  <a:cubicBezTo>
                    <a:pt x="978" y="17124"/>
                    <a:pt x="634" y="15149"/>
                    <a:pt x="581" y="14799"/>
                  </a:cubicBezTo>
                  <a:lnTo>
                    <a:pt x="582" y="14799"/>
                  </a:lnTo>
                  <a:cubicBezTo>
                    <a:pt x="679" y="14477"/>
                    <a:pt x="1215" y="12786"/>
                    <a:pt x="2515" y="9859"/>
                  </a:cubicBezTo>
                  <a:cubicBezTo>
                    <a:pt x="3716" y="7160"/>
                    <a:pt x="5172" y="2554"/>
                    <a:pt x="5668" y="945"/>
                  </a:cubicBezTo>
                  <a:close/>
                  <a:moveTo>
                    <a:pt x="5571" y="1"/>
                  </a:moveTo>
                  <a:cubicBezTo>
                    <a:pt x="5453" y="1"/>
                    <a:pt x="5335" y="73"/>
                    <a:pt x="5295" y="206"/>
                  </a:cubicBezTo>
                  <a:cubicBezTo>
                    <a:pt x="5277" y="267"/>
                    <a:pt x="3442" y="6365"/>
                    <a:pt x="1992" y="9626"/>
                  </a:cubicBezTo>
                  <a:cubicBezTo>
                    <a:pt x="528" y="12922"/>
                    <a:pt x="34" y="14627"/>
                    <a:pt x="14" y="14698"/>
                  </a:cubicBezTo>
                  <a:cubicBezTo>
                    <a:pt x="4" y="14735"/>
                    <a:pt x="0" y="14773"/>
                    <a:pt x="5" y="14810"/>
                  </a:cubicBezTo>
                  <a:cubicBezTo>
                    <a:pt x="15" y="14898"/>
                    <a:pt x="274" y="16983"/>
                    <a:pt x="1873" y="20304"/>
                  </a:cubicBezTo>
                  <a:cubicBezTo>
                    <a:pt x="3053" y="22754"/>
                    <a:pt x="4577" y="25663"/>
                    <a:pt x="5166" y="25663"/>
                  </a:cubicBezTo>
                  <a:cubicBezTo>
                    <a:pt x="5169" y="25662"/>
                    <a:pt x="5173" y="25662"/>
                    <a:pt x="5176" y="25662"/>
                  </a:cubicBezTo>
                  <a:cubicBezTo>
                    <a:pt x="5313" y="25654"/>
                    <a:pt x="5427" y="25564"/>
                    <a:pt x="5472" y="25427"/>
                  </a:cubicBezTo>
                  <a:cubicBezTo>
                    <a:pt x="5509" y="25316"/>
                    <a:pt x="5503" y="25190"/>
                    <a:pt x="5492" y="24978"/>
                  </a:cubicBezTo>
                  <a:cubicBezTo>
                    <a:pt x="5448" y="24134"/>
                    <a:pt x="5332" y="21890"/>
                    <a:pt x="8248" y="18272"/>
                  </a:cubicBezTo>
                  <a:cubicBezTo>
                    <a:pt x="11762" y="13908"/>
                    <a:pt x="13502" y="11916"/>
                    <a:pt x="13520" y="11896"/>
                  </a:cubicBezTo>
                  <a:cubicBezTo>
                    <a:pt x="13605" y="11798"/>
                    <a:pt x="13615" y="11654"/>
                    <a:pt x="13542" y="11547"/>
                  </a:cubicBezTo>
                  <a:lnTo>
                    <a:pt x="5807" y="127"/>
                  </a:lnTo>
                  <a:cubicBezTo>
                    <a:pt x="5749" y="41"/>
                    <a:pt x="5660" y="1"/>
                    <a:pt x="5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2"/>
            <p:cNvSpPr/>
            <p:nvPr/>
          </p:nvSpPr>
          <p:spPr>
            <a:xfrm>
              <a:off x="1914325" y="3172675"/>
              <a:ext cx="297775" cy="571325"/>
            </a:xfrm>
            <a:custGeom>
              <a:avLst/>
              <a:gdLst/>
              <a:ahLst/>
              <a:cxnLst/>
              <a:rect l="l" t="t" r="r" b="b"/>
              <a:pathLst>
                <a:path w="11911" h="22853" extrusionOk="0">
                  <a:moveTo>
                    <a:pt x="4176" y="0"/>
                  </a:moveTo>
                  <a:lnTo>
                    <a:pt x="1" y="5279"/>
                  </a:lnTo>
                  <a:cubicBezTo>
                    <a:pt x="1" y="5279"/>
                    <a:pt x="491" y="9453"/>
                    <a:pt x="2456" y="13629"/>
                  </a:cubicBezTo>
                  <a:cubicBezTo>
                    <a:pt x="4421" y="17804"/>
                    <a:pt x="4833" y="22852"/>
                    <a:pt x="4833" y="22852"/>
                  </a:cubicBezTo>
                  <a:lnTo>
                    <a:pt x="11911" y="14365"/>
                  </a:lnTo>
                  <a:cubicBezTo>
                    <a:pt x="11911" y="14365"/>
                    <a:pt x="9824" y="12033"/>
                    <a:pt x="7245" y="8227"/>
                  </a:cubicBezTo>
                  <a:cubicBezTo>
                    <a:pt x="4668" y="4421"/>
                    <a:pt x="4176" y="0"/>
                    <a:pt x="4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2"/>
            <p:cNvSpPr/>
            <p:nvPr/>
          </p:nvSpPr>
          <p:spPr>
            <a:xfrm>
              <a:off x="1907000" y="3165500"/>
              <a:ext cx="312925" cy="585675"/>
            </a:xfrm>
            <a:custGeom>
              <a:avLst/>
              <a:gdLst/>
              <a:ahLst/>
              <a:cxnLst/>
              <a:rect l="l" t="t" r="r" b="b"/>
              <a:pathLst>
                <a:path w="12517" h="23427" extrusionOk="0">
                  <a:moveTo>
                    <a:pt x="4284" y="983"/>
                  </a:moveTo>
                  <a:cubicBezTo>
                    <a:pt x="4526" y="2372"/>
                    <a:pt x="5278" y="5685"/>
                    <a:pt x="7302" y="8674"/>
                  </a:cubicBezTo>
                  <a:cubicBezTo>
                    <a:pt x="9453" y="11849"/>
                    <a:pt x="11285" y="14028"/>
                    <a:pt x="11828" y="14657"/>
                  </a:cubicBezTo>
                  <a:lnTo>
                    <a:pt x="5338" y="22438"/>
                  </a:lnTo>
                  <a:cubicBezTo>
                    <a:pt x="5149" y="20909"/>
                    <a:pt x="4549" y="17067"/>
                    <a:pt x="3009" y="13794"/>
                  </a:cubicBezTo>
                  <a:cubicBezTo>
                    <a:pt x="1268" y="10095"/>
                    <a:pt x="690" y="6349"/>
                    <a:pt x="593" y="5648"/>
                  </a:cubicBezTo>
                  <a:lnTo>
                    <a:pt x="4284" y="983"/>
                  </a:lnTo>
                  <a:close/>
                  <a:moveTo>
                    <a:pt x="4471" y="1"/>
                  </a:moveTo>
                  <a:cubicBezTo>
                    <a:pt x="4385" y="1"/>
                    <a:pt x="4301" y="39"/>
                    <a:pt x="4244" y="108"/>
                  </a:cubicBezTo>
                  <a:lnTo>
                    <a:pt x="69" y="5388"/>
                  </a:lnTo>
                  <a:cubicBezTo>
                    <a:pt x="22" y="5448"/>
                    <a:pt x="1" y="5525"/>
                    <a:pt x="9" y="5600"/>
                  </a:cubicBezTo>
                  <a:cubicBezTo>
                    <a:pt x="15" y="5641"/>
                    <a:pt x="529" y="9869"/>
                    <a:pt x="2491" y="14038"/>
                  </a:cubicBezTo>
                  <a:cubicBezTo>
                    <a:pt x="4410" y="18116"/>
                    <a:pt x="4837" y="23113"/>
                    <a:pt x="4840" y="23163"/>
                  </a:cubicBezTo>
                  <a:cubicBezTo>
                    <a:pt x="4853" y="23312"/>
                    <a:pt x="4977" y="23426"/>
                    <a:pt x="5126" y="23426"/>
                  </a:cubicBezTo>
                  <a:cubicBezTo>
                    <a:pt x="5210" y="23426"/>
                    <a:pt x="5291" y="23388"/>
                    <a:pt x="5346" y="23323"/>
                  </a:cubicBezTo>
                  <a:lnTo>
                    <a:pt x="12425" y="14836"/>
                  </a:lnTo>
                  <a:cubicBezTo>
                    <a:pt x="12516" y="14728"/>
                    <a:pt x="12513" y="14568"/>
                    <a:pt x="12418" y="14462"/>
                  </a:cubicBezTo>
                  <a:cubicBezTo>
                    <a:pt x="12398" y="14438"/>
                    <a:pt x="10312" y="12097"/>
                    <a:pt x="7776" y="8353"/>
                  </a:cubicBezTo>
                  <a:cubicBezTo>
                    <a:pt x="5269" y="4652"/>
                    <a:pt x="4758" y="298"/>
                    <a:pt x="4753" y="255"/>
                  </a:cubicBezTo>
                  <a:cubicBezTo>
                    <a:pt x="4741" y="139"/>
                    <a:pt x="4660" y="43"/>
                    <a:pt x="4548" y="11"/>
                  </a:cubicBezTo>
                  <a:cubicBezTo>
                    <a:pt x="4522" y="4"/>
                    <a:pt x="4497" y="1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2"/>
            <p:cNvSpPr/>
            <p:nvPr/>
          </p:nvSpPr>
          <p:spPr>
            <a:xfrm>
              <a:off x="1969575" y="2394475"/>
              <a:ext cx="976200" cy="1016300"/>
            </a:xfrm>
            <a:custGeom>
              <a:avLst/>
              <a:gdLst/>
              <a:ahLst/>
              <a:cxnLst/>
              <a:rect l="l" t="t" r="r" b="b"/>
              <a:pathLst>
                <a:path w="39048" h="40652" extrusionOk="0">
                  <a:moveTo>
                    <a:pt x="24487" y="1"/>
                  </a:moveTo>
                  <a:cubicBezTo>
                    <a:pt x="15906" y="1"/>
                    <a:pt x="9204" y="5478"/>
                    <a:pt x="9947" y="7922"/>
                  </a:cubicBezTo>
                  <a:cubicBezTo>
                    <a:pt x="10807" y="10746"/>
                    <a:pt x="5527" y="11482"/>
                    <a:pt x="5527" y="11482"/>
                  </a:cubicBezTo>
                  <a:cubicBezTo>
                    <a:pt x="5527" y="11482"/>
                    <a:pt x="3685" y="11728"/>
                    <a:pt x="2089" y="13447"/>
                  </a:cubicBezTo>
                  <a:cubicBezTo>
                    <a:pt x="492" y="15167"/>
                    <a:pt x="0" y="19218"/>
                    <a:pt x="2456" y="23516"/>
                  </a:cubicBezTo>
                  <a:cubicBezTo>
                    <a:pt x="3381" y="25133"/>
                    <a:pt x="4253" y="25638"/>
                    <a:pt x="4981" y="25638"/>
                  </a:cubicBezTo>
                  <a:cubicBezTo>
                    <a:pt x="6188" y="25638"/>
                    <a:pt x="7000" y="24253"/>
                    <a:pt x="7000" y="24253"/>
                  </a:cubicBezTo>
                  <a:cubicBezTo>
                    <a:pt x="7000" y="24253"/>
                    <a:pt x="7614" y="25849"/>
                    <a:pt x="8719" y="28673"/>
                  </a:cubicBezTo>
                  <a:cubicBezTo>
                    <a:pt x="9825" y="31497"/>
                    <a:pt x="13386" y="38741"/>
                    <a:pt x="16577" y="40092"/>
                  </a:cubicBezTo>
                  <a:cubicBezTo>
                    <a:pt x="17404" y="40442"/>
                    <a:pt x="18263" y="40652"/>
                    <a:pt x="19161" y="40652"/>
                  </a:cubicBezTo>
                  <a:cubicBezTo>
                    <a:pt x="21734" y="40652"/>
                    <a:pt x="24630" y="38928"/>
                    <a:pt x="27997" y="33831"/>
                  </a:cubicBezTo>
                  <a:cubicBezTo>
                    <a:pt x="32540" y="26954"/>
                    <a:pt x="35979" y="14184"/>
                    <a:pt x="35979" y="14184"/>
                  </a:cubicBezTo>
                  <a:cubicBezTo>
                    <a:pt x="35979" y="14184"/>
                    <a:pt x="39048" y="2642"/>
                    <a:pt x="28610" y="431"/>
                  </a:cubicBezTo>
                  <a:cubicBezTo>
                    <a:pt x="27204" y="133"/>
                    <a:pt x="25823" y="1"/>
                    <a:pt x="24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2"/>
            <p:cNvSpPr/>
            <p:nvPr/>
          </p:nvSpPr>
          <p:spPr>
            <a:xfrm>
              <a:off x="1962275" y="2387325"/>
              <a:ext cx="950425" cy="1030625"/>
            </a:xfrm>
            <a:custGeom>
              <a:avLst/>
              <a:gdLst/>
              <a:ahLst/>
              <a:cxnLst/>
              <a:rect l="l" t="t" r="r" b="b"/>
              <a:pathLst>
                <a:path w="38017" h="41225" extrusionOk="0">
                  <a:moveTo>
                    <a:pt x="24772" y="572"/>
                  </a:moveTo>
                  <a:cubicBezTo>
                    <a:pt x="26084" y="572"/>
                    <a:pt x="27447" y="702"/>
                    <a:pt x="28843" y="998"/>
                  </a:cubicBezTo>
                  <a:cubicBezTo>
                    <a:pt x="31640" y="1591"/>
                    <a:pt x="33695" y="2926"/>
                    <a:pt x="34951" y="4966"/>
                  </a:cubicBezTo>
                  <a:cubicBezTo>
                    <a:pt x="37396" y="8942"/>
                    <a:pt x="36011" y="14330"/>
                    <a:pt x="35994" y="14396"/>
                  </a:cubicBezTo>
                  <a:cubicBezTo>
                    <a:pt x="35948" y="14565"/>
                    <a:pt x="32510" y="27211"/>
                    <a:pt x="28051" y="33958"/>
                  </a:cubicBezTo>
                  <a:cubicBezTo>
                    <a:pt x="24529" y="39288"/>
                    <a:pt x="21655" y="40659"/>
                    <a:pt x="19442" y="40659"/>
                  </a:cubicBezTo>
                  <a:cubicBezTo>
                    <a:pt x="18502" y="40659"/>
                    <a:pt x="17682" y="40412"/>
                    <a:pt x="16982" y="40115"/>
                  </a:cubicBezTo>
                  <a:cubicBezTo>
                    <a:pt x="13996" y="38852"/>
                    <a:pt x="10502" y="31983"/>
                    <a:pt x="9278" y="28855"/>
                  </a:cubicBezTo>
                  <a:cubicBezTo>
                    <a:pt x="8173" y="26032"/>
                    <a:pt x="7560" y="24436"/>
                    <a:pt x="7560" y="24436"/>
                  </a:cubicBezTo>
                  <a:cubicBezTo>
                    <a:pt x="7519" y="24334"/>
                    <a:pt x="7426" y="24264"/>
                    <a:pt x="7316" y="24254"/>
                  </a:cubicBezTo>
                  <a:cubicBezTo>
                    <a:pt x="7308" y="24253"/>
                    <a:pt x="7300" y="24253"/>
                    <a:pt x="7292" y="24253"/>
                  </a:cubicBezTo>
                  <a:cubicBezTo>
                    <a:pt x="7191" y="24253"/>
                    <a:pt x="7097" y="24307"/>
                    <a:pt x="7046" y="24394"/>
                  </a:cubicBezTo>
                  <a:cubicBezTo>
                    <a:pt x="7038" y="24407"/>
                    <a:pt x="6300" y="25638"/>
                    <a:pt x="5274" y="25638"/>
                  </a:cubicBezTo>
                  <a:lnTo>
                    <a:pt x="5265" y="25638"/>
                  </a:lnTo>
                  <a:cubicBezTo>
                    <a:pt x="4507" y="25632"/>
                    <a:pt x="3745" y="24968"/>
                    <a:pt x="2998" y="23661"/>
                  </a:cubicBezTo>
                  <a:cubicBezTo>
                    <a:pt x="661" y="19571"/>
                    <a:pt x="1044" y="15594"/>
                    <a:pt x="2591" y="13929"/>
                  </a:cubicBezTo>
                  <a:cubicBezTo>
                    <a:pt x="4092" y="12313"/>
                    <a:pt x="5840" y="12055"/>
                    <a:pt x="5859" y="12052"/>
                  </a:cubicBezTo>
                  <a:cubicBezTo>
                    <a:pt x="5996" y="12034"/>
                    <a:pt x="9240" y="11563"/>
                    <a:pt x="10290" y="9919"/>
                  </a:cubicBezTo>
                  <a:cubicBezTo>
                    <a:pt x="10636" y="9378"/>
                    <a:pt x="10711" y="8775"/>
                    <a:pt x="10514" y="8126"/>
                  </a:cubicBezTo>
                  <a:cubicBezTo>
                    <a:pt x="10327" y="7514"/>
                    <a:pt x="10733" y="6605"/>
                    <a:pt x="11628" y="5629"/>
                  </a:cubicBezTo>
                  <a:cubicBezTo>
                    <a:pt x="13650" y="3422"/>
                    <a:pt x="18650" y="572"/>
                    <a:pt x="24772" y="572"/>
                  </a:cubicBezTo>
                  <a:close/>
                  <a:moveTo>
                    <a:pt x="24793" y="1"/>
                  </a:moveTo>
                  <a:cubicBezTo>
                    <a:pt x="18475" y="1"/>
                    <a:pt x="13301" y="2955"/>
                    <a:pt x="11204" y="5242"/>
                  </a:cubicBezTo>
                  <a:cubicBezTo>
                    <a:pt x="10155" y="6386"/>
                    <a:pt x="9715" y="7470"/>
                    <a:pt x="9965" y="8291"/>
                  </a:cubicBezTo>
                  <a:cubicBezTo>
                    <a:pt x="10113" y="8780"/>
                    <a:pt x="10062" y="9211"/>
                    <a:pt x="9808" y="9610"/>
                  </a:cubicBezTo>
                  <a:cubicBezTo>
                    <a:pt x="8900" y="11032"/>
                    <a:pt x="5810" y="11481"/>
                    <a:pt x="5781" y="11486"/>
                  </a:cubicBezTo>
                  <a:cubicBezTo>
                    <a:pt x="5702" y="11496"/>
                    <a:pt x="3817" y="11764"/>
                    <a:pt x="2170" y="13539"/>
                  </a:cubicBezTo>
                  <a:cubicBezTo>
                    <a:pt x="443" y="15399"/>
                    <a:pt x="1" y="19572"/>
                    <a:pt x="2500" y="23944"/>
                  </a:cubicBezTo>
                  <a:cubicBezTo>
                    <a:pt x="3356" y="25442"/>
                    <a:pt x="4286" y="26205"/>
                    <a:pt x="5262" y="26211"/>
                  </a:cubicBezTo>
                  <a:lnTo>
                    <a:pt x="5273" y="26211"/>
                  </a:lnTo>
                  <a:cubicBezTo>
                    <a:pt x="6159" y="26211"/>
                    <a:pt x="6839" y="25585"/>
                    <a:pt x="7214" y="25135"/>
                  </a:cubicBezTo>
                  <a:cubicBezTo>
                    <a:pt x="7476" y="25808"/>
                    <a:pt x="7997" y="27156"/>
                    <a:pt x="8745" y="29065"/>
                  </a:cubicBezTo>
                  <a:cubicBezTo>
                    <a:pt x="9741" y="31610"/>
                    <a:pt x="13351" y="39201"/>
                    <a:pt x="16758" y="40643"/>
                  </a:cubicBezTo>
                  <a:cubicBezTo>
                    <a:pt x="17672" y="41029"/>
                    <a:pt x="18571" y="41225"/>
                    <a:pt x="19461" y="41225"/>
                  </a:cubicBezTo>
                  <a:cubicBezTo>
                    <a:pt x="22499" y="41225"/>
                    <a:pt x="25436" y="38954"/>
                    <a:pt x="28529" y="34274"/>
                  </a:cubicBezTo>
                  <a:cubicBezTo>
                    <a:pt x="33045" y="27438"/>
                    <a:pt x="36512" y="14673"/>
                    <a:pt x="36547" y="14544"/>
                  </a:cubicBezTo>
                  <a:cubicBezTo>
                    <a:pt x="36608" y="14314"/>
                    <a:pt x="38016" y="8862"/>
                    <a:pt x="35440" y="4669"/>
                  </a:cubicBezTo>
                  <a:cubicBezTo>
                    <a:pt x="34099" y="2487"/>
                    <a:pt x="31920" y="1064"/>
                    <a:pt x="28963" y="437"/>
                  </a:cubicBezTo>
                  <a:cubicBezTo>
                    <a:pt x="27533" y="135"/>
                    <a:pt x="26137" y="1"/>
                    <a:pt x="24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2"/>
            <p:cNvSpPr/>
            <p:nvPr/>
          </p:nvSpPr>
          <p:spPr>
            <a:xfrm>
              <a:off x="2497050" y="2844875"/>
              <a:ext cx="84125" cy="221225"/>
            </a:xfrm>
            <a:custGeom>
              <a:avLst/>
              <a:gdLst/>
              <a:ahLst/>
              <a:cxnLst/>
              <a:rect l="l" t="t" r="r" b="b"/>
              <a:pathLst>
                <a:path w="3365" h="8849" extrusionOk="0">
                  <a:moveTo>
                    <a:pt x="3207" y="0"/>
                  </a:moveTo>
                  <a:cubicBezTo>
                    <a:pt x="2594" y="0"/>
                    <a:pt x="1" y="5898"/>
                    <a:pt x="1" y="5898"/>
                  </a:cubicBezTo>
                  <a:cubicBezTo>
                    <a:pt x="1" y="5898"/>
                    <a:pt x="483" y="8738"/>
                    <a:pt x="1555" y="8847"/>
                  </a:cubicBezTo>
                  <a:cubicBezTo>
                    <a:pt x="1565" y="8848"/>
                    <a:pt x="1576" y="8848"/>
                    <a:pt x="1587" y="8848"/>
                  </a:cubicBezTo>
                  <a:cubicBezTo>
                    <a:pt x="2634" y="8848"/>
                    <a:pt x="3015" y="3616"/>
                    <a:pt x="3318" y="655"/>
                  </a:cubicBezTo>
                  <a:cubicBezTo>
                    <a:pt x="3364" y="195"/>
                    <a:pt x="3318" y="0"/>
                    <a:pt x="3207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2"/>
            <p:cNvSpPr/>
            <p:nvPr/>
          </p:nvSpPr>
          <p:spPr>
            <a:xfrm>
              <a:off x="2497050" y="2844875"/>
              <a:ext cx="84125" cy="221225"/>
            </a:xfrm>
            <a:custGeom>
              <a:avLst/>
              <a:gdLst/>
              <a:ahLst/>
              <a:cxnLst/>
              <a:rect l="l" t="t" r="r" b="b"/>
              <a:pathLst>
                <a:path w="3365" h="8849" extrusionOk="0">
                  <a:moveTo>
                    <a:pt x="3207" y="0"/>
                  </a:moveTo>
                  <a:cubicBezTo>
                    <a:pt x="2594" y="0"/>
                    <a:pt x="1" y="5898"/>
                    <a:pt x="1" y="5898"/>
                  </a:cubicBezTo>
                  <a:cubicBezTo>
                    <a:pt x="1" y="5898"/>
                    <a:pt x="483" y="8738"/>
                    <a:pt x="1555" y="8847"/>
                  </a:cubicBezTo>
                  <a:cubicBezTo>
                    <a:pt x="1565" y="8848"/>
                    <a:pt x="1576" y="8848"/>
                    <a:pt x="1587" y="8848"/>
                  </a:cubicBezTo>
                  <a:cubicBezTo>
                    <a:pt x="2634" y="8848"/>
                    <a:pt x="3015" y="3616"/>
                    <a:pt x="3318" y="655"/>
                  </a:cubicBezTo>
                  <a:cubicBezTo>
                    <a:pt x="3364" y="195"/>
                    <a:pt x="3318" y="0"/>
                    <a:pt x="3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2"/>
            <p:cNvSpPr/>
            <p:nvPr/>
          </p:nvSpPr>
          <p:spPr>
            <a:xfrm>
              <a:off x="2468225" y="2849175"/>
              <a:ext cx="209250" cy="296275"/>
            </a:xfrm>
            <a:custGeom>
              <a:avLst/>
              <a:gdLst/>
              <a:ahLst/>
              <a:cxnLst/>
              <a:rect l="l" t="t" r="r" b="b"/>
              <a:pathLst>
                <a:path w="8370" h="11851" extrusionOk="0">
                  <a:moveTo>
                    <a:pt x="8052" y="0"/>
                  </a:moveTo>
                  <a:cubicBezTo>
                    <a:pt x="7919" y="0"/>
                    <a:pt x="7800" y="93"/>
                    <a:pt x="7772" y="228"/>
                  </a:cubicBezTo>
                  <a:cubicBezTo>
                    <a:pt x="7717" y="469"/>
                    <a:pt x="6414" y="6171"/>
                    <a:pt x="6170" y="8861"/>
                  </a:cubicBezTo>
                  <a:lnTo>
                    <a:pt x="6157" y="8992"/>
                  </a:lnTo>
                  <a:cubicBezTo>
                    <a:pt x="6047" y="10211"/>
                    <a:pt x="5975" y="11016"/>
                    <a:pt x="5663" y="11211"/>
                  </a:cubicBezTo>
                  <a:cubicBezTo>
                    <a:pt x="5590" y="11256"/>
                    <a:pt x="5489" y="11276"/>
                    <a:pt x="5367" y="11276"/>
                  </a:cubicBezTo>
                  <a:cubicBezTo>
                    <a:pt x="4973" y="11276"/>
                    <a:pt x="4359" y="11068"/>
                    <a:pt x="3733" y="10830"/>
                  </a:cubicBezTo>
                  <a:cubicBezTo>
                    <a:pt x="1330" y="9914"/>
                    <a:pt x="601" y="7007"/>
                    <a:pt x="594" y="6978"/>
                  </a:cubicBezTo>
                  <a:cubicBezTo>
                    <a:pt x="562" y="6846"/>
                    <a:pt x="444" y="6758"/>
                    <a:pt x="314" y="6758"/>
                  </a:cubicBezTo>
                  <a:cubicBezTo>
                    <a:pt x="292" y="6758"/>
                    <a:pt x="270" y="6761"/>
                    <a:pt x="248" y="6766"/>
                  </a:cubicBezTo>
                  <a:cubicBezTo>
                    <a:pt x="95" y="6803"/>
                    <a:pt x="0" y="6958"/>
                    <a:pt x="37" y="7112"/>
                  </a:cubicBezTo>
                  <a:cubicBezTo>
                    <a:pt x="69" y="7243"/>
                    <a:pt x="840" y="10341"/>
                    <a:pt x="3529" y="11365"/>
                  </a:cubicBezTo>
                  <a:cubicBezTo>
                    <a:pt x="4320" y="11665"/>
                    <a:pt x="4913" y="11850"/>
                    <a:pt x="5368" y="11850"/>
                  </a:cubicBezTo>
                  <a:cubicBezTo>
                    <a:pt x="5601" y="11850"/>
                    <a:pt x="5798" y="11802"/>
                    <a:pt x="5965" y="11697"/>
                  </a:cubicBezTo>
                  <a:cubicBezTo>
                    <a:pt x="6518" y="11352"/>
                    <a:pt x="6592" y="10532"/>
                    <a:pt x="6728" y="9045"/>
                  </a:cubicBezTo>
                  <a:lnTo>
                    <a:pt x="6739" y="8913"/>
                  </a:lnTo>
                  <a:cubicBezTo>
                    <a:pt x="6981" y="6262"/>
                    <a:pt x="8317" y="415"/>
                    <a:pt x="8330" y="356"/>
                  </a:cubicBezTo>
                  <a:cubicBezTo>
                    <a:pt x="8369" y="199"/>
                    <a:pt x="8272" y="43"/>
                    <a:pt x="8116" y="7"/>
                  </a:cubicBezTo>
                  <a:cubicBezTo>
                    <a:pt x="8094" y="2"/>
                    <a:pt x="8073" y="0"/>
                    <a:pt x="8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2"/>
            <p:cNvSpPr/>
            <p:nvPr/>
          </p:nvSpPr>
          <p:spPr>
            <a:xfrm>
              <a:off x="2290550" y="2999725"/>
              <a:ext cx="100625" cy="32750"/>
            </a:xfrm>
            <a:custGeom>
              <a:avLst/>
              <a:gdLst/>
              <a:ahLst/>
              <a:cxnLst/>
              <a:rect l="l" t="t" r="r" b="b"/>
              <a:pathLst>
                <a:path w="4025" h="1310" extrusionOk="0">
                  <a:moveTo>
                    <a:pt x="3738" y="0"/>
                  </a:moveTo>
                  <a:cubicBezTo>
                    <a:pt x="3227" y="0"/>
                    <a:pt x="536" y="670"/>
                    <a:pt x="231" y="745"/>
                  </a:cubicBezTo>
                  <a:cubicBezTo>
                    <a:pt x="92" y="781"/>
                    <a:pt x="1" y="915"/>
                    <a:pt x="18" y="1057"/>
                  </a:cubicBezTo>
                  <a:cubicBezTo>
                    <a:pt x="35" y="1201"/>
                    <a:pt x="157" y="1308"/>
                    <a:pt x="300" y="1310"/>
                  </a:cubicBezTo>
                  <a:cubicBezTo>
                    <a:pt x="323" y="1310"/>
                    <a:pt x="346" y="1307"/>
                    <a:pt x="370" y="1302"/>
                  </a:cubicBezTo>
                  <a:cubicBezTo>
                    <a:pt x="1496" y="1019"/>
                    <a:pt x="3406" y="573"/>
                    <a:pt x="3738" y="573"/>
                  </a:cubicBezTo>
                  <a:cubicBezTo>
                    <a:pt x="3897" y="573"/>
                    <a:pt x="4024" y="445"/>
                    <a:pt x="4024" y="287"/>
                  </a:cubicBezTo>
                  <a:cubicBezTo>
                    <a:pt x="4024" y="128"/>
                    <a:pt x="3897" y="0"/>
                    <a:pt x="3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2"/>
            <p:cNvSpPr/>
            <p:nvPr/>
          </p:nvSpPr>
          <p:spPr>
            <a:xfrm>
              <a:off x="2336575" y="3015050"/>
              <a:ext cx="110300" cy="152500"/>
            </a:xfrm>
            <a:custGeom>
              <a:avLst/>
              <a:gdLst/>
              <a:ahLst/>
              <a:cxnLst/>
              <a:rect l="l" t="t" r="r" b="b"/>
              <a:pathLst>
                <a:path w="4412" h="6100" extrusionOk="0">
                  <a:moveTo>
                    <a:pt x="303" y="1"/>
                  </a:moveTo>
                  <a:cubicBezTo>
                    <a:pt x="292" y="1"/>
                    <a:pt x="282" y="1"/>
                    <a:pt x="271" y="3"/>
                  </a:cubicBezTo>
                  <a:cubicBezTo>
                    <a:pt x="114" y="19"/>
                    <a:pt x="0" y="160"/>
                    <a:pt x="16" y="317"/>
                  </a:cubicBezTo>
                  <a:cubicBezTo>
                    <a:pt x="37" y="512"/>
                    <a:pt x="568" y="5063"/>
                    <a:pt x="4026" y="6088"/>
                  </a:cubicBezTo>
                  <a:cubicBezTo>
                    <a:pt x="4053" y="6096"/>
                    <a:pt x="4081" y="6099"/>
                    <a:pt x="4108" y="6099"/>
                  </a:cubicBezTo>
                  <a:cubicBezTo>
                    <a:pt x="4249" y="6099"/>
                    <a:pt x="4371" y="5994"/>
                    <a:pt x="4391" y="5854"/>
                  </a:cubicBezTo>
                  <a:cubicBezTo>
                    <a:pt x="4411" y="5713"/>
                    <a:pt x="4326" y="5579"/>
                    <a:pt x="4189" y="5538"/>
                  </a:cubicBezTo>
                  <a:cubicBezTo>
                    <a:pt x="1098" y="4622"/>
                    <a:pt x="591" y="300"/>
                    <a:pt x="587" y="256"/>
                  </a:cubicBezTo>
                  <a:cubicBezTo>
                    <a:pt x="571" y="109"/>
                    <a:pt x="447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2"/>
            <p:cNvSpPr/>
            <p:nvPr/>
          </p:nvSpPr>
          <p:spPr>
            <a:xfrm>
              <a:off x="2502650" y="2817300"/>
              <a:ext cx="42075" cy="72225"/>
            </a:xfrm>
            <a:custGeom>
              <a:avLst/>
              <a:gdLst/>
              <a:ahLst/>
              <a:cxnLst/>
              <a:rect l="l" t="t" r="r" b="b"/>
              <a:pathLst>
                <a:path w="1683" h="2889" extrusionOk="0">
                  <a:moveTo>
                    <a:pt x="1101" y="0"/>
                  </a:moveTo>
                  <a:cubicBezTo>
                    <a:pt x="753" y="0"/>
                    <a:pt x="355" y="551"/>
                    <a:pt x="184" y="1292"/>
                  </a:cubicBezTo>
                  <a:cubicBezTo>
                    <a:pt x="0" y="2084"/>
                    <a:pt x="146" y="2796"/>
                    <a:pt x="510" y="2880"/>
                  </a:cubicBezTo>
                  <a:cubicBezTo>
                    <a:pt x="534" y="2885"/>
                    <a:pt x="558" y="2888"/>
                    <a:pt x="582" y="2888"/>
                  </a:cubicBezTo>
                  <a:cubicBezTo>
                    <a:pt x="930" y="2888"/>
                    <a:pt x="1328" y="2337"/>
                    <a:pt x="1499" y="1596"/>
                  </a:cubicBezTo>
                  <a:cubicBezTo>
                    <a:pt x="1682" y="803"/>
                    <a:pt x="1536" y="92"/>
                    <a:pt x="1173" y="9"/>
                  </a:cubicBezTo>
                  <a:cubicBezTo>
                    <a:pt x="1149" y="3"/>
                    <a:pt x="1125" y="0"/>
                    <a:pt x="1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2"/>
            <p:cNvSpPr/>
            <p:nvPr/>
          </p:nvSpPr>
          <p:spPr>
            <a:xfrm>
              <a:off x="2705700" y="2884075"/>
              <a:ext cx="42075" cy="72225"/>
            </a:xfrm>
            <a:custGeom>
              <a:avLst/>
              <a:gdLst/>
              <a:ahLst/>
              <a:cxnLst/>
              <a:rect l="l" t="t" r="r" b="b"/>
              <a:pathLst>
                <a:path w="1683" h="2889" extrusionOk="0">
                  <a:moveTo>
                    <a:pt x="1102" y="1"/>
                  </a:moveTo>
                  <a:cubicBezTo>
                    <a:pt x="754" y="1"/>
                    <a:pt x="354" y="552"/>
                    <a:pt x="183" y="1293"/>
                  </a:cubicBezTo>
                  <a:cubicBezTo>
                    <a:pt x="1" y="2086"/>
                    <a:pt x="146" y="2797"/>
                    <a:pt x="510" y="2880"/>
                  </a:cubicBezTo>
                  <a:cubicBezTo>
                    <a:pt x="533" y="2886"/>
                    <a:pt x="558" y="2889"/>
                    <a:pt x="582" y="2889"/>
                  </a:cubicBezTo>
                  <a:cubicBezTo>
                    <a:pt x="930" y="2889"/>
                    <a:pt x="1328" y="2338"/>
                    <a:pt x="1500" y="1597"/>
                  </a:cubicBezTo>
                  <a:cubicBezTo>
                    <a:pt x="1683" y="804"/>
                    <a:pt x="1537" y="93"/>
                    <a:pt x="1174" y="9"/>
                  </a:cubicBezTo>
                  <a:cubicBezTo>
                    <a:pt x="1150" y="3"/>
                    <a:pt x="1126" y="1"/>
                    <a:pt x="1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2"/>
            <p:cNvSpPr/>
            <p:nvPr/>
          </p:nvSpPr>
          <p:spPr>
            <a:xfrm>
              <a:off x="2467000" y="2725875"/>
              <a:ext cx="124525" cy="45675"/>
            </a:xfrm>
            <a:custGeom>
              <a:avLst/>
              <a:gdLst/>
              <a:ahLst/>
              <a:cxnLst/>
              <a:rect l="l" t="t" r="r" b="b"/>
              <a:pathLst>
                <a:path w="4981" h="1827" extrusionOk="0">
                  <a:moveTo>
                    <a:pt x="2633" y="0"/>
                  </a:moveTo>
                  <a:cubicBezTo>
                    <a:pt x="2463" y="0"/>
                    <a:pt x="2294" y="16"/>
                    <a:pt x="2127" y="47"/>
                  </a:cubicBezTo>
                  <a:cubicBezTo>
                    <a:pt x="853" y="282"/>
                    <a:pt x="153" y="1339"/>
                    <a:pt x="125" y="1384"/>
                  </a:cubicBezTo>
                  <a:cubicBezTo>
                    <a:pt x="1" y="1574"/>
                    <a:pt x="137" y="1826"/>
                    <a:pt x="364" y="1826"/>
                  </a:cubicBezTo>
                  <a:cubicBezTo>
                    <a:pt x="461" y="1826"/>
                    <a:pt x="550" y="1778"/>
                    <a:pt x="604" y="1697"/>
                  </a:cubicBezTo>
                  <a:cubicBezTo>
                    <a:pt x="610" y="1687"/>
                    <a:pt x="1207" y="796"/>
                    <a:pt x="2238" y="608"/>
                  </a:cubicBezTo>
                  <a:cubicBezTo>
                    <a:pt x="2366" y="585"/>
                    <a:pt x="2496" y="573"/>
                    <a:pt x="2627" y="573"/>
                  </a:cubicBezTo>
                  <a:cubicBezTo>
                    <a:pt x="3221" y="573"/>
                    <a:pt x="3847" y="810"/>
                    <a:pt x="4494" y="1280"/>
                  </a:cubicBezTo>
                  <a:cubicBezTo>
                    <a:pt x="4544" y="1315"/>
                    <a:pt x="4601" y="1332"/>
                    <a:pt x="4658" y="1332"/>
                  </a:cubicBezTo>
                  <a:cubicBezTo>
                    <a:pt x="4746" y="1332"/>
                    <a:pt x="4833" y="1291"/>
                    <a:pt x="4889" y="1214"/>
                  </a:cubicBezTo>
                  <a:cubicBezTo>
                    <a:pt x="4980" y="1088"/>
                    <a:pt x="4955" y="911"/>
                    <a:pt x="4831" y="817"/>
                  </a:cubicBezTo>
                  <a:cubicBezTo>
                    <a:pt x="4084" y="274"/>
                    <a:pt x="3347" y="0"/>
                    <a:pt x="2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2"/>
            <p:cNvSpPr/>
            <p:nvPr/>
          </p:nvSpPr>
          <p:spPr>
            <a:xfrm>
              <a:off x="2695150" y="2800550"/>
              <a:ext cx="114500" cy="69250"/>
            </a:xfrm>
            <a:custGeom>
              <a:avLst/>
              <a:gdLst/>
              <a:ahLst/>
              <a:cxnLst/>
              <a:rect l="l" t="t" r="r" b="b"/>
              <a:pathLst>
                <a:path w="4580" h="2770" extrusionOk="0">
                  <a:moveTo>
                    <a:pt x="1777" y="1"/>
                  </a:moveTo>
                  <a:cubicBezTo>
                    <a:pt x="878" y="1"/>
                    <a:pt x="187" y="508"/>
                    <a:pt x="153" y="534"/>
                  </a:cubicBezTo>
                  <a:cubicBezTo>
                    <a:pt x="27" y="629"/>
                    <a:pt x="0" y="808"/>
                    <a:pt x="95" y="934"/>
                  </a:cubicBezTo>
                  <a:cubicBezTo>
                    <a:pt x="152" y="1010"/>
                    <a:pt x="237" y="1049"/>
                    <a:pt x="324" y="1049"/>
                  </a:cubicBezTo>
                  <a:cubicBezTo>
                    <a:pt x="384" y="1049"/>
                    <a:pt x="444" y="1031"/>
                    <a:pt x="496" y="992"/>
                  </a:cubicBezTo>
                  <a:cubicBezTo>
                    <a:pt x="502" y="987"/>
                    <a:pt x="1069" y="574"/>
                    <a:pt x="1778" y="574"/>
                  </a:cubicBezTo>
                  <a:cubicBezTo>
                    <a:pt x="1927" y="574"/>
                    <a:pt x="2081" y="592"/>
                    <a:pt x="2238" y="636"/>
                  </a:cubicBezTo>
                  <a:cubicBezTo>
                    <a:pt x="2944" y="831"/>
                    <a:pt x="3534" y="1490"/>
                    <a:pt x="3989" y="2592"/>
                  </a:cubicBezTo>
                  <a:cubicBezTo>
                    <a:pt x="4033" y="2699"/>
                    <a:pt x="4139" y="2769"/>
                    <a:pt x="4254" y="2769"/>
                  </a:cubicBezTo>
                  <a:cubicBezTo>
                    <a:pt x="4291" y="2769"/>
                    <a:pt x="4328" y="2761"/>
                    <a:pt x="4364" y="2747"/>
                  </a:cubicBezTo>
                  <a:cubicBezTo>
                    <a:pt x="4510" y="2686"/>
                    <a:pt x="4579" y="2518"/>
                    <a:pt x="4518" y="2372"/>
                  </a:cubicBezTo>
                  <a:cubicBezTo>
                    <a:pt x="3991" y="1095"/>
                    <a:pt x="3272" y="325"/>
                    <a:pt x="2384" y="82"/>
                  </a:cubicBezTo>
                  <a:cubicBezTo>
                    <a:pt x="2175" y="24"/>
                    <a:pt x="1971" y="1"/>
                    <a:pt x="17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2"/>
            <p:cNvSpPr/>
            <p:nvPr/>
          </p:nvSpPr>
          <p:spPr>
            <a:xfrm>
              <a:off x="1941950" y="2257850"/>
              <a:ext cx="1099025" cy="639025"/>
            </a:xfrm>
            <a:custGeom>
              <a:avLst/>
              <a:gdLst/>
              <a:ahLst/>
              <a:cxnLst/>
              <a:rect l="l" t="t" r="r" b="b"/>
              <a:pathLst>
                <a:path w="43961" h="25561" extrusionOk="0">
                  <a:moveTo>
                    <a:pt x="26033" y="1"/>
                  </a:moveTo>
                  <a:cubicBezTo>
                    <a:pt x="16332" y="1"/>
                    <a:pt x="13508" y="3316"/>
                    <a:pt x="13508" y="3316"/>
                  </a:cubicBezTo>
                  <a:cubicBezTo>
                    <a:pt x="13508" y="3316"/>
                    <a:pt x="13166" y="3296"/>
                    <a:pt x="12603" y="3296"/>
                  </a:cubicBezTo>
                  <a:cubicBezTo>
                    <a:pt x="11198" y="3296"/>
                    <a:pt x="8419" y="3422"/>
                    <a:pt x="6140" y="4299"/>
                  </a:cubicBezTo>
                  <a:cubicBezTo>
                    <a:pt x="2948" y="5526"/>
                    <a:pt x="0" y="14367"/>
                    <a:pt x="1597" y="19647"/>
                  </a:cubicBezTo>
                  <a:cubicBezTo>
                    <a:pt x="2574" y="22878"/>
                    <a:pt x="3367" y="23396"/>
                    <a:pt x="4032" y="23396"/>
                  </a:cubicBezTo>
                  <a:cubicBezTo>
                    <a:pt x="4346" y="23396"/>
                    <a:pt x="4632" y="23281"/>
                    <a:pt x="4895" y="23281"/>
                  </a:cubicBezTo>
                  <a:cubicBezTo>
                    <a:pt x="4985" y="23281"/>
                    <a:pt x="5073" y="23294"/>
                    <a:pt x="5158" y="23331"/>
                  </a:cubicBezTo>
                  <a:cubicBezTo>
                    <a:pt x="5970" y="23679"/>
                    <a:pt x="8096" y="25560"/>
                    <a:pt x="10089" y="25560"/>
                  </a:cubicBezTo>
                  <a:cubicBezTo>
                    <a:pt x="10206" y="25560"/>
                    <a:pt x="10322" y="25554"/>
                    <a:pt x="10438" y="25540"/>
                  </a:cubicBezTo>
                  <a:cubicBezTo>
                    <a:pt x="12526" y="25295"/>
                    <a:pt x="12035" y="22716"/>
                    <a:pt x="12280" y="21366"/>
                  </a:cubicBezTo>
                  <a:cubicBezTo>
                    <a:pt x="12525" y="20015"/>
                    <a:pt x="13631" y="19402"/>
                    <a:pt x="13631" y="19402"/>
                  </a:cubicBezTo>
                  <a:cubicBezTo>
                    <a:pt x="13631" y="19402"/>
                    <a:pt x="15594" y="18665"/>
                    <a:pt x="18050" y="15963"/>
                  </a:cubicBezTo>
                  <a:cubicBezTo>
                    <a:pt x="20506" y="13262"/>
                    <a:pt x="14489" y="11051"/>
                    <a:pt x="14489" y="11051"/>
                  </a:cubicBezTo>
                  <a:cubicBezTo>
                    <a:pt x="14489" y="11051"/>
                    <a:pt x="14656" y="10912"/>
                    <a:pt x="15255" y="10912"/>
                  </a:cubicBezTo>
                  <a:cubicBezTo>
                    <a:pt x="15914" y="10912"/>
                    <a:pt x="17096" y="11081"/>
                    <a:pt x="19155" y="11788"/>
                  </a:cubicBezTo>
                  <a:cubicBezTo>
                    <a:pt x="23085" y="13140"/>
                    <a:pt x="25908" y="17560"/>
                    <a:pt x="28488" y="18420"/>
                  </a:cubicBezTo>
                  <a:cubicBezTo>
                    <a:pt x="28663" y="18478"/>
                    <a:pt x="28817" y="18505"/>
                    <a:pt x="28951" y="18505"/>
                  </a:cubicBezTo>
                  <a:cubicBezTo>
                    <a:pt x="30793" y="18505"/>
                    <a:pt x="28980" y="13385"/>
                    <a:pt x="28980" y="13385"/>
                  </a:cubicBezTo>
                  <a:lnTo>
                    <a:pt x="28980" y="13385"/>
                  </a:lnTo>
                  <a:cubicBezTo>
                    <a:pt x="28980" y="13385"/>
                    <a:pt x="32049" y="19033"/>
                    <a:pt x="35610" y="20507"/>
                  </a:cubicBezTo>
                  <a:cubicBezTo>
                    <a:pt x="36659" y="20941"/>
                    <a:pt x="37773" y="21183"/>
                    <a:pt x="38828" y="21183"/>
                  </a:cubicBezTo>
                  <a:cubicBezTo>
                    <a:pt x="41352" y="21183"/>
                    <a:pt x="43541" y="19796"/>
                    <a:pt x="43714" y="16331"/>
                  </a:cubicBezTo>
                  <a:cubicBezTo>
                    <a:pt x="43960" y="11420"/>
                    <a:pt x="38558" y="7245"/>
                    <a:pt x="38558" y="7245"/>
                  </a:cubicBezTo>
                  <a:cubicBezTo>
                    <a:pt x="38558" y="7245"/>
                    <a:pt x="39540" y="7122"/>
                    <a:pt x="41259" y="5895"/>
                  </a:cubicBezTo>
                  <a:cubicBezTo>
                    <a:pt x="42977" y="4666"/>
                    <a:pt x="35732" y="1"/>
                    <a:pt x="260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2"/>
            <p:cNvSpPr/>
            <p:nvPr/>
          </p:nvSpPr>
          <p:spPr>
            <a:xfrm>
              <a:off x="1939300" y="2250700"/>
              <a:ext cx="1107975" cy="653375"/>
            </a:xfrm>
            <a:custGeom>
              <a:avLst/>
              <a:gdLst/>
              <a:ahLst/>
              <a:cxnLst/>
              <a:rect l="l" t="t" r="r" b="b"/>
              <a:pathLst>
                <a:path w="44319" h="26135" extrusionOk="0">
                  <a:moveTo>
                    <a:pt x="26139" y="574"/>
                  </a:moveTo>
                  <a:cubicBezTo>
                    <a:pt x="34579" y="574"/>
                    <a:pt x="40817" y="4049"/>
                    <a:pt x="41307" y="5577"/>
                  </a:cubicBezTo>
                  <a:cubicBezTo>
                    <a:pt x="41371" y="5775"/>
                    <a:pt x="41309" y="5869"/>
                    <a:pt x="41198" y="5947"/>
                  </a:cubicBezTo>
                  <a:cubicBezTo>
                    <a:pt x="39577" y="7105"/>
                    <a:pt x="38636" y="7245"/>
                    <a:pt x="38628" y="7247"/>
                  </a:cubicBezTo>
                  <a:cubicBezTo>
                    <a:pt x="38374" y="7279"/>
                    <a:pt x="38286" y="7602"/>
                    <a:pt x="38489" y="7758"/>
                  </a:cubicBezTo>
                  <a:cubicBezTo>
                    <a:pt x="38542" y="7798"/>
                    <a:pt x="43770" y="11901"/>
                    <a:pt x="43535" y="16604"/>
                  </a:cubicBezTo>
                  <a:cubicBezTo>
                    <a:pt x="43444" y="18421"/>
                    <a:pt x="42790" y="19728"/>
                    <a:pt x="41590" y="20487"/>
                  </a:cubicBezTo>
                  <a:cubicBezTo>
                    <a:pt x="40853" y="20954"/>
                    <a:pt x="39935" y="21187"/>
                    <a:pt x="38927" y="21187"/>
                  </a:cubicBezTo>
                  <a:cubicBezTo>
                    <a:pt x="37950" y="21187"/>
                    <a:pt x="36889" y="20967"/>
                    <a:pt x="35827" y="20528"/>
                  </a:cubicBezTo>
                  <a:cubicBezTo>
                    <a:pt x="32401" y="19111"/>
                    <a:pt x="29368" y="13590"/>
                    <a:pt x="29338" y="13534"/>
                  </a:cubicBezTo>
                  <a:cubicBezTo>
                    <a:pt x="29286" y="13440"/>
                    <a:pt x="29188" y="13385"/>
                    <a:pt x="29087" y="13385"/>
                  </a:cubicBezTo>
                  <a:cubicBezTo>
                    <a:pt x="29048" y="13385"/>
                    <a:pt x="29008" y="13393"/>
                    <a:pt x="28970" y="13410"/>
                  </a:cubicBezTo>
                  <a:cubicBezTo>
                    <a:pt x="28833" y="13471"/>
                    <a:pt x="28767" y="13626"/>
                    <a:pt x="28816" y="13767"/>
                  </a:cubicBezTo>
                  <a:cubicBezTo>
                    <a:pt x="29338" y="15240"/>
                    <a:pt x="29947" y="17797"/>
                    <a:pt x="29364" y="18391"/>
                  </a:cubicBezTo>
                  <a:cubicBezTo>
                    <a:pt x="29331" y="18425"/>
                    <a:pt x="29252" y="18505"/>
                    <a:pt x="29058" y="18505"/>
                  </a:cubicBezTo>
                  <a:cubicBezTo>
                    <a:pt x="28964" y="18505"/>
                    <a:pt x="28842" y="18486"/>
                    <a:pt x="28685" y="18434"/>
                  </a:cubicBezTo>
                  <a:cubicBezTo>
                    <a:pt x="27584" y="18066"/>
                    <a:pt x="26369" y="16954"/>
                    <a:pt x="25082" y="15776"/>
                  </a:cubicBezTo>
                  <a:cubicBezTo>
                    <a:pt x="23438" y="14271"/>
                    <a:pt x="21574" y="12566"/>
                    <a:pt x="19356" y="11804"/>
                  </a:cubicBezTo>
                  <a:cubicBezTo>
                    <a:pt x="17305" y="11099"/>
                    <a:pt x="16082" y="10914"/>
                    <a:pt x="15363" y="10914"/>
                  </a:cubicBezTo>
                  <a:cubicBezTo>
                    <a:pt x="14721" y="10914"/>
                    <a:pt x="14482" y="11061"/>
                    <a:pt x="14414" y="11118"/>
                  </a:cubicBezTo>
                  <a:cubicBezTo>
                    <a:pt x="14244" y="11259"/>
                    <a:pt x="14291" y="11531"/>
                    <a:pt x="14498" y="11607"/>
                  </a:cubicBezTo>
                  <a:cubicBezTo>
                    <a:pt x="15471" y="11964"/>
                    <a:pt x="18075" y="13202"/>
                    <a:pt x="18421" y="14612"/>
                  </a:cubicBezTo>
                  <a:cubicBezTo>
                    <a:pt x="18542" y="15101"/>
                    <a:pt x="18385" y="15573"/>
                    <a:pt x="17946" y="16056"/>
                  </a:cubicBezTo>
                  <a:cubicBezTo>
                    <a:pt x="15575" y="18665"/>
                    <a:pt x="13655" y="19412"/>
                    <a:pt x="13636" y="19419"/>
                  </a:cubicBezTo>
                  <a:cubicBezTo>
                    <a:pt x="13623" y="19424"/>
                    <a:pt x="13610" y="19431"/>
                    <a:pt x="13598" y="19438"/>
                  </a:cubicBezTo>
                  <a:cubicBezTo>
                    <a:pt x="13548" y="19466"/>
                    <a:pt x="12372" y="20134"/>
                    <a:pt x="12105" y="21601"/>
                  </a:cubicBezTo>
                  <a:cubicBezTo>
                    <a:pt x="12045" y="21928"/>
                    <a:pt x="12027" y="22309"/>
                    <a:pt x="12007" y="22713"/>
                  </a:cubicBezTo>
                  <a:cubicBezTo>
                    <a:pt x="11933" y="24276"/>
                    <a:pt x="11783" y="25394"/>
                    <a:pt x="10510" y="25543"/>
                  </a:cubicBezTo>
                  <a:cubicBezTo>
                    <a:pt x="10409" y="25555"/>
                    <a:pt x="10306" y="25560"/>
                    <a:pt x="10202" y="25560"/>
                  </a:cubicBezTo>
                  <a:cubicBezTo>
                    <a:pt x="8838" y="25560"/>
                    <a:pt x="7356" y="24594"/>
                    <a:pt x="6350" y="23936"/>
                  </a:cubicBezTo>
                  <a:cubicBezTo>
                    <a:pt x="5944" y="23669"/>
                    <a:pt x="5623" y="23459"/>
                    <a:pt x="5377" y="23354"/>
                  </a:cubicBezTo>
                  <a:cubicBezTo>
                    <a:pt x="5261" y="23305"/>
                    <a:pt x="5137" y="23281"/>
                    <a:pt x="5010" y="23281"/>
                  </a:cubicBezTo>
                  <a:cubicBezTo>
                    <a:pt x="5007" y="23281"/>
                    <a:pt x="5004" y="23281"/>
                    <a:pt x="5001" y="23281"/>
                  </a:cubicBezTo>
                  <a:cubicBezTo>
                    <a:pt x="4845" y="23281"/>
                    <a:pt x="4692" y="23311"/>
                    <a:pt x="4552" y="23341"/>
                  </a:cubicBezTo>
                  <a:cubicBezTo>
                    <a:pt x="4433" y="23365"/>
                    <a:pt x="4308" y="23390"/>
                    <a:pt x="4176" y="23390"/>
                  </a:cubicBezTo>
                  <a:cubicBezTo>
                    <a:pt x="3605" y="23390"/>
                    <a:pt x="2907" y="22922"/>
                    <a:pt x="1978" y="19851"/>
                  </a:cubicBezTo>
                  <a:cubicBezTo>
                    <a:pt x="641" y="15425"/>
                    <a:pt x="2907" y="6178"/>
                    <a:pt x="6350" y="4852"/>
                  </a:cubicBezTo>
                  <a:cubicBezTo>
                    <a:pt x="8591" y="3990"/>
                    <a:pt x="11364" y="3870"/>
                    <a:pt x="12740" y="3870"/>
                  </a:cubicBezTo>
                  <a:cubicBezTo>
                    <a:pt x="13265" y="3870"/>
                    <a:pt x="13587" y="3888"/>
                    <a:pt x="13598" y="3888"/>
                  </a:cubicBezTo>
                  <a:cubicBezTo>
                    <a:pt x="13604" y="3888"/>
                    <a:pt x="13610" y="3889"/>
                    <a:pt x="13616" y="3889"/>
                  </a:cubicBezTo>
                  <a:cubicBezTo>
                    <a:pt x="13699" y="3889"/>
                    <a:pt x="13778" y="3852"/>
                    <a:pt x="13833" y="3790"/>
                  </a:cubicBezTo>
                  <a:cubicBezTo>
                    <a:pt x="13860" y="3757"/>
                    <a:pt x="16725" y="574"/>
                    <a:pt x="26139" y="574"/>
                  </a:cubicBezTo>
                  <a:close/>
                  <a:moveTo>
                    <a:pt x="26138" y="1"/>
                  </a:moveTo>
                  <a:cubicBezTo>
                    <a:pt x="17281" y="1"/>
                    <a:pt x="14084" y="2722"/>
                    <a:pt x="13496" y="3310"/>
                  </a:cubicBezTo>
                  <a:cubicBezTo>
                    <a:pt x="13339" y="3303"/>
                    <a:pt x="13054" y="3294"/>
                    <a:pt x="12677" y="3294"/>
                  </a:cubicBezTo>
                  <a:cubicBezTo>
                    <a:pt x="11243" y="3294"/>
                    <a:pt x="8462" y="3425"/>
                    <a:pt x="6143" y="4317"/>
                  </a:cubicBezTo>
                  <a:cubicBezTo>
                    <a:pt x="2403" y="5756"/>
                    <a:pt x="0" y="15290"/>
                    <a:pt x="1429" y="20016"/>
                  </a:cubicBezTo>
                  <a:cubicBezTo>
                    <a:pt x="2426" y="23316"/>
                    <a:pt x="3272" y="23963"/>
                    <a:pt x="4142" y="23963"/>
                  </a:cubicBezTo>
                  <a:cubicBezTo>
                    <a:pt x="4315" y="23963"/>
                    <a:pt x="4489" y="23938"/>
                    <a:pt x="4665" y="23902"/>
                  </a:cubicBezTo>
                  <a:cubicBezTo>
                    <a:pt x="4792" y="23876"/>
                    <a:pt x="4903" y="23854"/>
                    <a:pt x="4998" y="23854"/>
                  </a:cubicBezTo>
                  <a:cubicBezTo>
                    <a:pt x="5055" y="23854"/>
                    <a:pt x="5106" y="23862"/>
                    <a:pt x="5152" y="23882"/>
                  </a:cubicBezTo>
                  <a:cubicBezTo>
                    <a:pt x="5350" y="23966"/>
                    <a:pt x="5668" y="24174"/>
                    <a:pt x="6037" y="24415"/>
                  </a:cubicBezTo>
                  <a:cubicBezTo>
                    <a:pt x="7099" y="25110"/>
                    <a:pt x="8662" y="26134"/>
                    <a:pt x="10196" y="26134"/>
                  </a:cubicBezTo>
                  <a:cubicBezTo>
                    <a:pt x="10324" y="26134"/>
                    <a:pt x="10451" y="26126"/>
                    <a:pt x="10578" y="26111"/>
                  </a:cubicBezTo>
                  <a:cubicBezTo>
                    <a:pt x="12430" y="25893"/>
                    <a:pt x="12517" y="24070"/>
                    <a:pt x="12580" y="22740"/>
                  </a:cubicBezTo>
                  <a:cubicBezTo>
                    <a:pt x="12599" y="22356"/>
                    <a:pt x="12615" y="21992"/>
                    <a:pt x="12668" y="21703"/>
                  </a:cubicBezTo>
                  <a:cubicBezTo>
                    <a:pt x="12871" y="20589"/>
                    <a:pt x="13741" y="20021"/>
                    <a:pt x="13862" y="19946"/>
                  </a:cubicBezTo>
                  <a:cubicBezTo>
                    <a:pt x="14112" y="19846"/>
                    <a:pt x="16015" y="19032"/>
                    <a:pt x="18369" y="16442"/>
                  </a:cubicBezTo>
                  <a:cubicBezTo>
                    <a:pt x="18938" y="15816"/>
                    <a:pt x="19143" y="15154"/>
                    <a:pt x="18978" y="14476"/>
                  </a:cubicBezTo>
                  <a:cubicBezTo>
                    <a:pt x="18643" y="13115"/>
                    <a:pt x="16841" y="12050"/>
                    <a:pt x="15682" y="11495"/>
                  </a:cubicBezTo>
                  <a:lnTo>
                    <a:pt x="15682" y="11495"/>
                  </a:lnTo>
                  <a:cubicBezTo>
                    <a:pt x="16338" y="11544"/>
                    <a:pt x="17426" y="11746"/>
                    <a:pt x="19170" y="12345"/>
                  </a:cubicBezTo>
                  <a:cubicBezTo>
                    <a:pt x="21274" y="13069"/>
                    <a:pt x="23092" y="14732"/>
                    <a:pt x="24694" y="16200"/>
                  </a:cubicBezTo>
                  <a:cubicBezTo>
                    <a:pt x="26085" y="17472"/>
                    <a:pt x="27285" y="18571"/>
                    <a:pt x="28504" y="18977"/>
                  </a:cubicBezTo>
                  <a:cubicBezTo>
                    <a:pt x="28715" y="19048"/>
                    <a:pt x="28898" y="19077"/>
                    <a:pt x="29056" y="19077"/>
                  </a:cubicBezTo>
                  <a:cubicBezTo>
                    <a:pt x="29404" y="19077"/>
                    <a:pt x="29631" y="18936"/>
                    <a:pt x="29772" y="18792"/>
                  </a:cubicBezTo>
                  <a:cubicBezTo>
                    <a:pt x="30343" y="18210"/>
                    <a:pt x="30207" y="16819"/>
                    <a:pt x="29938" y="15602"/>
                  </a:cubicBezTo>
                  <a:lnTo>
                    <a:pt x="29938" y="15602"/>
                  </a:lnTo>
                  <a:cubicBezTo>
                    <a:pt x="31158" y="17418"/>
                    <a:pt x="33260" y="20087"/>
                    <a:pt x="35607" y="21058"/>
                  </a:cubicBezTo>
                  <a:cubicBezTo>
                    <a:pt x="36737" y="21525"/>
                    <a:pt x="37872" y="21758"/>
                    <a:pt x="38924" y="21758"/>
                  </a:cubicBezTo>
                  <a:cubicBezTo>
                    <a:pt x="40042" y="21758"/>
                    <a:pt x="41067" y="21495"/>
                    <a:pt x="41896" y="20971"/>
                  </a:cubicBezTo>
                  <a:cubicBezTo>
                    <a:pt x="43243" y="20119"/>
                    <a:pt x="44007" y="18619"/>
                    <a:pt x="44107" y="16632"/>
                  </a:cubicBezTo>
                  <a:cubicBezTo>
                    <a:pt x="44318" y="12404"/>
                    <a:pt x="40570" y="8785"/>
                    <a:pt x="39269" y="7661"/>
                  </a:cubicBezTo>
                  <a:cubicBezTo>
                    <a:pt x="39749" y="7489"/>
                    <a:pt x="40519" y="7138"/>
                    <a:pt x="41531" y="6415"/>
                  </a:cubicBezTo>
                  <a:cubicBezTo>
                    <a:pt x="41865" y="6176"/>
                    <a:pt x="41981" y="5808"/>
                    <a:pt x="41852" y="5404"/>
                  </a:cubicBezTo>
                  <a:cubicBezTo>
                    <a:pt x="41257" y="3548"/>
                    <a:pt x="34676" y="1"/>
                    <a:pt x="26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2"/>
            <p:cNvSpPr/>
            <p:nvPr/>
          </p:nvSpPr>
          <p:spPr>
            <a:xfrm>
              <a:off x="2052450" y="2279225"/>
              <a:ext cx="288600" cy="472875"/>
            </a:xfrm>
            <a:custGeom>
              <a:avLst/>
              <a:gdLst/>
              <a:ahLst/>
              <a:cxnLst/>
              <a:rect l="l" t="t" r="r" b="b"/>
              <a:pathLst>
                <a:path w="11544" h="18915" extrusionOk="0">
                  <a:moveTo>
                    <a:pt x="10166" y="1"/>
                  </a:moveTo>
                  <a:cubicBezTo>
                    <a:pt x="9410" y="1"/>
                    <a:pt x="8280" y="195"/>
                    <a:pt x="6632" y="865"/>
                  </a:cubicBezTo>
                  <a:cubicBezTo>
                    <a:pt x="2702" y="2461"/>
                    <a:pt x="1" y="18915"/>
                    <a:pt x="1" y="18915"/>
                  </a:cubicBezTo>
                  <a:lnTo>
                    <a:pt x="2457" y="18300"/>
                  </a:lnTo>
                  <a:cubicBezTo>
                    <a:pt x="4667" y="8845"/>
                    <a:pt x="11543" y="373"/>
                    <a:pt x="11543" y="373"/>
                  </a:cubicBezTo>
                  <a:cubicBezTo>
                    <a:pt x="11543" y="373"/>
                    <a:pt x="11212" y="1"/>
                    <a:pt x="10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2"/>
            <p:cNvSpPr/>
            <p:nvPr/>
          </p:nvSpPr>
          <p:spPr>
            <a:xfrm>
              <a:off x="2044675" y="2272025"/>
              <a:ext cx="304125" cy="487250"/>
            </a:xfrm>
            <a:custGeom>
              <a:avLst/>
              <a:gdLst/>
              <a:ahLst/>
              <a:cxnLst/>
              <a:rect l="l" t="t" r="r" b="b"/>
              <a:pathLst>
                <a:path w="12165" h="19490" extrusionOk="0">
                  <a:moveTo>
                    <a:pt x="10474" y="577"/>
                  </a:moveTo>
                  <a:cubicBezTo>
                    <a:pt x="10952" y="577"/>
                    <a:pt x="11256" y="659"/>
                    <a:pt x="11433" y="734"/>
                  </a:cubicBezTo>
                  <a:cubicBezTo>
                    <a:pt x="10291" y="2209"/>
                    <a:pt x="4554" y="9915"/>
                    <a:pt x="2530" y="18355"/>
                  </a:cubicBezTo>
                  <a:lnTo>
                    <a:pt x="669" y="18819"/>
                  </a:lnTo>
                  <a:cubicBezTo>
                    <a:pt x="1129" y="16225"/>
                    <a:pt x="3659" y="2796"/>
                    <a:pt x="7051" y="1418"/>
                  </a:cubicBezTo>
                  <a:cubicBezTo>
                    <a:pt x="8675" y="758"/>
                    <a:pt x="9765" y="577"/>
                    <a:pt x="10474" y="577"/>
                  </a:cubicBezTo>
                  <a:close/>
                  <a:moveTo>
                    <a:pt x="10485" y="1"/>
                  </a:moveTo>
                  <a:cubicBezTo>
                    <a:pt x="9682" y="1"/>
                    <a:pt x="8512" y="207"/>
                    <a:pt x="6836" y="888"/>
                  </a:cubicBezTo>
                  <a:cubicBezTo>
                    <a:pt x="2804" y="2526"/>
                    <a:pt x="141" y="18478"/>
                    <a:pt x="30" y="19156"/>
                  </a:cubicBezTo>
                  <a:cubicBezTo>
                    <a:pt x="1" y="19331"/>
                    <a:pt x="136" y="19490"/>
                    <a:pt x="312" y="19490"/>
                  </a:cubicBezTo>
                  <a:cubicBezTo>
                    <a:pt x="335" y="19490"/>
                    <a:pt x="359" y="19486"/>
                    <a:pt x="381" y="19480"/>
                  </a:cubicBezTo>
                  <a:lnTo>
                    <a:pt x="2838" y="18866"/>
                  </a:lnTo>
                  <a:cubicBezTo>
                    <a:pt x="2942" y="18841"/>
                    <a:pt x="3021" y="18758"/>
                    <a:pt x="3047" y="18654"/>
                  </a:cubicBezTo>
                  <a:cubicBezTo>
                    <a:pt x="5216" y="9374"/>
                    <a:pt x="12008" y="926"/>
                    <a:pt x="12076" y="842"/>
                  </a:cubicBezTo>
                  <a:cubicBezTo>
                    <a:pt x="12164" y="733"/>
                    <a:pt x="12162" y="577"/>
                    <a:pt x="12068" y="471"/>
                  </a:cubicBezTo>
                  <a:cubicBezTo>
                    <a:pt x="12003" y="397"/>
                    <a:pt x="11597" y="1"/>
                    <a:pt x="10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2"/>
            <p:cNvSpPr/>
            <p:nvPr/>
          </p:nvSpPr>
          <p:spPr>
            <a:xfrm>
              <a:off x="2104550" y="2958025"/>
              <a:ext cx="388925" cy="364900"/>
            </a:xfrm>
            <a:custGeom>
              <a:avLst/>
              <a:gdLst/>
              <a:ahLst/>
              <a:cxnLst/>
              <a:rect l="l" t="t" r="r" b="b"/>
              <a:pathLst>
                <a:path w="15557" h="14596" extrusionOk="0">
                  <a:moveTo>
                    <a:pt x="764" y="0"/>
                  </a:moveTo>
                  <a:cubicBezTo>
                    <a:pt x="746" y="0"/>
                    <a:pt x="729" y="1"/>
                    <a:pt x="711" y="2"/>
                  </a:cubicBezTo>
                  <a:cubicBezTo>
                    <a:pt x="312" y="18"/>
                    <a:pt x="1" y="356"/>
                    <a:pt x="17" y="756"/>
                  </a:cubicBezTo>
                  <a:cubicBezTo>
                    <a:pt x="33" y="1125"/>
                    <a:pt x="527" y="9533"/>
                    <a:pt x="12442" y="13303"/>
                  </a:cubicBezTo>
                  <a:cubicBezTo>
                    <a:pt x="12582" y="14038"/>
                    <a:pt x="13227" y="14595"/>
                    <a:pt x="14002" y="14595"/>
                  </a:cubicBezTo>
                  <a:cubicBezTo>
                    <a:pt x="14867" y="14576"/>
                    <a:pt x="15556" y="13870"/>
                    <a:pt x="15556" y="13006"/>
                  </a:cubicBezTo>
                  <a:cubicBezTo>
                    <a:pt x="15556" y="12141"/>
                    <a:pt x="14867" y="11435"/>
                    <a:pt x="14002" y="11415"/>
                  </a:cubicBezTo>
                  <a:cubicBezTo>
                    <a:pt x="13567" y="11416"/>
                    <a:pt x="13152" y="11595"/>
                    <a:pt x="12854" y="11912"/>
                  </a:cubicBezTo>
                  <a:cubicBezTo>
                    <a:pt x="1985" y="8458"/>
                    <a:pt x="1481" y="1028"/>
                    <a:pt x="1465" y="694"/>
                  </a:cubicBezTo>
                  <a:cubicBezTo>
                    <a:pt x="1449" y="313"/>
                    <a:pt x="1151" y="0"/>
                    <a:pt x="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2"/>
            <p:cNvSpPr/>
            <p:nvPr/>
          </p:nvSpPr>
          <p:spPr>
            <a:xfrm>
              <a:off x="1957300" y="2718325"/>
              <a:ext cx="260975" cy="294725"/>
            </a:xfrm>
            <a:custGeom>
              <a:avLst/>
              <a:gdLst/>
              <a:ahLst/>
              <a:cxnLst/>
              <a:rect l="l" t="t" r="r" b="b"/>
              <a:pathLst>
                <a:path w="10439" h="11789" extrusionOk="0">
                  <a:moveTo>
                    <a:pt x="5220" y="1"/>
                  </a:moveTo>
                  <a:cubicBezTo>
                    <a:pt x="3836" y="1"/>
                    <a:pt x="2508" y="621"/>
                    <a:pt x="1529" y="1727"/>
                  </a:cubicBezTo>
                  <a:cubicBezTo>
                    <a:pt x="550" y="2832"/>
                    <a:pt x="1" y="4331"/>
                    <a:pt x="1" y="5894"/>
                  </a:cubicBezTo>
                  <a:cubicBezTo>
                    <a:pt x="1" y="7457"/>
                    <a:pt x="550" y="8956"/>
                    <a:pt x="1529" y="10062"/>
                  </a:cubicBezTo>
                  <a:cubicBezTo>
                    <a:pt x="2508" y="11167"/>
                    <a:pt x="3836" y="11788"/>
                    <a:pt x="5220" y="11788"/>
                  </a:cubicBezTo>
                  <a:cubicBezTo>
                    <a:pt x="6603" y="11788"/>
                    <a:pt x="7931" y="11167"/>
                    <a:pt x="8910" y="10062"/>
                  </a:cubicBezTo>
                  <a:cubicBezTo>
                    <a:pt x="9888" y="8956"/>
                    <a:pt x="10438" y="7457"/>
                    <a:pt x="10438" y="5894"/>
                  </a:cubicBezTo>
                  <a:cubicBezTo>
                    <a:pt x="10438" y="4331"/>
                    <a:pt x="9888" y="2832"/>
                    <a:pt x="8910" y="1727"/>
                  </a:cubicBezTo>
                  <a:cubicBezTo>
                    <a:pt x="7931" y="621"/>
                    <a:pt x="6603" y="1"/>
                    <a:pt x="522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2"/>
            <p:cNvSpPr/>
            <p:nvPr/>
          </p:nvSpPr>
          <p:spPr>
            <a:xfrm>
              <a:off x="1950125" y="2711150"/>
              <a:ext cx="275300" cy="309025"/>
            </a:xfrm>
            <a:custGeom>
              <a:avLst/>
              <a:gdLst/>
              <a:ahLst/>
              <a:cxnLst/>
              <a:rect l="l" t="t" r="r" b="b"/>
              <a:pathLst>
                <a:path w="11012" h="12361" extrusionOk="0">
                  <a:moveTo>
                    <a:pt x="5507" y="573"/>
                  </a:moveTo>
                  <a:cubicBezTo>
                    <a:pt x="8226" y="573"/>
                    <a:pt x="10438" y="3088"/>
                    <a:pt x="10438" y="6181"/>
                  </a:cubicBezTo>
                  <a:cubicBezTo>
                    <a:pt x="10438" y="9273"/>
                    <a:pt x="8226" y="11788"/>
                    <a:pt x="5507" y="11788"/>
                  </a:cubicBezTo>
                  <a:cubicBezTo>
                    <a:pt x="2787" y="11788"/>
                    <a:pt x="575" y="9273"/>
                    <a:pt x="575" y="6181"/>
                  </a:cubicBezTo>
                  <a:cubicBezTo>
                    <a:pt x="575" y="3090"/>
                    <a:pt x="2787" y="573"/>
                    <a:pt x="5507" y="573"/>
                  </a:cubicBezTo>
                  <a:close/>
                  <a:moveTo>
                    <a:pt x="5507" y="1"/>
                  </a:moveTo>
                  <a:cubicBezTo>
                    <a:pt x="2471" y="1"/>
                    <a:pt x="1" y="2774"/>
                    <a:pt x="1" y="6181"/>
                  </a:cubicBezTo>
                  <a:cubicBezTo>
                    <a:pt x="1" y="9589"/>
                    <a:pt x="2471" y="12361"/>
                    <a:pt x="5507" y="12361"/>
                  </a:cubicBezTo>
                  <a:cubicBezTo>
                    <a:pt x="8542" y="12361"/>
                    <a:pt x="11011" y="9589"/>
                    <a:pt x="11011" y="6181"/>
                  </a:cubicBezTo>
                  <a:cubicBezTo>
                    <a:pt x="11011" y="2774"/>
                    <a:pt x="8542" y="1"/>
                    <a:pt x="5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2"/>
            <p:cNvSpPr/>
            <p:nvPr/>
          </p:nvSpPr>
          <p:spPr>
            <a:xfrm>
              <a:off x="2445400" y="3628400"/>
              <a:ext cx="1006025" cy="529650"/>
            </a:xfrm>
            <a:custGeom>
              <a:avLst/>
              <a:gdLst/>
              <a:ahLst/>
              <a:cxnLst/>
              <a:rect l="l" t="t" r="r" b="b"/>
              <a:pathLst>
                <a:path w="40241" h="21186" extrusionOk="0">
                  <a:moveTo>
                    <a:pt x="38956" y="1"/>
                  </a:moveTo>
                  <a:cubicBezTo>
                    <a:pt x="38900" y="1"/>
                    <a:pt x="38842" y="5"/>
                    <a:pt x="38783" y="14"/>
                  </a:cubicBezTo>
                  <a:lnTo>
                    <a:pt x="7733" y="4968"/>
                  </a:lnTo>
                  <a:cubicBezTo>
                    <a:pt x="6746" y="5126"/>
                    <a:pt x="5919" y="5797"/>
                    <a:pt x="5561" y="6729"/>
                  </a:cubicBezTo>
                  <a:lnTo>
                    <a:pt x="1" y="21186"/>
                  </a:lnTo>
                  <a:lnTo>
                    <a:pt x="34013" y="13819"/>
                  </a:lnTo>
                  <a:lnTo>
                    <a:pt x="39900" y="1510"/>
                  </a:lnTo>
                  <a:cubicBezTo>
                    <a:pt x="40241" y="797"/>
                    <a:pt x="39707" y="1"/>
                    <a:pt x="38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2"/>
            <p:cNvSpPr/>
            <p:nvPr/>
          </p:nvSpPr>
          <p:spPr>
            <a:xfrm>
              <a:off x="2436900" y="3621275"/>
              <a:ext cx="1017825" cy="543925"/>
            </a:xfrm>
            <a:custGeom>
              <a:avLst/>
              <a:gdLst/>
              <a:ahLst/>
              <a:cxnLst/>
              <a:rect l="l" t="t" r="r" b="b"/>
              <a:pathLst>
                <a:path w="40713" h="21757" extrusionOk="0">
                  <a:moveTo>
                    <a:pt x="39294" y="572"/>
                  </a:moveTo>
                  <a:cubicBezTo>
                    <a:pt x="39857" y="576"/>
                    <a:pt x="40225" y="1164"/>
                    <a:pt x="39982" y="1671"/>
                  </a:cubicBezTo>
                  <a:lnTo>
                    <a:pt x="34155" y="13854"/>
                  </a:lnTo>
                  <a:lnTo>
                    <a:pt x="799" y="21078"/>
                  </a:lnTo>
                  <a:lnTo>
                    <a:pt x="6168" y="7117"/>
                  </a:lnTo>
                  <a:cubicBezTo>
                    <a:pt x="6491" y="6281"/>
                    <a:pt x="7233" y="5679"/>
                    <a:pt x="8118" y="5537"/>
                  </a:cubicBezTo>
                  <a:lnTo>
                    <a:pt x="39168" y="582"/>
                  </a:lnTo>
                  <a:cubicBezTo>
                    <a:pt x="39210" y="575"/>
                    <a:pt x="39252" y="572"/>
                    <a:pt x="39294" y="572"/>
                  </a:cubicBezTo>
                  <a:close/>
                  <a:moveTo>
                    <a:pt x="39289" y="0"/>
                  </a:moveTo>
                  <a:cubicBezTo>
                    <a:pt x="39219" y="0"/>
                    <a:pt x="39149" y="6"/>
                    <a:pt x="39078" y="17"/>
                  </a:cubicBezTo>
                  <a:lnTo>
                    <a:pt x="8028" y="4971"/>
                  </a:lnTo>
                  <a:cubicBezTo>
                    <a:pt x="6942" y="5146"/>
                    <a:pt x="6030" y="5885"/>
                    <a:pt x="5633" y="6910"/>
                  </a:cubicBezTo>
                  <a:lnTo>
                    <a:pt x="73" y="21368"/>
                  </a:lnTo>
                  <a:cubicBezTo>
                    <a:pt x="0" y="21555"/>
                    <a:pt x="139" y="21756"/>
                    <a:pt x="341" y="21756"/>
                  </a:cubicBezTo>
                  <a:cubicBezTo>
                    <a:pt x="360" y="21756"/>
                    <a:pt x="381" y="21755"/>
                    <a:pt x="401" y="21751"/>
                  </a:cubicBezTo>
                  <a:lnTo>
                    <a:pt x="34415" y="14383"/>
                  </a:lnTo>
                  <a:cubicBezTo>
                    <a:pt x="34500" y="14365"/>
                    <a:pt x="34573" y="14307"/>
                    <a:pt x="34611" y="14227"/>
                  </a:cubicBezTo>
                  <a:lnTo>
                    <a:pt x="40499" y="1919"/>
                  </a:lnTo>
                  <a:cubicBezTo>
                    <a:pt x="40713" y="1469"/>
                    <a:pt x="40661" y="938"/>
                    <a:pt x="40362" y="539"/>
                  </a:cubicBezTo>
                  <a:cubicBezTo>
                    <a:pt x="40108" y="197"/>
                    <a:pt x="39708" y="0"/>
                    <a:pt x="39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2"/>
            <p:cNvSpPr/>
            <p:nvPr/>
          </p:nvSpPr>
          <p:spPr>
            <a:xfrm>
              <a:off x="1195850" y="1821050"/>
              <a:ext cx="2568325" cy="2568325"/>
            </a:xfrm>
            <a:custGeom>
              <a:avLst/>
              <a:gdLst/>
              <a:ahLst/>
              <a:cxnLst/>
              <a:rect l="l" t="t" r="r" b="b"/>
              <a:pathLst>
                <a:path w="102733" h="102733" extrusionOk="0">
                  <a:moveTo>
                    <a:pt x="51366" y="13046"/>
                  </a:moveTo>
                  <a:cubicBezTo>
                    <a:pt x="72529" y="13046"/>
                    <a:pt x="89687" y="30203"/>
                    <a:pt x="89687" y="51367"/>
                  </a:cubicBezTo>
                  <a:lnTo>
                    <a:pt x="89686" y="51367"/>
                  </a:lnTo>
                  <a:cubicBezTo>
                    <a:pt x="89686" y="72531"/>
                    <a:pt x="72529" y="89687"/>
                    <a:pt x="51365" y="89687"/>
                  </a:cubicBezTo>
                  <a:cubicBezTo>
                    <a:pt x="30202" y="89687"/>
                    <a:pt x="13045" y="72531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0"/>
                  </a:moveTo>
                  <a:lnTo>
                    <a:pt x="44930" y="5894"/>
                  </a:lnTo>
                  <a:cubicBezTo>
                    <a:pt x="41375" y="6393"/>
                    <a:pt x="37892" y="7310"/>
                    <a:pt x="34553" y="8626"/>
                  </a:cubicBezTo>
                  <a:lnTo>
                    <a:pt x="30409" y="4153"/>
                  </a:lnTo>
                  <a:lnTo>
                    <a:pt x="21271" y="9430"/>
                  </a:lnTo>
                  <a:lnTo>
                    <a:pt x="23058" y="15211"/>
                  </a:lnTo>
                  <a:cubicBezTo>
                    <a:pt x="20235" y="17423"/>
                    <a:pt x="17681" y="19958"/>
                    <a:pt x="15445" y="22762"/>
                  </a:cubicBezTo>
                  <a:lnTo>
                    <a:pt x="9610" y="20957"/>
                  </a:lnTo>
                  <a:lnTo>
                    <a:pt x="4334" y="30096"/>
                  </a:lnTo>
                  <a:lnTo>
                    <a:pt x="8765" y="34200"/>
                  </a:lnTo>
                  <a:cubicBezTo>
                    <a:pt x="7440" y="37483"/>
                    <a:pt x="6478" y="40951"/>
                    <a:pt x="5941" y="44558"/>
                  </a:cubicBezTo>
                  <a:lnTo>
                    <a:pt x="0" y="45909"/>
                  </a:lnTo>
                  <a:lnTo>
                    <a:pt x="0" y="56461"/>
                  </a:lnTo>
                  <a:lnTo>
                    <a:pt x="5893" y="57803"/>
                  </a:lnTo>
                  <a:cubicBezTo>
                    <a:pt x="6392" y="61357"/>
                    <a:pt x="7309" y="64841"/>
                    <a:pt x="8625" y="68181"/>
                  </a:cubicBezTo>
                  <a:lnTo>
                    <a:pt x="4153" y="72323"/>
                  </a:lnTo>
                  <a:lnTo>
                    <a:pt x="9429" y="81462"/>
                  </a:lnTo>
                  <a:lnTo>
                    <a:pt x="15210" y="79674"/>
                  </a:lnTo>
                  <a:cubicBezTo>
                    <a:pt x="17423" y="82497"/>
                    <a:pt x="19958" y="85053"/>
                    <a:pt x="22762" y="87289"/>
                  </a:cubicBezTo>
                  <a:lnTo>
                    <a:pt x="20957" y="93122"/>
                  </a:lnTo>
                  <a:lnTo>
                    <a:pt x="30096" y="98399"/>
                  </a:lnTo>
                  <a:lnTo>
                    <a:pt x="34200" y="93969"/>
                  </a:lnTo>
                  <a:cubicBezTo>
                    <a:pt x="37483" y="95292"/>
                    <a:pt x="40950" y="96255"/>
                    <a:pt x="44558" y="96792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6" y="96341"/>
                    <a:pt x="64839" y="95423"/>
                    <a:pt x="68179" y="94108"/>
                  </a:cubicBezTo>
                  <a:lnTo>
                    <a:pt x="72323" y="98580"/>
                  </a:lnTo>
                  <a:lnTo>
                    <a:pt x="81462" y="93304"/>
                  </a:lnTo>
                  <a:lnTo>
                    <a:pt x="79674" y="87523"/>
                  </a:lnTo>
                  <a:cubicBezTo>
                    <a:pt x="82496" y="85310"/>
                    <a:pt x="85052" y="82776"/>
                    <a:pt x="87288" y="79972"/>
                  </a:cubicBezTo>
                  <a:lnTo>
                    <a:pt x="93122" y="81776"/>
                  </a:lnTo>
                  <a:lnTo>
                    <a:pt x="98398" y="72638"/>
                  </a:lnTo>
                  <a:lnTo>
                    <a:pt x="93969" y="68533"/>
                  </a:lnTo>
                  <a:cubicBezTo>
                    <a:pt x="95292" y="65250"/>
                    <a:pt x="96255" y="61784"/>
                    <a:pt x="96792" y="58176"/>
                  </a:cubicBezTo>
                  <a:lnTo>
                    <a:pt x="102732" y="56824"/>
                  </a:lnTo>
                  <a:lnTo>
                    <a:pt x="102732" y="46272"/>
                  </a:lnTo>
                  <a:lnTo>
                    <a:pt x="96838" y="44932"/>
                  </a:lnTo>
                  <a:cubicBezTo>
                    <a:pt x="96339" y="41376"/>
                    <a:pt x="95422" y="37893"/>
                    <a:pt x="94107" y="34553"/>
                  </a:cubicBezTo>
                  <a:lnTo>
                    <a:pt x="98579" y="30410"/>
                  </a:lnTo>
                  <a:lnTo>
                    <a:pt x="93304" y="21272"/>
                  </a:lnTo>
                  <a:lnTo>
                    <a:pt x="87523" y="23059"/>
                  </a:lnTo>
                  <a:cubicBezTo>
                    <a:pt x="85310" y="20236"/>
                    <a:pt x="82776" y="17681"/>
                    <a:pt x="79972" y="15445"/>
                  </a:cubicBezTo>
                  <a:lnTo>
                    <a:pt x="81775" y="9612"/>
                  </a:lnTo>
                  <a:lnTo>
                    <a:pt x="72637" y="4335"/>
                  </a:lnTo>
                  <a:lnTo>
                    <a:pt x="68532" y="8765"/>
                  </a:lnTo>
                  <a:cubicBezTo>
                    <a:pt x="65249" y="7441"/>
                    <a:pt x="61783" y="6477"/>
                    <a:pt x="58175" y="5942"/>
                  </a:cubicBezTo>
                  <a:lnTo>
                    <a:pt x="56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2"/>
            <p:cNvSpPr/>
            <p:nvPr/>
          </p:nvSpPr>
          <p:spPr>
            <a:xfrm>
              <a:off x="1188325" y="1813500"/>
              <a:ext cx="2583400" cy="2583400"/>
            </a:xfrm>
            <a:custGeom>
              <a:avLst/>
              <a:gdLst/>
              <a:ahLst/>
              <a:cxnLst/>
              <a:rect l="l" t="t" r="r" b="b"/>
              <a:pathLst>
                <a:path w="103336" h="103336" extrusionOk="0">
                  <a:moveTo>
                    <a:pt x="51667" y="13649"/>
                  </a:moveTo>
                  <a:cubicBezTo>
                    <a:pt x="72631" y="13649"/>
                    <a:pt x="89686" y="30705"/>
                    <a:pt x="89686" y="51669"/>
                  </a:cubicBezTo>
                  <a:cubicBezTo>
                    <a:pt x="89686" y="72632"/>
                    <a:pt x="72630" y="89689"/>
                    <a:pt x="51667" y="89689"/>
                  </a:cubicBezTo>
                  <a:cubicBezTo>
                    <a:pt x="30703" y="89689"/>
                    <a:pt x="13647" y="72632"/>
                    <a:pt x="13647" y="51668"/>
                  </a:cubicBezTo>
                  <a:cubicBezTo>
                    <a:pt x="13647" y="30704"/>
                    <a:pt x="30703" y="13649"/>
                    <a:pt x="51667" y="13649"/>
                  </a:cubicBezTo>
                  <a:close/>
                  <a:moveTo>
                    <a:pt x="51667" y="13048"/>
                  </a:moveTo>
                  <a:cubicBezTo>
                    <a:pt x="30371" y="13048"/>
                    <a:pt x="13045" y="30372"/>
                    <a:pt x="13045" y="51669"/>
                  </a:cubicBezTo>
                  <a:cubicBezTo>
                    <a:pt x="13045" y="72966"/>
                    <a:pt x="30371" y="90290"/>
                    <a:pt x="51667" y="90290"/>
                  </a:cubicBezTo>
                  <a:cubicBezTo>
                    <a:pt x="72963" y="90290"/>
                    <a:pt x="90289" y="72964"/>
                    <a:pt x="90289" y="51669"/>
                  </a:cubicBezTo>
                  <a:cubicBezTo>
                    <a:pt x="90289" y="30373"/>
                    <a:pt x="72962" y="13048"/>
                    <a:pt x="51667" y="13048"/>
                  </a:cubicBezTo>
                  <a:close/>
                  <a:moveTo>
                    <a:pt x="56884" y="604"/>
                  </a:moveTo>
                  <a:lnTo>
                    <a:pt x="58228" y="6511"/>
                  </a:lnTo>
                  <a:lnTo>
                    <a:pt x="58432" y="6541"/>
                  </a:lnTo>
                  <a:cubicBezTo>
                    <a:pt x="61937" y="7063"/>
                    <a:pt x="65398" y="8006"/>
                    <a:pt x="68721" y="9347"/>
                  </a:cubicBezTo>
                  <a:lnTo>
                    <a:pt x="68913" y="9424"/>
                  </a:lnTo>
                  <a:lnTo>
                    <a:pt x="72996" y="5018"/>
                  </a:lnTo>
                  <a:lnTo>
                    <a:pt x="81718" y="10053"/>
                  </a:lnTo>
                  <a:lnTo>
                    <a:pt x="79924" y="15854"/>
                  </a:lnTo>
                  <a:lnTo>
                    <a:pt x="80085" y="15981"/>
                  </a:lnTo>
                  <a:cubicBezTo>
                    <a:pt x="82870" y="18204"/>
                    <a:pt x="85387" y="20743"/>
                    <a:pt x="87587" y="23546"/>
                  </a:cubicBezTo>
                  <a:lnTo>
                    <a:pt x="87714" y="23710"/>
                  </a:lnTo>
                  <a:lnTo>
                    <a:pt x="93464" y="21931"/>
                  </a:lnTo>
                  <a:lnTo>
                    <a:pt x="98500" y="30654"/>
                  </a:lnTo>
                  <a:lnTo>
                    <a:pt x="94052" y="34774"/>
                  </a:lnTo>
                  <a:lnTo>
                    <a:pt x="94128" y="34966"/>
                  </a:lnTo>
                  <a:cubicBezTo>
                    <a:pt x="95434" y="38283"/>
                    <a:pt x="96344" y="41744"/>
                    <a:pt x="96842" y="45275"/>
                  </a:cubicBezTo>
                  <a:lnTo>
                    <a:pt x="96871" y="45480"/>
                  </a:lnTo>
                  <a:lnTo>
                    <a:pt x="102733" y="46814"/>
                  </a:lnTo>
                  <a:lnTo>
                    <a:pt x="102733" y="56886"/>
                  </a:lnTo>
                  <a:lnTo>
                    <a:pt x="96824" y="58230"/>
                  </a:lnTo>
                  <a:lnTo>
                    <a:pt x="96794" y="58434"/>
                  </a:lnTo>
                  <a:cubicBezTo>
                    <a:pt x="96274" y="61938"/>
                    <a:pt x="95330" y="65399"/>
                    <a:pt x="93990" y="68722"/>
                  </a:cubicBezTo>
                  <a:lnTo>
                    <a:pt x="93912" y="68915"/>
                  </a:lnTo>
                  <a:lnTo>
                    <a:pt x="98319" y="72997"/>
                  </a:lnTo>
                  <a:lnTo>
                    <a:pt x="93283" y="81719"/>
                  </a:lnTo>
                  <a:lnTo>
                    <a:pt x="87482" y="79925"/>
                  </a:lnTo>
                  <a:lnTo>
                    <a:pt x="87354" y="80086"/>
                  </a:lnTo>
                  <a:cubicBezTo>
                    <a:pt x="85133" y="82872"/>
                    <a:pt x="82593" y="85390"/>
                    <a:pt x="79790" y="87588"/>
                  </a:cubicBezTo>
                  <a:lnTo>
                    <a:pt x="79627" y="87716"/>
                  </a:lnTo>
                  <a:lnTo>
                    <a:pt x="81404" y="93466"/>
                  </a:lnTo>
                  <a:lnTo>
                    <a:pt x="72682" y="98502"/>
                  </a:lnTo>
                  <a:lnTo>
                    <a:pt x="68563" y="94055"/>
                  </a:lnTo>
                  <a:lnTo>
                    <a:pt x="68370" y="94130"/>
                  </a:lnTo>
                  <a:cubicBezTo>
                    <a:pt x="65053" y="95436"/>
                    <a:pt x="61592" y="96346"/>
                    <a:pt x="58061" y="96844"/>
                  </a:cubicBezTo>
                  <a:lnTo>
                    <a:pt x="57855" y="96873"/>
                  </a:lnTo>
                  <a:lnTo>
                    <a:pt x="56523" y="102734"/>
                  </a:lnTo>
                  <a:lnTo>
                    <a:pt x="46451" y="102734"/>
                  </a:lnTo>
                  <a:lnTo>
                    <a:pt x="45106" y="96827"/>
                  </a:lnTo>
                  <a:lnTo>
                    <a:pt x="44903" y="96797"/>
                  </a:lnTo>
                  <a:cubicBezTo>
                    <a:pt x="41374" y="96269"/>
                    <a:pt x="37921" y="95327"/>
                    <a:pt x="34615" y="93991"/>
                  </a:cubicBezTo>
                  <a:lnTo>
                    <a:pt x="34421" y="93914"/>
                  </a:lnTo>
                  <a:lnTo>
                    <a:pt x="30339" y="98319"/>
                  </a:lnTo>
                  <a:lnTo>
                    <a:pt x="21617" y="93283"/>
                  </a:lnTo>
                  <a:lnTo>
                    <a:pt x="23410" y="87483"/>
                  </a:lnTo>
                  <a:lnTo>
                    <a:pt x="23249" y="87355"/>
                  </a:lnTo>
                  <a:cubicBezTo>
                    <a:pt x="20465" y="85133"/>
                    <a:pt x="17947" y="82594"/>
                    <a:pt x="15748" y="79790"/>
                  </a:cubicBezTo>
                  <a:lnTo>
                    <a:pt x="15620" y="79627"/>
                  </a:lnTo>
                  <a:lnTo>
                    <a:pt x="9871" y="81406"/>
                  </a:lnTo>
                  <a:lnTo>
                    <a:pt x="4835" y="72683"/>
                  </a:lnTo>
                  <a:lnTo>
                    <a:pt x="9282" y="68564"/>
                  </a:lnTo>
                  <a:lnTo>
                    <a:pt x="9207" y="68373"/>
                  </a:lnTo>
                  <a:cubicBezTo>
                    <a:pt x="7900" y="65055"/>
                    <a:pt x="6989" y="61594"/>
                    <a:pt x="6493" y="58064"/>
                  </a:cubicBezTo>
                  <a:lnTo>
                    <a:pt x="6464" y="57858"/>
                  </a:lnTo>
                  <a:lnTo>
                    <a:pt x="602" y="56524"/>
                  </a:lnTo>
                  <a:lnTo>
                    <a:pt x="602" y="46453"/>
                  </a:lnTo>
                  <a:lnTo>
                    <a:pt x="6509" y="45107"/>
                  </a:lnTo>
                  <a:lnTo>
                    <a:pt x="6540" y="44904"/>
                  </a:lnTo>
                  <a:cubicBezTo>
                    <a:pt x="7061" y="41400"/>
                    <a:pt x="8004" y="37939"/>
                    <a:pt x="9345" y="34616"/>
                  </a:cubicBezTo>
                  <a:lnTo>
                    <a:pt x="9422" y="34424"/>
                  </a:lnTo>
                  <a:lnTo>
                    <a:pt x="5017" y="30341"/>
                  </a:lnTo>
                  <a:lnTo>
                    <a:pt x="10053" y="21619"/>
                  </a:lnTo>
                  <a:lnTo>
                    <a:pt x="15853" y="23412"/>
                  </a:lnTo>
                  <a:lnTo>
                    <a:pt x="15982" y="23251"/>
                  </a:lnTo>
                  <a:cubicBezTo>
                    <a:pt x="18203" y="20466"/>
                    <a:pt x="20742" y="17948"/>
                    <a:pt x="23545" y="15750"/>
                  </a:cubicBezTo>
                  <a:lnTo>
                    <a:pt x="23709" y="15622"/>
                  </a:lnTo>
                  <a:lnTo>
                    <a:pt x="21930" y="9873"/>
                  </a:lnTo>
                  <a:lnTo>
                    <a:pt x="30652" y="4837"/>
                  </a:lnTo>
                  <a:lnTo>
                    <a:pt x="34773" y="9283"/>
                  </a:lnTo>
                  <a:lnTo>
                    <a:pt x="34964" y="9208"/>
                  </a:lnTo>
                  <a:cubicBezTo>
                    <a:pt x="38282" y="7902"/>
                    <a:pt x="41742" y="6991"/>
                    <a:pt x="45273" y="6495"/>
                  </a:cubicBezTo>
                  <a:lnTo>
                    <a:pt x="45479" y="6466"/>
                  </a:lnTo>
                  <a:lnTo>
                    <a:pt x="46813" y="604"/>
                  </a:lnTo>
                  <a:close/>
                  <a:moveTo>
                    <a:pt x="46333" y="0"/>
                  </a:moveTo>
                  <a:lnTo>
                    <a:pt x="44985" y="5927"/>
                  </a:lnTo>
                  <a:cubicBezTo>
                    <a:pt x="41546" y="6425"/>
                    <a:pt x="38174" y="7313"/>
                    <a:pt x="34936" y="8572"/>
                  </a:cubicBezTo>
                  <a:lnTo>
                    <a:pt x="30768" y="4073"/>
                  </a:lnTo>
                  <a:lnTo>
                    <a:pt x="21214" y="9590"/>
                  </a:lnTo>
                  <a:lnTo>
                    <a:pt x="23011" y="15403"/>
                  </a:lnTo>
                  <a:cubicBezTo>
                    <a:pt x="20289" y="17558"/>
                    <a:pt x="17815" y="20011"/>
                    <a:pt x="15639" y="22715"/>
                  </a:cubicBezTo>
                  <a:lnTo>
                    <a:pt x="9771" y="20901"/>
                  </a:lnTo>
                  <a:lnTo>
                    <a:pt x="4255" y="30455"/>
                  </a:lnTo>
                  <a:lnTo>
                    <a:pt x="8709" y="34582"/>
                  </a:lnTo>
                  <a:cubicBezTo>
                    <a:pt x="7422" y="37811"/>
                    <a:pt x="6504" y="41176"/>
                    <a:pt x="5976" y="44611"/>
                  </a:cubicBezTo>
                  <a:lnTo>
                    <a:pt x="0" y="45971"/>
                  </a:lnTo>
                  <a:lnTo>
                    <a:pt x="0" y="57004"/>
                  </a:lnTo>
                  <a:lnTo>
                    <a:pt x="5926" y="58353"/>
                  </a:lnTo>
                  <a:cubicBezTo>
                    <a:pt x="6426" y="61791"/>
                    <a:pt x="7312" y="65162"/>
                    <a:pt x="8571" y="68400"/>
                  </a:cubicBezTo>
                  <a:lnTo>
                    <a:pt x="4074" y="72568"/>
                  </a:lnTo>
                  <a:lnTo>
                    <a:pt x="9589" y="82122"/>
                  </a:lnTo>
                  <a:lnTo>
                    <a:pt x="15402" y="80325"/>
                  </a:lnTo>
                  <a:cubicBezTo>
                    <a:pt x="17556" y="83047"/>
                    <a:pt x="20009" y="85520"/>
                    <a:pt x="22712" y="87698"/>
                  </a:cubicBezTo>
                  <a:lnTo>
                    <a:pt x="20898" y="93564"/>
                  </a:lnTo>
                  <a:lnTo>
                    <a:pt x="30453" y="99081"/>
                  </a:lnTo>
                  <a:lnTo>
                    <a:pt x="34581" y="94627"/>
                  </a:lnTo>
                  <a:cubicBezTo>
                    <a:pt x="37810" y="95915"/>
                    <a:pt x="41174" y="96831"/>
                    <a:pt x="44610" y="97361"/>
                  </a:cubicBezTo>
                  <a:lnTo>
                    <a:pt x="45970" y="103335"/>
                  </a:lnTo>
                  <a:lnTo>
                    <a:pt x="57003" y="103335"/>
                  </a:lnTo>
                  <a:lnTo>
                    <a:pt x="58351" y="97411"/>
                  </a:lnTo>
                  <a:cubicBezTo>
                    <a:pt x="61789" y="96911"/>
                    <a:pt x="65160" y="96024"/>
                    <a:pt x="68399" y="94766"/>
                  </a:cubicBezTo>
                  <a:lnTo>
                    <a:pt x="72567" y="99263"/>
                  </a:lnTo>
                  <a:lnTo>
                    <a:pt x="82121" y="93746"/>
                  </a:lnTo>
                  <a:lnTo>
                    <a:pt x="80324" y="87932"/>
                  </a:lnTo>
                  <a:cubicBezTo>
                    <a:pt x="83046" y="85778"/>
                    <a:pt x="85519" y="83326"/>
                    <a:pt x="87696" y="80622"/>
                  </a:cubicBezTo>
                  <a:lnTo>
                    <a:pt x="93563" y="82436"/>
                  </a:lnTo>
                  <a:lnTo>
                    <a:pt x="99080" y="72881"/>
                  </a:lnTo>
                  <a:lnTo>
                    <a:pt x="94626" y="68754"/>
                  </a:lnTo>
                  <a:cubicBezTo>
                    <a:pt x="95914" y="65526"/>
                    <a:pt x="96830" y="62161"/>
                    <a:pt x="97360" y="58725"/>
                  </a:cubicBezTo>
                  <a:lnTo>
                    <a:pt x="103335" y="57366"/>
                  </a:lnTo>
                  <a:lnTo>
                    <a:pt x="103335" y="46334"/>
                  </a:lnTo>
                  <a:lnTo>
                    <a:pt x="97409" y="44985"/>
                  </a:lnTo>
                  <a:cubicBezTo>
                    <a:pt x="96909" y="41547"/>
                    <a:pt x="96021" y="38175"/>
                    <a:pt x="94764" y="34937"/>
                  </a:cubicBezTo>
                  <a:lnTo>
                    <a:pt x="99261" y="30770"/>
                  </a:lnTo>
                  <a:lnTo>
                    <a:pt x="93745" y="21215"/>
                  </a:lnTo>
                  <a:lnTo>
                    <a:pt x="87931" y="23012"/>
                  </a:lnTo>
                  <a:cubicBezTo>
                    <a:pt x="85777" y="20290"/>
                    <a:pt x="83325" y="17817"/>
                    <a:pt x="80621" y="15640"/>
                  </a:cubicBezTo>
                  <a:lnTo>
                    <a:pt x="82435" y="9772"/>
                  </a:lnTo>
                  <a:lnTo>
                    <a:pt x="72880" y="4255"/>
                  </a:lnTo>
                  <a:lnTo>
                    <a:pt x="68752" y="8709"/>
                  </a:lnTo>
                  <a:cubicBezTo>
                    <a:pt x="65523" y="7422"/>
                    <a:pt x="62159" y="6505"/>
                    <a:pt x="58724" y="5975"/>
                  </a:cubicBezTo>
                  <a:lnTo>
                    <a:pt x="573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2"/>
            <p:cNvSpPr/>
            <p:nvPr/>
          </p:nvSpPr>
          <p:spPr>
            <a:xfrm>
              <a:off x="1195850" y="1765500"/>
              <a:ext cx="2568325" cy="2568350"/>
            </a:xfrm>
            <a:custGeom>
              <a:avLst/>
              <a:gdLst/>
              <a:ahLst/>
              <a:cxnLst/>
              <a:rect l="l" t="t" r="r" b="b"/>
              <a:pathLst>
                <a:path w="102733" h="102734" extrusionOk="0">
                  <a:moveTo>
                    <a:pt x="51366" y="13046"/>
                  </a:moveTo>
                  <a:cubicBezTo>
                    <a:pt x="72529" y="13046"/>
                    <a:pt x="89687" y="30203"/>
                    <a:pt x="89687" y="51367"/>
                  </a:cubicBezTo>
                  <a:lnTo>
                    <a:pt x="89686" y="51367"/>
                  </a:lnTo>
                  <a:cubicBezTo>
                    <a:pt x="89686" y="72530"/>
                    <a:pt x="72529" y="89688"/>
                    <a:pt x="51365" y="89688"/>
                  </a:cubicBezTo>
                  <a:cubicBezTo>
                    <a:pt x="30202" y="89688"/>
                    <a:pt x="13045" y="72530"/>
                    <a:pt x="13045" y="51367"/>
                  </a:cubicBezTo>
                  <a:cubicBezTo>
                    <a:pt x="13045" y="30203"/>
                    <a:pt x="30202" y="13046"/>
                    <a:pt x="51366" y="13046"/>
                  </a:cubicBezTo>
                  <a:close/>
                  <a:moveTo>
                    <a:pt x="46271" y="1"/>
                  </a:moveTo>
                  <a:lnTo>
                    <a:pt x="44930" y="5894"/>
                  </a:lnTo>
                  <a:cubicBezTo>
                    <a:pt x="41375" y="6393"/>
                    <a:pt x="37892" y="7310"/>
                    <a:pt x="34553" y="8625"/>
                  </a:cubicBezTo>
                  <a:lnTo>
                    <a:pt x="30409" y="4154"/>
                  </a:lnTo>
                  <a:lnTo>
                    <a:pt x="21271" y="9431"/>
                  </a:lnTo>
                  <a:lnTo>
                    <a:pt x="23058" y="15212"/>
                  </a:lnTo>
                  <a:cubicBezTo>
                    <a:pt x="20235" y="17424"/>
                    <a:pt x="17680" y="19957"/>
                    <a:pt x="15445" y="22762"/>
                  </a:cubicBezTo>
                  <a:lnTo>
                    <a:pt x="9610" y="20958"/>
                  </a:lnTo>
                  <a:lnTo>
                    <a:pt x="4334" y="30096"/>
                  </a:lnTo>
                  <a:lnTo>
                    <a:pt x="8765" y="34201"/>
                  </a:lnTo>
                  <a:cubicBezTo>
                    <a:pt x="7440" y="37483"/>
                    <a:pt x="6478" y="40950"/>
                    <a:pt x="5941" y="44558"/>
                  </a:cubicBezTo>
                  <a:lnTo>
                    <a:pt x="0" y="45910"/>
                  </a:lnTo>
                  <a:lnTo>
                    <a:pt x="0" y="56462"/>
                  </a:lnTo>
                  <a:lnTo>
                    <a:pt x="5893" y="57803"/>
                  </a:lnTo>
                  <a:cubicBezTo>
                    <a:pt x="6392" y="61357"/>
                    <a:pt x="7309" y="64840"/>
                    <a:pt x="8625" y="68180"/>
                  </a:cubicBezTo>
                  <a:lnTo>
                    <a:pt x="4153" y="72324"/>
                  </a:lnTo>
                  <a:lnTo>
                    <a:pt x="9429" y="81463"/>
                  </a:lnTo>
                  <a:lnTo>
                    <a:pt x="15210" y="79675"/>
                  </a:lnTo>
                  <a:cubicBezTo>
                    <a:pt x="17423" y="82498"/>
                    <a:pt x="19958" y="85052"/>
                    <a:pt x="22762" y="87289"/>
                  </a:cubicBezTo>
                  <a:lnTo>
                    <a:pt x="20957" y="93123"/>
                  </a:lnTo>
                  <a:lnTo>
                    <a:pt x="30096" y="98398"/>
                  </a:lnTo>
                  <a:lnTo>
                    <a:pt x="34200" y="93969"/>
                  </a:lnTo>
                  <a:cubicBezTo>
                    <a:pt x="37483" y="95293"/>
                    <a:pt x="40950" y="96256"/>
                    <a:pt x="44558" y="96791"/>
                  </a:cubicBezTo>
                  <a:lnTo>
                    <a:pt x="45909" y="102733"/>
                  </a:lnTo>
                  <a:lnTo>
                    <a:pt x="56461" y="102733"/>
                  </a:lnTo>
                  <a:lnTo>
                    <a:pt x="57802" y="96839"/>
                  </a:lnTo>
                  <a:cubicBezTo>
                    <a:pt x="61357" y="96340"/>
                    <a:pt x="64839" y="95424"/>
                    <a:pt x="68179" y="94107"/>
                  </a:cubicBezTo>
                  <a:lnTo>
                    <a:pt x="72323" y="98580"/>
                  </a:lnTo>
                  <a:lnTo>
                    <a:pt x="81462" y="93303"/>
                  </a:lnTo>
                  <a:lnTo>
                    <a:pt x="79674" y="87524"/>
                  </a:lnTo>
                  <a:cubicBezTo>
                    <a:pt x="82496" y="85310"/>
                    <a:pt x="85052" y="82777"/>
                    <a:pt x="87288" y="79972"/>
                  </a:cubicBezTo>
                  <a:lnTo>
                    <a:pt x="93122" y="81776"/>
                  </a:lnTo>
                  <a:lnTo>
                    <a:pt x="98398" y="72638"/>
                  </a:lnTo>
                  <a:lnTo>
                    <a:pt x="93969" y="68533"/>
                  </a:lnTo>
                  <a:cubicBezTo>
                    <a:pt x="95292" y="65250"/>
                    <a:pt x="96255" y="61784"/>
                    <a:pt x="96792" y="58175"/>
                  </a:cubicBezTo>
                  <a:lnTo>
                    <a:pt x="102732" y="56824"/>
                  </a:lnTo>
                  <a:lnTo>
                    <a:pt x="102732" y="46272"/>
                  </a:lnTo>
                  <a:lnTo>
                    <a:pt x="96838" y="44931"/>
                  </a:lnTo>
                  <a:cubicBezTo>
                    <a:pt x="96339" y="41376"/>
                    <a:pt x="95422" y="37893"/>
                    <a:pt x="94107" y="34554"/>
                  </a:cubicBezTo>
                  <a:lnTo>
                    <a:pt x="98579" y="30410"/>
                  </a:lnTo>
                  <a:lnTo>
                    <a:pt x="93304" y="21271"/>
                  </a:lnTo>
                  <a:lnTo>
                    <a:pt x="87523" y="23059"/>
                  </a:lnTo>
                  <a:cubicBezTo>
                    <a:pt x="85310" y="20236"/>
                    <a:pt x="82776" y="17680"/>
                    <a:pt x="79972" y="15444"/>
                  </a:cubicBezTo>
                  <a:lnTo>
                    <a:pt x="81775" y="9611"/>
                  </a:lnTo>
                  <a:lnTo>
                    <a:pt x="72637" y="4334"/>
                  </a:lnTo>
                  <a:lnTo>
                    <a:pt x="68532" y="8764"/>
                  </a:lnTo>
                  <a:cubicBezTo>
                    <a:pt x="65249" y="7441"/>
                    <a:pt x="61783" y="6478"/>
                    <a:pt x="58175" y="5941"/>
                  </a:cubicBezTo>
                  <a:lnTo>
                    <a:pt x="568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2"/>
            <p:cNvSpPr/>
            <p:nvPr/>
          </p:nvSpPr>
          <p:spPr>
            <a:xfrm>
              <a:off x="1188675" y="1758350"/>
              <a:ext cx="2582675" cy="2582650"/>
            </a:xfrm>
            <a:custGeom>
              <a:avLst/>
              <a:gdLst/>
              <a:ahLst/>
              <a:cxnLst/>
              <a:rect l="l" t="t" r="r" b="b"/>
              <a:pathLst>
                <a:path w="103307" h="103306" extrusionOk="0">
                  <a:moveTo>
                    <a:pt x="51653" y="13619"/>
                  </a:moveTo>
                  <a:cubicBezTo>
                    <a:pt x="72625" y="13619"/>
                    <a:pt x="89687" y="30681"/>
                    <a:pt x="89687" y="51653"/>
                  </a:cubicBezTo>
                  <a:cubicBezTo>
                    <a:pt x="89687" y="72625"/>
                    <a:pt x="72624" y="89687"/>
                    <a:pt x="51653" y="89687"/>
                  </a:cubicBezTo>
                  <a:cubicBezTo>
                    <a:pt x="30681" y="89687"/>
                    <a:pt x="13618" y="72625"/>
                    <a:pt x="13618" y="51653"/>
                  </a:cubicBezTo>
                  <a:cubicBezTo>
                    <a:pt x="13618" y="30681"/>
                    <a:pt x="30681" y="13619"/>
                    <a:pt x="51653" y="13619"/>
                  </a:cubicBezTo>
                  <a:close/>
                  <a:moveTo>
                    <a:pt x="51653" y="13046"/>
                  </a:moveTo>
                  <a:cubicBezTo>
                    <a:pt x="30365" y="13046"/>
                    <a:pt x="13045" y="30364"/>
                    <a:pt x="13045" y="51653"/>
                  </a:cubicBezTo>
                  <a:cubicBezTo>
                    <a:pt x="13045" y="72941"/>
                    <a:pt x="30365" y="90260"/>
                    <a:pt x="51653" y="90260"/>
                  </a:cubicBezTo>
                  <a:cubicBezTo>
                    <a:pt x="72941" y="90260"/>
                    <a:pt x="90260" y="72941"/>
                    <a:pt x="90260" y="51653"/>
                  </a:cubicBezTo>
                  <a:cubicBezTo>
                    <a:pt x="90260" y="30365"/>
                    <a:pt x="72940" y="13046"/>
                    <a:pt x="51653" y="13046"/>
                  </a:cubicBezTo>
                  <a:close/>
                  <a:moveTo>
                    <a:pt x="56881" y="574"/>
                  </a:moveTo>
                  <a:lnTo>
                    <a:pt x="58183" y="6291"/>
                  </a:lnTo>
                  <a:cubicBezTo>
                    <a:pt x="58208" y="6407"/>
                    <a:pt x="58303" y="6495"/>
                    <a:pt x="58420" y="6511"/>
                  </a:cubicBezTo>
                  <a:cubicBezTo>
                    <a:pt x="61925" y="7031"/>
                    <a:pt x="65388" y="7977"/>
                    <a:pt x="68712" y="9316"/>
                  </a:cubicBezTo>
                  <a:cubicBezTo>
                    <a:pt x="68747" y="9331"/>
                    <a:pt x="68783" y="9337"/>
                    <a:pt x="68819" y="9337"/>
                  </a:cubicBezTo>
                  <a:cubicBezTo>
                    <a:pt x="68897" y="9337"/>
                    <a:pt x="68973" y="9305"/>
                    <a:pt x="69029" y="9246"/>
                  </a:cubicBezTo>
                  <a:lnTo>
                    <a:pt x="72978" y="4984"/>
                  </a:lnTo>
                  <a:lnTo>
                    <a:pt x="81721" y="10030"/>
                  </a:lnTo>
                  <a:lnTo>
                    <a:pt x="79984" y="15646"/>
                  </a:lnTo>
                  <a:cubicBezTo>
                    <a:pt x="79950" y="15758"/>
                    <a:pt x="79988" y="15881"/>
                    <a:pt x="80080" y="15955"/>
                  </a:cubicBezTo>
                  <a:cubicBezTo>
                    <a:pt x="82866" y="18177"/>
                    <a:pt x="85385" y="20716"/>
                    <a:pt x="87584" y="23522"/>
                  </a:cubicBezTo>
                  <a:cubicBezTo>
                    <a:pt x="87639" y="23593"/>
                    <a:pt x="87723" y="23632"/>
                    <a:pt x="87810" y="23632"/>
                  </a:cubicBezTo>
                  <a:cubicBezTo>
                    <a:pt x="87838" y="23632"/>
                    <a:pt x="87866" y="23628"/>
                    <a:pt x="87894" y="23619"/>
                  </a:cubicBezTo>
                  <a:lnTo>
                    <a:pt x="93457" y="21898"/>
                  </a:lnTo>
                  <a:lnTo>
                    <a:pt x="98504" y="30640"/>
                  </a:lnTo>
                  <a:lnTo>
                    <a:pt x="94200" y="34629"/>
                  </a:lnTo>
                  <a:cubicBezTo>
                    <a:pt x="94114" y="34709"/>
                    <a:pt x="94085" y="34834"/>
                    <a:pt x="94128" y="34944"/>
                  </a:cubicBezTo>
                  <a:cubicBezTo>
                    <a:pt x="95434" y="38263"/>
                    <a:pt x="96345" y="41723"/>
                    <a:pt x="96842" y="45257"/>
                  </a:cubicBezTo>
                  <a:cubicBezTo>
                    <a:pt x="96858" y="45373"/>
                    <a:pt x="96946" y="45469"/>
                    <a:pt x="97061" y="45496"/>
                  </a:cubicBezTo>
                  <a:lnTo>
                    <a:pt x="102732" y="46786"/>
                  </a:lnTo>
                  <a:lnTo>
                    <a:pt x="102732" y="56881"/>
                  </a:lnTo>
                  <a:lnTo>
                    <a:pt x="97014" y="58183"/>
                  </a:lnTo>
                  <a:cubicBezTo>
                    <a:pt x="96899" y="58208"/>
                    <a:pt x="96812" y="58303"/>
                    <a:pt x="96794" y="58420"/>
                  </a:cubicBezTo>
                  <a:cubicBezTo>
                    <a:pt x="96272" y="61925"/>
                    <a:pt x="95330" y="65389"/>
                    <a:pt x="93989" y="68711"/>
                  </a:cubicBezTo>
                  <a:cubicBezTo>
                    <a:pt x="93944" y="68823"/>
                    <a:pt x="93972" y="68949"/>
                    <a:pt x="94060" y="69030"/>
                  </a:cubicBezTo>
                  <a:lnTo>
                    <a:pt x="98322" y="72979"/>
                  </a:lnTo>
                  <a:lnTo>
                    <a:pt x="93275" y="81721"/>
                  </a:lnTo>
                  <a:lnTo>
                    <a:pt x="87660" y="79985"/>
                  </a:lnTo>
                  <a:cubicBezTo>
                    <a:pt x="87632" y="79976"/>
                    <a:pt x="87603" y="79972"/>
                    <a:pt x="87574" y="79972"/>
                  </a:cubicBezTo>
                  <a:cubicBezTo>
                    <a:pt x="87489" y="79972"/>
                    <a:pt x="87406" y="80011"/>
                    <a:pt x="87352" y="80080"/>
                  </a:cubicBezTo>
                  <a:cubicBezTo>
                    <a:pt x="85129" y="82866"/>
                    <a:pt x="82589" y="85385"/>
                    <a:pt x="79784" y="87584"/>
                  </a:cubicBezTo>
                  <a:cubicBezTo>
                    <a:pt x="79691" y="87657"/>
                    <a:pt x="79652" y="87781"/>
                    <a:pt x="79687" y="87894"/>
                  </a:cubicBezTo>
                  <a:lnTo>
                    <a:pt x="81407" y="93456"/>
                  </a:lnTo>
                  <a:lnTo>
                    <a:pt x="72665" y="98504"/>
                  </a:lnTo>
                  <a:lnTo>
                    <a:pt x="68677" y="94199"/>
                  </a:lnTo>
                  <a:cubicBezTo>
                    <a:pt x="68621" y="94139"/>
                    <a:pt x="68545" y="94108"/>
                    <a:pt x="68466" y="94108"/>
                  </a:cubicBezTo>
                  <a:cubicBezTo>
                    <a:pt x="68431" y="94108"/>
                    <a:pt x="68395" y="94114"/>
                    <a:pt x="68361" y="94127"/>
                  </a:cubicBezTo>
                  <a:cubicBezTo>
                    <a:pt x="65043" y="95433"/>
                    <a:pt x="61582" y="96345"/>
                    <a:pt x="58050" y="96841"/>
                  </a:cubicBezTo>
                  <a:cubicBezTo>
                    <a:pt x="57932" y="96858"/>
                    <a:pt x="57836" y="96946"/>
                    <a:pt x="57809" y="97061"/>
                  </a:cubicBezTo>
                  <a:lnTo>
                    <a:pt x="56519" y="102732"/>
                  </a:lnTo>
                  <a:lnTo>
                    <a:pt x="46424" y="102732"/>
                  </a:lnTo>
                  <a:lnTo>
                    <a:pt x="45124" y="97013"/>
                  </a:lnTo>
                  <a:cubicBezTo>
                    <a:pt x="45097" y="96898"/>
                    <a:pt x="45003" y="96811"/>
                    <a:pt x="44887" y="96794"/>
                  </a:cubicBezTo>
                  <a:cubicBezTo>
                    <a:pt x="41382" y="96273"/>
                    <a:pt x="37920" y="95329"/>
                    <a:pt x="34595" y="93989"/>
                  </a:cubicBezTo>
                  <a:cubicBezTo>
                    <a:pt x="34560" y="93974"/>
                    <a:pt x="34524" y="93967"/>
                    <a:pt x="34488" y="93967"/>
                  </a:cubicBezTo>
                  <a:cubicBezTo>
                    <a:pt x="34410" y="93967"/>
                    <a:pt x="34333" y="94000"/>
                    <a:pt x="34278" y="94059"/>
                  </a:cubicBezTo>
                  <a:lnTo>
                    <a:pt x="30328" y="98321"/>
                  </a:lnTo>
                  <a:lnTo>
                    <a:pt x="21586" y="93275"/>
                  </a:lnTo>
                  <a:lnTo>
                    <a:pt x="23322" y="87659"/>
                  </a:lnTo>
                  <a:cubicBezTo>
                    <a:pt x="23357" y="87547"/>
                    <a:pt x="23319" y="87424"/>
                    <a:pt x="23227" y="87351"/>
                  </a:cubicBezTo>
                  <a:cubicBezTo>
                    <a:pt x="20440" y="85128"/>
                    <a:pt x="17923" y="82588"/>
                    <a:pt x="15724" y="79784"/>
                  </a:cubicBezTo>
                  <a:cubicBezTo>
                    <a:pt x="15668" y="79713"/>
                    <a:pt x="15585" y="79674"/>
                    <a:pt x="15499" y="79674"/>
                  </a:cubicBezTo>
                  <a:cubicBezTo>
                    <a:pt x="15471" y="79674"/>
                    <a:pt x="15442" y="79678"/>
                    <a:pt x="15413" y="79687"/>
                  </a:cubicBezTo>
                  <a:lnTo>
                    <a:pt x="9849" y="81407"/>
                  </a:lnTo>
                  <a:lnTo>
                    <a:pt x="4802" y="72665"/>
                  </a:lnTo>
                  <a:lnTo>
                    <a:pt x="9107" y="68677"/>
                  </a:lnTo>
                  <a:cubicBezTo>
                    <a:pt x="9193" y="68596"/>
                    <a:pt x="9222" y="68471"/>
                    <a:pt x="9179" y="68361"/>
                  </a:cubicBezTo>
                  <a:cubicBezTo>
                    <a:pt x="7873" y="65042"/>
                    <a:pt x="6961" y="61580"/>
                    <a:pt x="6465" y="58048"/>
                  </a:cubicBezTo>
                  <a:cubicBezTo>
                    <a:pt x="6449" y="57931"/>
                    <a:pt x="6361" y="57835"/>
                    <a:pt x="6245" y="57809"/>
                  </a:cubicBezTo>
                  <a:lnTo>
                    <a:pt x="574" y="56519"/>
                  </a:lnTo>
                  <a:lnTo>
                    <a:pt x="574" y="46424"/>
                  </a:lnTo>
                  <a:lnTo>
                    <a:pt x="6293" y="45122"/>
                  </a:lnTo>
                  <a:cubicBezTo>
                    <a:pt x="6407" y="45097"/>
                    <a:pt x="6495" y="45002"/>
                    <a:pt x="6512" y="44885"/>
                  </a:cubicBezTo>
                  <a:cubicBezTo>
                    <a:pt x="7033" y="41380"/>
                    <a:pt x="7977" y="37917"/>
                    <a:pt x="9318" y="34593"/>
                  </a:cubicBezTo>
                  <a:cubicBezTo>
                    <a:pt x="9362" y="34483"/>
                    <a:pt x="9334" y="34357"/>
                    <a:pt x="9246" y="34276"/>
                  </a:cubicBezTo>
                  <a:lnTo>
                    <a:pt x="4984" y="30327"/>
                  </a:lnTo>
                  <a:lnTo>
                    <a:pt x="10032" y="21585"/>
                  </a:lnTo>
                  <a:lnTo>
                    <a:pt x="15646" y="23321"/>
                  </a:lnTo>
                  <a:cubicBezTo>
                    <a:pt x="15674" y="23329"/>
                    <a:pt x="15702" y="23333"/>
                    <a:pt x="15730" y="23333"/>
                  </a:cubicBezTo>
                  <a:cubicBezTo>
                    <a:pt x="15816" y="23333"/>
                    <a:pt x="15899" y="23295"/>
                    <a:pt x="15955" y="23226"/>
                  </a:cubicBezTo>
                  <a:cubicBezTo>
                    <a:pt x="18177" y="20439"/>
                    <a:pt x="20717" y="17920"/>
                    <a:pt x="23521" y="15721"/>
                  </a:cubicBezTo>
                  <a:cubicBezTo>
                    <a:pt x="23615" y="15648"/>
                    <a:pt x="23653" y="15524"/>
                    <a:pt x="23618" y="15411"/>
                  </a:cubicBezTo>
                  <a:lnTo>
                    <a:pt x="21898" y="9849"/>
                  </a:lnTo>
                  <a:lnTo>
                    <a:pt x="30641" y="4802"/>
                  </a:lnTo>
                  <a:lnTo>
                    <a:pt x="34630" y="9107"/>
                  </a:lnTo>
                  <a:cubicBezTo>
                    <a:pt x="34684" y="9167"/>
                    <a:pt x="34761" y="9198"/>
                    <a:pt x="34839" y="9198"/>
                  </a:cubicBezTo>
                  <a:cubicBezTo>
                    <a:pt x="34874" y="9198"/>
                    <a:pt x="34910" y="9192"/>
                    <a:pt x="34944" y="9179"/>
                  </a:cubicBezTo>
                  <a:cubicBezTo>
                    <a:pt x="38263" y="7873"/>
                    <a:pt x="41725" y="6961"/>
                    <a:pt x="45257" y="6465"/>
                  </a:cubicBezTo>
                  <a:cubicBezTo>
                    <a:pt x="45375" y="6448"/>
                    <a:pt x="45470" y="6360"/>
                    <a:pt x="45496" y="6245"/>
                  </a:cubicBezTo>
                  <a:lnTo>
                    <a:pt x="46786" y="574"/>
                  </a:lnTo>
                  <a:close/>
                  <a:moveTo>
                    <a:pt x="46556" y="1"/>
                  </a:moveTo>
                  <a:cubicBezTo>
                    <a:pt x="46423" y="1"/>
                    <a:pt x="46308" y="93"/>
                    <a:pt x="46279" y="223"/>
                  </a:cubicBezTo>
                  <a:lnTo>
                    <a:pt x="44983" y="5925"/>
                  </a:lnTo>
                  <a:cubicBezTo>
                    <a:pt x="41537" y="6424"/>
                    <a:pt x="38160" y="7313"/>
                    <a:pt x="34916" y="8574"/>
                  </a:cubicBezTo>
                  <a:lnTo>
                    <a:pt x="30905" y="4246"/>
                  </a:lnTo>
                  <a:cubicBezTo>
                    <a:pt x="30850" y="4185"/>
                    <a:pt x="30774" y="4154"/>
                    <a:pt x="30696" y="4154"/>
                  </a:cubicBezTo>
                  <a:cubicBezTo>
                    <a:pt x="30647" y="4154"/>
                    <a:pt x="30597" y="4166"/>
                    <a:pt x="30553" y="4192"/>
                  </a:cubicBezTo>
                  <a:lnTo>
                    <a:pt x="21414" y="9468"/>
                  </a:lnTo>
                  <a:cubicBezTo>
                    <a:pt x="21299" y="9535"/>
                    <a:pt x="21244" y="9673"/>
                    <a:pt x="21285" y="9801"/>
                  </a:cubicBezTo>
                  <a:lnTo>
                    <a:pt x="23014" y="15394"/>
                  </a:lnTo>
                  <a:cubicBezTo>
                    <a:pt x="20286" y="17551"/>
                    <a:pt x="17809" y="20007"/>
                    <a:pt x="15630" y="22717"/>
                  </a:cubicBezTo>
                  <a:lnTo>
                    <a:pt x="9982" y="20970"/>
                  </a:lnTo>
                  <a:cubicBezTo>
                    <a:pt x="9954" y="20961"/>
                    <a:pt x="9926" y="20957"/>
                    <a:pt x="9898" y="20957"/>
                  </a:cubicBezTo>
                  <a:cubicBezTo>
                    <a:pt x="9797" y="20957"/>
                    <a:pt x="9701" y="21010"/>
                    <a:pt x="9650" y="21101"/>
                  </a:cubicBezTo>
                  <a:lnTo>
                    <a:pt x="4373" y="30239"/>
                  </a:lnTo>
                  <a:cubicBezTo>
                    <a:pt x="4306" y="30355"/>
                    <a:pt x="4328" y="30501"/>
                    <a:pt x="4426" y="30592"/>
                  </a:cubicBezTo>
                  <a:lnTo>
                    <a:pt x="8713" y="34563"/>
                  </a:lnTo>
                  <a:cubicBezTo>
                    <a:pt x="7422" y="37797"/>
                    <a:pt x="6503" y="41167"/>
                    <a:pt x="5974" y="44608"/>
                  </a:cubicBezTo>
                  <a:lnTo>
                    <a:pt x="223" y="45916"/>
                  </a:lnTo>
                  <a:cubicBezTo>
                    <a:pt x="93" y="45946"/>
                    <a:pt x="0" y="46062"/>
                    <a:pt x="0" y="46196"/>
                  </a:cubicBezTo>
                  <a:lnTo>
                    <a:pt x="0" y="56748"/>
                  </a:lnTo>
                  <a:cubicBezTo>
                    <a:pt x="0" y="56881"/>
                    <a:pt x="93" y="56997"/>
                    <a:pt x="223" y="57027"/>
                  </a:cubicBezTo>
                  <a:lnTo>
                    <a:pt x="5925" y="58324"/>
                  </a:lnTo>
                  <a:cubicBezTo>
                    <a:pt x="6424" y="61769"/>
                    <a:pt x="7313" y="65145"/>
                    <a:pt x="8574" y="68389"/>
                  </a:cubicBezTo>
                  <a:lnTo>
                    <a:pt x="4246" y="72400"/>
                  </a:lnTo>
                  <a:cubicBezTo>
                    <a:pt x="4148" y="72490"/>
                    <a:pt x="4126" y="72637"/>
                    <a:pt x="4192" y="72753"/>
                  </a:cubicBezTo>
                  <a:lnTo>
                    <a:pt x="9468" y="81891"/>
                  </a:lnTo>
                  <a:cubicBezTo>
                    <a:pt x="9519" y="81982"/>
                    <a:pt x="9615" y="82035"/>
                    <a:pt x="9715" y="82035"/>
                  </a:cubicBezTo>
                  <a:cubicBezTo>
                    <a:pt x="9744" y="82035"/>
                    <a:pt x="9773" y="82031"/>
                    <a:pt x="9801" y="82022"/>
                  </a:cubicBezTo>
                  <a:lnTo>
                    <a:pt x="15394" y="80292"/>
                  </a:lnTo>
                  <a:cubicBezTo>
                    <a:pt x="17551" y="83019"/>
                    <a:pt x="20008" y="85496"/>
                    <a:pt x="22717" y="87676"/>
                  </a:cubicBezTo>
                  <a:lnTo>
                    <a:pt x="20970" y="93323"/>
                  </a:lnTo>
                  <a:cubicBezTo>
                    <a:pt x="20931" y="93451"/>
                    <a:pt x="20985" y="93589"/>
                    <a:pt x="21101" y="93656"/>
                  </a:cubicBezTo>
                  <a:lnTo>
                    <a:pt x="30239" y="98932"/>
                  </a:lnTo>
                  <a:cubicBezTo>
                    <a:pt x="30284" y="98958"/>
                    <a:pt x="30333" y="98971"/>
                    <a:pt x="30382" y="98971"/>
                  </a:cubicBezTo>
                  <a:cubicBezTo>
                    <a:pt x="30460" y="98971"/>
                    <a:pt x="30537" y="98939"/>
                    <a:pt x="30592" y="98879"/>
                  </a:cubicBezTo>
                  <a:lnTo>
                    <a:pt x="34564" y="94594"/>
                  </a:lnTo>
                  <a:cubicBezTo>
                    <a:pt x="37797" y="95884"/>
                    <a:pt x="41167" y="96802"/>
                    <a:pt x="44608" y="97332"/>
                  </a:cubicBezTo>
                  <a:lnTo>
                    <a:pt x="45916" y="103083"/>
                  </a:lnTo>
                  <a:cubicBezTo>
                    <a:pt x="45946" y="103212"/>
                    <a:pt x="46062" y="103305"/>
                    <a:pt x="46196" y="103305"/>
                  </a:cubicBezTo>
                  <a:lnTo>
                    <a:pt x="56748" y="103305"/>
                  </a:lnTo>
                  <a:cubicBezTo>
                    <a:pt x="56749" y="103305"/>
                    <a:pt x="56750" y="103305"/>
                    <a:pt x="56751" y="103305"/>
                  </a:cubicBezTo>
                  <a:cubicBezTo>
                    <a:pt x="56883" y="103305"/>
                    <a:pt x="56998" y="103213"/>
                    <a:pt x="57028" y="103083"/>
                  </a:cubicBezTo>
                  <a:lnTo>
                    <a:pt x="58325" y="97382"/>
                  </a:lnTo>
                  <a:cubicBezTo>
                    <a:pt x="61769" y="96882"/>
                    <a:pt x="65146" y="95993"/>
                    <a:pt x="68390" y="94732"/>
                  </a:cubicBezTo>
                  <a:lnTo>
                    <a:pt x="72401" y="99062"/>
                  </a:lnTo>
                  <a:cubicBezTo>
                    <a:pt x="72456" y="99122"/>
                    <a:pt x="72533" y="99153"/>
                    <a:pt x="72610" y="99153"/>
                  </a:cubicBezTo>
                  <a:cubicBezTo>
                    <a:pt x="72660" y="99153"/>
                    <a:pt x="72709" y="99141"/>
                    <a:pt x="72754" y="99115"/>
                  </a:cubicBezTo>
                  <a:lnTo>
                    <a:pt x="81893" y="93838"/>
                  </a:lnTo>
                  <a:cubicBezTo>
                    <a:pt x="82009" y="93771"/>
                    <a:pt x="82062" y="93633"/>
                    <a:pt x="82023" y="93505"/>
                  </a:cubicBezTo>
                  <a:lnTo>
                    <a:pt x="80293" y="87912"/>
                  </a:lnTo>
                  <a:cubicBezTo>
                    <a:pt x="83021" y="85755"/>
                    <a:pt x="85498" y="83299"/>
                    <a:pt x="87678" y="80589"/>
                  </a:cubicBezTo>
                  <a:lnTo>
                    <a:pt x="93325" y="82335"/>
                  </a:lnTo>
                  <a:cubicBezTo>
                    <a:pt x="93353" y="82344"/>
                    <a:pt x="93382" y="82348"/>
                    <a:pt x="93411" y="82348"/>
                  </a:cubicBezTo>
                  <a:cubicBezTo>
                    <a:pt x="93511" y="82348"/>
                    <a:pt x="93606" y="82296"/>
                    <a:pt x="93658" y="82206"/>
                  </a:cubicBezTo>
                  <a:lnTo>
                    <a:pt x="98933" y="73067"/>
                  </a:lnTo>
                  <a:cubicBezTo>
                    <a:pt x="99000" y="72951"/>
                    <a:pt x="98978" y="72805"/>
                    <a:pt x="98880" y="72714"/>
                  </a:cubicBezTo>
                  <a:lnTo>
                    <a:pt x="94595" y="68744"/>
                  </a:lnTo>
                  <a:cubicBezTo>
                    <a:pt x="95885" y="65509"/>
                    <a:pt x="96803" y="62139"/>
                    <a:pt x="97332" y="58699"/>
                  </a:cubicBezTo>
                  <a:lnTo>
                    <a:pt x="103083" y="57390"/>
                  </a:lnTo>
                  <a:cubicBezTo>
                    <a:pt x="103214" y="57360"/>
                    <a:pt x="103306" y="57244"/>
                    <a:pt x="103306" y="57111"/>
                  </a:cubicBezTo>
                  <a:lnTo>
                    <a:pt x="103306" y="46558"/>
                  </a:lnTo>
                  <a:cubicBezTo>
                    <a:pt x="103306" y="46424"/>
                    <a:pt x="103214" y="46308"/>
                    <a:pt x="103083" y="46279"/>
                  </a:cubicBezTo>
                  <a:lnTo>
                    <a:pt x="97382" y="44982"/>
                  </a:lnTo>
                  <a:cubicBezTo>
                    <a:pt x="96882" y="41537"/>
                    <a:pt x="95994" y="38161"/>
                    <a:pt x="94733" y="34917"/>
                  </a:cubicBezTo>
                  <a:lnTo>
                    <a:pt x="99061" y="30906"/>
                  </a:lnTo>
                  <a:cubicBezTo>
                    <a:pt x="99159" y="30815"/>
                    <a:pt x="99181" y="30668"/>
                    <a:pt x="99115" y="30552"/>
                  </a:cubicBezTo>
                  <a:lnTo>
                    <a:pt x="93838" y="21414"/>
                  </a:lnTo>
                  <a:cubicBezTo>
                    <a:pt x="93786" y="21324"/>
                    <a:pt x="93689" y="21271"/>
                    <a:pt x="93589" y="21271"/>
                  </a:cubicBezTo>
                  <a:cubicBezTo>
                    <a:pt x="93561" y="21271"/>
                    <a:pt x="93533" y="21275"/>
                    <a:pt x="93505" y="21283"/>
                  </a:cubicBezTo>
                  <a:lnTo>
                    <a:pt x="87913" y="23013"/>
                  </a:lnTo>
                  <a:cubicBezTo>
                    <a:pt x="85755" y="20286"/>
                    <a:pt x="83299" y="17809"/>
                    <a:pt x="80590" y="15630"/>
                  </a:cubicBezTo>
                  <a:lnTo>
                    <a:pt x="82335" y="9982"/>
                  </a:lnTo>
                  <a:cubicBezTo>
                    <a:pt x="82376" y="9854"/>
                    <a:pt x="82321" y="9717"/>
                    <a:pt x="82206" y="9650"/>
                  </a:cubicBezTo>
                  <a:lnTo>
                    <a:pt x="73067" y="4373"/>
                  </a:lnTo>
                  <a:cubicBezTo>
                    <a:pt x="73022" y="4347"/>
                    <a:pt x="72973" y="4335"/>
                    <a:pt x="72924" y="4335"/>
                  </a:cubicBezTo>
                  <a:cubicBezTo>
                    <a:pt x="72846" y="4335"/>
                    <a:pt x="72769" y="4366"/>
                    <a:pt x="72713" y="4426"/>
                  </a:cubicBezTo>
                  <a:lnTo>
                    <a:pt x="68743" y="8712"/>
                  </a:lnTo>
                  <a:cubicBezTo>
                    <a:pt x="65509" y="7421"/>
                    <a:pt x="62139" y="6503"/>
                    <a:pt x="58698" y="5974"/>
                  </a:cubicBezTo>
                  <a:lnTo>
                    <a:pt x="57389" y="223"/>
                  </a:lnTo>
                  <a:cubicBezTo>
                    <a:pt x="57360" y="93"/>
                    <a:pt x="57246" y="1"/>
                    <a:pt x="57113" y="1"/>
                  </a:cubicBezTo>
                  <a:cubicBezTo>
                    <a:pt x="57112" y="1"/>
                    <a:pt x="57111" y="1"/>
                    <a:pt x="57110" y="1"/>
                  </a:cubicBezTo>
                  <a:lnTo>
                    <a:pt x="46558" y="1"/>
                  </a:lnTo>
                  <a:cubicBezTo>
                    <a:pt x="46557" y="1"/>
                    <a:pt x="46557" y="1"/>
                    <a:pt x="465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8" name="Google Shape;2298;p52"/>
          <p:cNvSpPr txBox="1">
            <a:spLocks noGrp="1"/>
          </p:cNvSpPr>
          <p:nvPr>
            <p:ph type="body" idx="4294967295"/>
          </p:nvPr>
        </p:nvSpPr>
        <p:spPr>
          <a:xfrm>
            <a:off x="976324" y="4513683"/>
            <a:ext cx="2743200" cy="350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Aft>
                <a:spcPts val="1600"/>
              </a:spcAft>
              <a:buNone/>
            </a:pPr>
            <a:r>
              <a:rPr lang="en-US" sz="1400" dirty="0"/>
              <a:t>ark.noah.edu@gmail.com </a:t>
            </a:r>
            <a:endParaRPr sz="1400" dirty="0"/>
          </a:p>
        </p:txBody>
      </p:sp>
      <p:sp>
        <p:nvSpPr>
          <p:cNvPr id="2299" name="Google Shape;2299;p52"/>
          <p:cNvSpPr txBox="1">
            <a:spLocks noGrp="1"/>
          </p:cNvSpPr>
          <p:nvPr>
            <p:ph type="title" idx="4294967295"/>
          </p:nvPr>
        </p:nvSpPr>
        <p:spPr>
          <a:xfrm>
            <a:off x="1501004" y="4087571"/>
            <a:ext cx="2147400" cy="375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Noah Weldeab</a:t>
            </a:r>
            <a:endParaRPr sz="1800" dirty="0"/>
          </a:p>
        </p:txBody>
      </p:sp>
      <p:sp>
        <p:nvSpPr>
          <p:cNvPr id="2300" name="Google Shape;2300;p52"/>
          <p:cNvSpPr txBox="1">
            <a:spLocks noGrp="1"/>
          </p:cNvSpPr>
          <p:nvPr>
            <p:ph type="body" idx="4294967295"/>
          </p:nvPr>
        </p:nvSpPr>
        <p:spPr>
          <a:xfrm>
            <a:off x="1459645" y="2154752"/>
            <a:ext cx="2828541" cy="716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buClr>
                <a:schemeClr val="dk1"/>
              </a:buClr>
              <a:buSzPts val="1100"/>
              <a:buNone/>
            </a:pPr>
            <a:r>
              <a:rPr lang="en-US" sz="1400" dirty="0"/>
              <a:t>ahammedbabu.cse@gmail.com</a:t>
            </a:r>
            <a:endParaRPr sz="1400" dirty="0"/>
          </a:p>
        </p:txBody>
      </p:sp>
      <p:sp>
        <p:nvSpPr>
          <p:cNvPr id="2301" name="Google Shape;2301;p52"/>
          <p:cNvSpPr txBox="1">
            <a:spLocks noGrp="1"/>
          </p:cNvSpPr>
          <p:nvPr>
            <p:ph type="title" idx="4294967295"/>
          </p:nvPr>
        </p:nvSpPr>
        <p:spPr>
          <a:xfrm>
            <a:off x="1587272" y="1740716"/>
            <a:ext cx="2828338" cy="523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M. Abu Ahammad Babu </a:t>
            </a:r>
            <a:endParaRPr sz="1800" dirty="0"/>
          </a:p>
        </p:txBody>
      </p:sp>
      <p:sp>
        <p:nvSpPr>
          <p:cNvPr id="2302" name="Google Shape;2302;p52"/>
          <p:cNvSpPr txBox="1">
            <a:spLocks noGrp="1"/>
          </p:cNvSpPr>
          <p:nvPr>
            <p:ph type="body" idx="4294967295"/>
          </p:nvPr>
        </p:nvSpPr>
        <p:spPr>
          <a:xfrm>
            <a:off x="996301" y="3003566"/>
            <a:ext cx="2743200" cy="402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buClr>
                <a:schemeClr val="dk1"/>
              </a:buClr>
              <a:buSzPts val="1100"/>
              <a:buNone/>
            </a:pPr>
            <a:r>
              <a:rPr lang="en-US" sz="1400" dirty="0"/>
              <a:t>fetersitepu@gmail.com</a:t>
            </a:r>
            <a:endParaRPr sz="1400" dirty="0"/>
          </a:p>
        </p:txBody>
      </p:sp>
      <p:sp>
        <p:nvSpPr>
          <p:cNvPr id="2303" name="Google Shape;2303;p52"/>
          <p:cNvSpPr txBox="1">
            <a:spLocks noGrp="1"/>
          </p:cNvSpPr>
          <p:nvPr>
            <p:ph type="title" idx="4294967295"/>
          </p:nvPr>
        </p:nvSpPr>
        <p:spPr>
          <a:xfrm>
            <a:off x="983856" y="2601008"/>
            <a:ext cx="2796250" cy="46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Feter Vedalana Sitepu</a:t>
            </a:r>
            <a:endParaRPr sz="1800" dirty="0"/>
          </a:p>
        </p:txBody>
      </p:sp>
      <p:sp>
        <p:nvSpPr>
          <p:cNvPr id="108" name="Google Shape;2303;p52"/>
          <p:cNvSpPr txBox="1">
            <a:spLocks/>
          </p:cNvSpPr>
          <p:nvPr/>
        </p:nvSpPr>
        <p:spPr>
          <a:xfrm>
            <a:off x="2048639" y="904501"/>
            <a:ext cx="2796250" cy="46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800" dirty="0" err="1"/>
              <a:t>Asiwaju</a:t>
            </a:r>
            <a:r>
              <a:rPr lang="en-US" sz="1800" dirty="0"/>
              <a:t> Samuel</a:t>
            </a:r>
          </a:p>
        </p:txBody>
      </p:sp>
      <p:sp>
        <p:nvSpPr>
          <p:cNvPr id="109" name="Google Shape;2303;p52"/>
          <p:cNvSpPr txBox="1">
            <a:spLocks/>
          </p:cNvSpPr>
          <p:nvPr/>
        </p:nvSpPr>
        <p:spPr>
          <a:xfrm>
            <a:off x="871365" y="3362232"/>
            <a:ext cx="2796250" cy="46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800" dirty="0"/>
              <a:t>Wania Khan</a:t>
            </a:r>
          </a:p>
        </p:txBody>
      </p:sp>
      <p:sp>
        <p:nvSpPr>
          <p:cNvPr id="110" name="Google Shape;2302;p52"/>
          <p:cNvSpPr txBox="1">
            <a:spLocks/>
          </p:cNvSpPr>
          <p:nvPr/>
        </p:nvSpPr>
        <p:spPr>
          <a:xfrm>
            <a:off x="983856" y="3689694"/>
            <a:ext cx="2743200" cy="40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r">
              <a:buClr>
                <a:schemeClr val="dk1"/>
              </a:buClr>
              <a:buSzPts val="1100"/>
              <a:buFont typeface="DM Sans"/>
              <a:buNone/>
            </a:pPr>
            <a:r>
              <a:rPr lang="en-US" sz="1400" dirty="0"/>
              <a:t>waniakhance@gmail.com</a:t>
            </a:r>
          </a:p>
        </p:txBody>
      </p:sp>
      <p:sp>
        <p:nvSpPr>
          <p:cNvPr id="111" name="Google Shape;2302;p52"/>
          <p:cNvSpPr txBox="1">
            <a:spLocks/>
          </p:cNvSpPr>
          <p:nvPr/>
        </p:nvSpPr>
        <p:spPr>
          <a:xfrm>
            <a:off x="2064080" y="1293881"/>
            <a:ext cx="2743200" cy="40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r">
              <a:buClr>
                <a:schemeClr val="dk1"/>
              </a:buClr>
              <a:buSzPts val="1100"/>
              <a:buNone/>
            </a:pPr>
            <a:r>
              <a:rPr lang="en-US" sz="1400" dirty="0"/>
              <a:t>samuelasiwaju@gmail.com</a:t>
            </a:r>
          </a:p>
        </p:txBody>
      </p:sp>
    </p:spTree>
    <p:extLst>
      <p:ext uri="{BB962C8B-B14F-4D97-AF65-F5344CB8AC3E}">
        <p14:creationId xmlns:p14="http://schemas.microsoft.com/office/powerpoint/2010/main" val="323374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8" grpId="0" build="p"/>
      <p:bldP spid="2299" grpId="0"/>
      <p:bldP spid="2300" grpId="0" build="p"/>
      <p:bldP spid="2301" grpId="0"/>
      <p:bldP spid="2302" grpId="0" build="p"/>
      <p:bldP spid="2303" grpId="0"/>
      <p:bldP spid="108" grpId="0"/>
      <p:bldP spid="109" grpId="0"/>
      <p:bldP spid="110" grpId="0"/>
      <p:bldP spid="1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F2A2-F668-40B8-B30B-C11FAC88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35" y="437936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Outline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58324C-E489-49C9-9183-3C2A9BC054CF}"/>
              </a:ext>
            </a:extLst>
          </p:cNvPr>
          <p:cNvCxnSpPr>
            <a:cxnSpLocks/>
          </p:cNvCxnSpPr>
          <p:nvPr/>
        </p:nvCxnSpPr>
        <p:spPr>
          <a:xfrm flipV="1">
            <a:off x="2684330" y="1128022"/>
            <a:ext cx="3054350" cy="185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/>
          <p:cNvGrpSpPr/>
          <p:nvPr/>
        </p:nvGrpSpPr>
        <p:grpSpPr>
          <a:xfrm>
            <a:off x="3602467" y="1762820"/>
            <a:ext cx="1270857" cy="589267"/>
            <a:chOff x="3602467" y="1762820"/>
            <a:chExt cx="1270857" cy="589267"/>
          </a:xfrm>
        </p:grpSpPr>
        <p:grpSp>
          <p:nvGrpSpPr>
            <p:cNvPr id="40" name="Google Shape;5688;p51"/>
            <p:cNvGrpSpPr/>
            <p:nvPr/>
          </p:nvGrpSpPr>
          <p:grpSpPr>
            <a:xfrm>
              <a:off x="3602467" y="1762820"/>
              <a:ext cx="1270857" cy="589267"/>
              <a:chOff x="4735238" y="3547942"/>
              <a:chExt cx="462839" cy="181500"/>
            </a:xfrm>
          </p:grpSpPr>
          <p:cxnSp>
            <p:nvCxnSpPr>
              <p:cNvPr id="42" name="Google Shape;5690;p51"/>
              <p:cNvCxnSpPr/>
              <p:nvPr/>
            </p:nvCxnSpPr>
            <p:spPr>
              <a:xfrm>
                <a:off x="4735238" y="3636872"/>
                <a:ext cx="14550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Google Shape;5689;p51"/>
              <p:cNvSpPr/>
              <p:nvPr/>
            </p:nvSpPr>
            <p:spPr>
              <a:xfrm rot="10800000">
                <a:off x="4786477" y="3547942"/>
                <a:ext cx="411600" cy="18150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237;p23"/>
            <p:cNvSpPr/>
            <p:nvPr/>
          </p:nvSpPr>
          <p:spPr>
            <a:xfrm>
              <a:off x="4093491" y="1829899"/>
              <a:ext cx="428915" cy="428530"/>
            </a:xfrm>
            <a:custGeom>
              <a:avLst/>
              <a:gdLst/>
              <a:ahLst/>
              <a:cxnLst/>
              <a:rect l="l" t="t" r="r" b="b"/>
              <a:pathLst>
                <a:path w="31480" h="31446" extrusionOk="0">
                  <a:moveTo>
                    <a:pt x="15267" y="12428"/>
                  </a:moveTo>
                  <a:cubicBezTo>
                    <a:pt x="15789" y="12428"/>
                    <a:pt x="16278" y="12559"/>
                    <a:pt x="16768" y="12722"/>
                  </a:cubicBezTo>
                  <a:lnTo>
                    <a:pt x="14647" y="14842"/>
                  </a:lnTo>
                  <a:cubicBezTo>
                    <a:pt x="14060" y="15364"/>
                    <a:pt x="14060" y="16277"/>
                    <a:pt x="14615" y="16832"/>
                  </a:cubicBezTo>
                  <a:cubicBezTo>
                    <a:pt x="14892" y="17126"/>
                    <a:pt x="15259" y="17272"/>
                    <a:pt x="15626" y="17272"/>
                  </a:cubicBezTo>
                  <a:cubicBezTo>
                    <a:pt x="15993" y="17272"/>
                    <a:pt x="16360" y="17126"/>
                    <a:pt x="16637" y="16832"/>
                  </a:cubicBezTo>
                  <a:lnTo>
                    <a:pt x="18757" y="14712"/>
                  </a:lnTo>
                  <a:cubicBezTo>
                    <a:pt x="18953" y="15168"/>
                    <a:pt x="19051" y="15690"/>
                    <a:pt x="19051" y="16245"/>
                  </a:cubicBezTo>
                  <a:cubicBezTo>
                    <a:pt x="19051" y="18365"/>
                    <a:pt x="17322" y="20029"/>
                    <a:pt x="15267" y="20029"/>
                  </a:cubicBezTo>
                  <a:cubicBezTo>
                    <a:pt x="13147" y="20029"/>
                    <a:pt x="11450" y="18300"/>
                    <a:pt x="11450" y="16245"/>
                  </a:cubicBezTo>
                  <a:cubicBezTo>
                    <a:pt x="11450" y="14157"/>
                    <a:pt x="13179" y="12428"/>
                    <a:pt x="15267" y="12428"/>
                  </a:cubicBezTo>
                  <a:close/>
                  <a:moveTo>
                    <a:pt x="15267" y="4763"/>
                  </a:moveTo>
                  <a:cubicBezTo>
                    <a:pt x="17909" y="4763"/>
                    <a:pt x="20323" y="5676"/>
                    <a:pt x="22280" y="7177"/>
                  </a:cubicBezTo>
                  <a:lnTo>
                    <a:pt x="19540" y="9917"/>
                  </a:lnTo>
                  <a:cubicBezTo>
                    <a:pt x="18301" y="9101"/>
                    <a:pt x="16833" y="8612"/>
                    <a:pt x="15267" y="8612"/>
                  </a:cubicBezTo>
                  <a:cubicBezTo>
                    <a:pt x="11059" y="8612"/>
                    <a:pt x="7634" y="12037"/>
                    <a:pt x="7634" y="16245"/>
                  </a:cubicBezTo>
                  <a:cubicBezTo>
                    <a:pt x="7634" y="20420"/>
                    <a:pt x="11059" y="23845"/>
                    <a:pt x="15267" y="23845"/>
                  </a:cubicBezTo>
                  <a:cubicBezTo>
                    <a:pt x="19442" y="23845"/>
                    <a:pt x="22867" y="20420"/>
                    <a:pt x="22867" y="16245"/>
                  </a:cubicBezTo>
                  <a:cubicBezTo>
                    <a:pt x="22867" y="14646"/>
                    <a:pt x="22378" y="13179"/>
                    <a:pt x="21563" y="11939"/>
                  </a:cubicBezTo>
                  <a:lnTo>
                    <a:pt x="24303" y="9232"/>
                  </a:lnTo>
                  <a:cubicBezTo>
                    <a:pt x="25803" y="11124"/>
                    <a:pt x="26717" y="13570"/>
                    <a:pt x="26717" y="16245"/>
                  </a:cubicBezTo>
                  <a:cubicBezTo>
                    <a:pt x="26717" y="22508"/>
                    <a:pt x="21563" y="27597"/>
                    <a:pt x="15267" y="27597"/>
                  </a:cubicBezTo>
                  <a:cubicBezTo>
                    <a:pt x="8939" y="27597"/>
                    <a:pt x="3850" y="22475"/>
                    <a:pt x="3850" y="16180"/>
                  </a:cubicBezTo>
                  <a:cubicBezTo>
                    <a:pt x="3850" y="9917"/>
                    <a:pt x="8971" y="4763"/>
                    <a:pt x="15267" y="4763"/>
                  </a:cubicBezTo>
                  <a:close/>
                  <a:moveTo>
                    <a:pt x="27434" y="0"/>
                  </a:moveTo>
                  <a:lnTo>
                    <a:pt x="23846" y="3588"/>
                  </a:lnTo>
                  <a:cubicBezTo>
                    <a:pt x="21400" y="1925"/>
                    <a:pt x="18464" y="946"/>
                    <a:pt x="15300" y="946"/>
                  </a:cubicBezTo>
                  <a:cubicBezTo>
                    <a:pt x="6851" y="946"/>
                    <a:pt x="1" y="7764"/>
                    <a:pt x="1" y="16180"/>
                  </a:cubicBezTo>
                  <a:cubicBezTo>
                    <a:pt x="1" y="24628"/>
                    <a:pt x="6818" y="31446"/>
                    <a:pt x="15267" y="31446"/>
                  </a:cubicBezTo>
                  <a:cubicBezTo>
                    <a:pt x="23650" y="31446"/>
                    <a:pt x="30500" y="24628"/>
                    <a:pt x="30500" y="16180"/>
                  </a:cubicBezTo>
                  <a:cubicBezTo>
                    <a:pt x="30500" y="13015"/>
                    <a:pt x="29522" y="10080"/>
                    <a:pt x="27858" y="7633"/>
                  </a:cubicBezTo>
                  <a:lnTo>
                    <a:pt x="31479" y="4045"/>
                  </a:lnTo>
                  <a:lnTo>
                    <a:pt x="31479" y="4045"/>
                  </a:lnTo>
                  <a:lnTo>
                    <a:pt x="26749" y="4730"/>
                  </a:lnTo>
                  <a:lnTo>
                    <a:pt x="26749" y="4730"/>
                  </a:lnTo>
                  <a:lnTo>
                    <a:pt x="27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2548450" y="3912021"/>
            <a:ext cx="3693439" cy="589267"/>
            <a:chOff x="2548450" y="3912021"/>
            <a:chExt cx="3693439" cy="589267"/>
          </a:xfrm>
        </p:grpSpPr>
        <p:grpSp>
          <p:nvGrpSpPr>
            <p:cNvPr id="37" name="Google Shape;5679;p51"/>
            <p:cNvGrpSpPr/>
            <p:nvPr/>
          </p:nvGrpSpPr>
          <p:grpSpPr>
            <a:xfrm>
              <a:off x="2548450" y="3912021"/>
              <a:ext cx="3693439" cy="589267"/>
              <a:chOff x="4351371" y="4209917"/>
              <a:chExt cx="1345130" cy="181500"/>
            </a:xfrm>
          </p:grpSpPr>
          <p:sp>
            <p:nvSpPr>
              <p:cNvPr id="47" name="Google Shape;5680;p51"/>
              <p:cNvSpPr/>
              <p:nvPr/>
            </p:nvSpPr>
            <p:spPr>
              <a:xfrm rot="10800000">
                <a:off x="4351371" y="4209917"/>
                <a:ext cx="1281600" cy="181500"/>
              </a:xfrm>
              <a:prstGeom prst="rect">
                <a:avLst/>
              </a:pr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8" name="Google Shape;5681;p51"/>
              <p:cNvCxnSpPr/>
              <p:nvPr/>
            </p:nvCxnSpPr>
            <p:spPr>
              <a:xfrm>
                <a:off x="5551000" y="4298797"/>
                <a:ext cx="145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" name="Google Shape;247;p23"/>
            <p:cNvSpPr/>
            <p:nvPr/>
          </p:nvSpPr>
          <p:spPr>
            <a:xfrm>
              <a:off x="4093491" y="3986113"/>
              <a:ext cx="428938" cy="428938"/>
            </a:xfrm>
            <a:custGeom>
              <a:avLst/>
              <a:gdLst/>
              <a:ahLst/>
              <a:cxnLst/>
              <a:rect l="l" t="t" r="r" b="b"/>
              <a:pathLst>
                <a:path w="40939" h="40939" extrusionOk="0">
                  <a:moveTo>
                    <a:pt x="30304" y="11246"/>
                  </a:moveTo>
                  <a:cubicBezTo>
                    <a:pt x="30541" y="11246"/>
                    <a:pt x="30777" y="11336"/>
                    <a:pt x="30957" y="11515"/>
                  </a:cubicBezTo>
                  <a:lnTo>
                    <a:pt x="32261" y="12820"/>
                  </a:lnTo>
                  <a:cubicBezTo>
                    <a:pt x="32686" y="13114"/>
                    <a:pt x="32686" y="13701"/>
                    <a:pt x="32294" y="14060"/>
                  </a:cubicBezTo>
                  <a:lnTo>
                    <a:pt x="17419" y="29522"/>
                  </a:lnTo>
                  <a:cubicBezTo>
                    <a:pt x="17224" y="29717"/>
                    <a:pt x="17061" y="29783"/>
                    <a:pt x="16767" y="29783"/>
                  </a:cubicBezTo>
                  <a:cubicBezTo>
                    <a:pt x="16473" y="29783"/>
                    <a:pt x="16212" y="29717"/>
                    <a:pt x="16115" y="29522"/>
                  </a:cubicBezTo>
                  <a:lnTo>
                    <a:pt x="8840" y="21693"/>
                  </a:lnTo>
                  <a:lnTo>
                    <a:pt x="8645" y="21497"/>
                  </a:lnTo>
                  <a:cubicBezTo>
                    <a:pt x="8449" y="21269"/>
                    <a:pt x="8351" y="21040"/>
                    <a:pt x="8351" y="20812"/>
                  </a:cubicBezTo>
                  <a:cubicBezTo>
                    <a:pt x="8351" y="20616"/>
                    <a:pt x="8449" y="20388"/>
                    <a:pt x="8645" y="20192"/>
                  </a:cubicBezTo>
                  <a:lnTo>
                    <a:pt x="9949" y="18888"/>
                  </a:lnTo>
                  <a:cubicBezTo>
                    <a:pt x="10129" y="18692"/>
                    <a:pt x="10365" y="18594"/>
                    <a:pt x="10602" y="18594"/>
                  </a:cubicBezTo>
                  <a:cubicBezTo>
                    <a:pt x="10838" y="18594"/>
                    <a:pt x="11075" y="18692"/>
                    <a:pt x="11254" y="18888"/>
                  </a:cubicBezTo>
                  <a:lnTo>
                    <a:pt x="11352" y="18953"/>
                  </a:lnTo>
                  <a:lnTo>
                    <a:pt x="16441" y="24466"/>
                  </a:lnTo>
                  <a:cubicBezTo>
                    <a:pt x="16539" y="24563"/>
                    <a:pt x="16653" y="24612"/>
                    <a:pt x="16767" y="24612"/>
                  </a:cubicBezTo>
                  <a:cubicBezTo>
                    <a:pt x="16881" y="24612"/>
                    <a:pt x="16995" y="24563"/>
                    <a:pt x="17093" y="24466"/>
                  </a:cubicBezTo>
                  <a:lnTo>
                    <a:pt x="29554" y="11515"/>
                  </a:lnTo>
                  <a:lnTo>
                    <a:pt x="29652" y="11515"/>
                  </a:lnTo>
                  <a:cubicBezTo>
                    <a:pt x="29831" y="11336"/>
                    <a:pt x="30068" y="11246"/>
                    <a:pt x="30304" y="11246"/>
                  </a:cubicBezTo>
                  <a:close/>
                  <a:moveTo>
                    <a:pt x="20486" y="1"/>
                  </a:moveTo>
                  <a:cubicBezTo>
                    <a:pt x="9134" y="1"/>
                    <a:pt x="0" y="9134"/>
                    <a:pt x="0" y="20453"/>
                  </a:cubicBezTo>
                  <a:cubicBezTo>
                    <a:pt x="0" y="31805"/>
                    <a:pt x="9134" y="40939"/>
                    <a:pt x="20486" y="40939"/>
                  </a:cubicBezTo>
                  <a:cubicBezTo>
                    <a:pt x="31805" y="40939"/>
                    <a:pt x="40938" y="31805"/>
                    <a:pt x="40938" y="20453"/>
                  </a:cubicBezTo>
                  <a:cubicBezTo>
                    <a:pt x="40938" y="9134"/>
                    <a:pt x="31870" y="1"/>
                    <a:pt x="20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Rectangle 50"/>
          <p:cNvSpPr/>
          <p:nvPr/>
        </p:nvSpPr>
        <p:spPr>
          <a:xfrm>
            <a:off x="1095459" y="1846483"/>
            <a:ext cx="25755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Mission Statement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617062" y="2560619"/>
            <a:ext cx="25755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Infrastructure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672555" y="3280067"/>
            <a:ext cx="25755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Demo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323016" y="4019849"/>
            <a:ext cx="25755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Conclusion</a:t>
            </a:r>
          </a:p>
        </p:txBody>
      </p:sp>
      <p:grpSp>
        <p:nvGrpSpPr>
          <p:cNvPr id="55" name="Google Shape;1486;p43"/>
          <p:cNvGrpSpPr/>
          <p:nvPr/>
        </p:nvGrpSpPr>
        <p:grpSpPr>
          <a:xfrm>
            <a:off x="6606876" y="160969"/>
            <a:ext cx="2396450" cy="2033422"/>
            <a:chOff x="5906263" y="1914018"/>
            <a:chExt cx="3526417" cy="3305683"/>
          </a:xfrm>
        </p:grpSpPr>
        <p:sp>
          <p:nvSpPr>
            <p:cNvPr id="56" name="Google Shape;1487;p43"/>
            <p:cNvSpPr/>
            <p:nvPr/>
          </p:nvSpPr>
          <p:spPr>
            <a:xfrm>
              <a:off x="7913703" y="4201404"/>
              <a:ext cx="1452695" cy="1018297"/>
            </a:xfrm>
            <a:custGeom>
              <a:avLst/>
              <a:gdLst/>
              <a:ahLst/>
              <a:cxnLst/>
              <a:rect l="l" t="t" r="r" b="b"/>
              <a:pathLst>
                <a:path w="82166" h="57596" extrusionOk="0">
                  <a:moveTo>
                    <a:pt x="30743" y="0"/>
                  </a:moveTo>
                  <a:lnTo>
                    <a:pt x="26015" y="1773"/>
                  </a:lnTo>
                  <a:cubicBezTo>
                    <a:pt x="26015" y="1773"/>
                    <a:pt x="38809" y="17350"/>
                    <a:pt x="50793" y="31679"/>
                  </a:cubicBezTo>
                  <a:cubicBezTo>
                    <a:pt x="48987" y="31838"/>
                    <a:pt x="47177" y="31941"/>
                    <a:pt x="45406" y="31941"/>
                  </a:cubicBezTo>
                  <a:cubicBezTo>
                    <a:pt x="42293" y="31941"/>
                    <a:pt x="39300" y="31624"/>
                    <a:pt x="36656" y="30742"/>
                  </a:cubicBezTo>
                  <a:cubicBezTo>
                    <a:pt x="24241" y="26603"/>
                    <a:pt x="14190" y="17736"/>
                    <a:pt x="14190" y="17736"/>
                  </a:cubicBezTo>
                  <a:lnTo>
                    <a:pt x="14190" y="17736"/>
                  </a:lnTo>
                  <a:cubicBezTo>
                    <a:pt x="1" y="18918"/>
                    <a:pt x="21284" y="41975"/>
                    <a:pt x="29561" y="48479"/>
                  </a:cubicBezTo>
                  <a:cubicBezTo>
                    <a:pt x="37757" y="54918"/>
                    <a:pt x="44046" y="57596"/>
                    <a:pt x="49730" y="57596"/>
                  </a:cubicBezTo>
                  <a:cubicBezTo>
                    <a:pt x="55542" y="57596"/>
                    <a:pt x="60722" y="54797"/>
                    <a:pt x="66662" y="50359"/>
                  </a:cubicBezTo>
                  <a:cubicBezTo>
                    <a:pt x="68778" y="52771"/>
                    <a:pt x="70303" y="54432"/>
                    <a:pt x="70945" y="54982"/>
                  </a:cubicBezTo>
                  <a:cubicBezTo>
                    <a:pt x="70987" y="55017"/>
                    <a:pt x="71028" y="55052"/>
                    <a:pt x="71070" y="55087"/>
                  </a:cubicBezTo>
                  <a:cubicBezTo>
                    <a:pt x="72181" y="56010"/>
                    <a:pt x="73360" y="56403"/>
                    <a:pt x="74484" y="56403"/>
                  </a:cubicBezTo>
                  <a:cubicBezTo>
                    <a:pt x="78714" y="56403"/>
                    <a:pt x="82165" y="50837"/>
                    <a:pt x="78299" y="47015"/>
                  </a:cubicBezTo>
                  <a:lnTo>
                    <a:pt x="74280" y="43041"/>
                  </a:lnTo>
                  <a:cubicBezTo>
                    <a:pt x="77629" y="38193"/>
                    <a:pt x="76186" y="34620"/>
                    <a:pt x="73311" y="31334"/>
                  </a:cubicBezTo>
                  <a:cubicBezTo>
                    <a:pt x="72333" y="30216"/>
                    <a:pt x="70462" y="29825"/>
                    <a:pt x="68013" y="29825"/>
                  </a:cubicBezTo>
                  <a:cubicBezTo>
                    <a:pt x="66125" y="29825"/>
                    <a:pt x="63893" y="30057"/>
                    <a:pt x="61461" y="30368"/>
                  </a:cubicBezTo>
                  <a:lnTo>
                    <a:pt x="30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88;p43"/>
            <p:cNvSpPr/>
            <p:nvPr/>
          </p:nvSpPr>
          <p:spPr>
            <a:xfrm>
              <a:off x="5906263" y="1956875"/>
              <a:ext cx="2881239" cy="2667664"/>
            </a:xfrm>
            <a:custGeom>
              <a:avLst/>
              <a:gdLst/>
              <a:ahLst/>
              <a:cxnLst/>
              <a:rect l="l" t="t" r="r" b="b"/>
              <a:pathLst>
                <a:path w="162966" h="150886" extrusionOk="0">
                  <a:moveTo>
                    <a:pt x="91496" y="1"/>
                  </a:moveTo>
                  <a:cubicBezTo>
                    <a:pt x="91131" y="1"/>
                    <a:pt x="90769" y="47"/>
                    <a:pt x="90421" y="145"/>
                  </a:cubicBezTo>
                  <a:lnTo>
                    <a:pt x="2597" y="24864"/>
                  </a:lnTo>
                  <a:cubicBezTo>
                    <a:pt x="750" y="25384"/>
                    <a:pt x="1" y="27153"/>
                    <a:pt x="925" y="28815"/>
                  </a:cubicBezTo>
                  <a:lnTo>
                    <a:pt x="67528" y="148674"/>
                  </a:lnTo>
                  <a:cubicBezTo>
                    <a:pt x="68278" y="150022"/>
                    <a:pt x="69897" y="150886"/>
                    <a:pt x="71469" y="150886"/>
                  </a:cubicBezTo>
                  <a:cubicBezTo>
                    <a:pt x="71834" y="150886"/>
                    <a:pt x="72197" y="150839"/>
                    <a:pt x="72545" y="150741"/>
                  </a:cubicBezTo>
                  <a:lnTo>
                    <a:pt x="160369" y="126022"/>
                  </a:lnTo>
                  <a:cubicBezTo>
                    <a:pt x="162216" y="125502"/>
                    <a:pt x="162965" y="123734"/>
                    <a:pt x="162041" y="122072"/>
                  </a:cubicBezTo>
                  <a:lnTo>
                    <a:pt x="95438" y="2212"/>
                  </a:lnTo>
                  <a:cubicBezTo>
                    <a:pt x="94688" y="863"/>
                    <a:pt x="93068" y="1"/>
                    <a:pt x="91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89;p43"/>
            <p:cNvSpPr/>
            <p:nvPr/>
          </p:nvSpPr>
          <p:spPr>
            <a:xfrm>
              <a:off x="5907995" y="1951677"/>
              <a:ext cx="2877756" cy="2678078"/>
            </a:xfrm>
            <a:custGeom>
              <a:avLst/>
              <a:gdLst/>
              <a:ahLst/>
              <a:cxnLst/>
              <a:rect l="l" t="t" r="r" b="b"/>
              <a:pathLst>
                <a:path w="162769" h="151475" extrusionOk="0">
                  <a:moveTo>
                    <a:pt x="91392" y="589"/>
                  </a:moveTo>
                  <a:cubicBezTo>
                    <a:pt x="91396" y="589"/>
                    <a:pt x="91401" y="589"/>
                    <a:pt x="91405" y="589"/>
                  </a:cubicBezTo>
                  <a:cubicBezTo>
                    <a:pt x="92871" y="589"/>
                    <a:pt x="94384" y="1394"/>
                    <a:pt x="95080" y="2650"/>
                  </a:cubicBezTo>
                  <a:lnTo>
                    <a:pt x="161685" y="122510"/>
                  </a:lnTo>
                  <a:cubicBezTo>
                    <a:pt x="162083" y="123227"/>
                    <a:pt x="162152" y="123984"/>
                    <a:pt x="161879" y="124642"/>
                  </a:cubicBezTo>
                  <a:cubicBezTo>
                    <a:pt x="161601" y="125310"/>
                    <a:pt x="161000" y="125803"/>
                    <a:pt x="160190" y="126031"/>
                  </a:cubicBezTo>
                  <a:lnTo>
                    <a:pt x="72367" y="150751"/>
                  </a:lnTo>
                  <a:cubicBezTo>
                    <a:pt x="72043" y="150842"/>
                    <a:pt x="71705" y="150885"/>
                    <a:pt x="71365" y="150885"/>
                  </a:cubicBezTo>
                  <a:cubicBezTo>
                    <a:pt x="69900" y="150885"/>
                    <a:pt x="68386" y="150081"/>
                    <a:pt x="67688" y="148826"/>
                  </a:cubicBezTo>
                  <a:lnTo>
                    <a:pt x="1085" y="28964"/>
                  </a:lnTo>
                  <a:cubicBezTo>
                    <a:pt x="687" y="28247"/>
                    <a:pt x="616" y="27490"/>
                    <a:pt x="891" y="26833"/>
                  </a:cubicBezTo>
                  <a:cubicBezTo>
                    <a:pt x="1169" y="26164"/>
                    <a:pt x="1768" y="25671"/>
                    <a:pt x="2579" y="25443"/>
                  </a:cubicBezTo>
                  <a:lnTo>
                    <a:pt x="90403" y="723"/>
                  </a:lnTo>
                  <a:cubicBezTo>
                    <a:pt x="90725" y="634"/>
                    <a:pt x="91058" y="589"/>
                    <a:pt x="91392" y="589"/>
                  </a:cubicBezTo>
                  <a:close/>
                  <a:moveTo>
                    <a:pt x="91389" y="0"/>
                  </a:moveTo>
                  <a:cubicBezTo>
                    <a:pt x="91000" y="0"/>
                    <a:pt x="90614" y="50"/>
                    <a:pt x="90243" y="154"/>
                  </a:cubicBezTo>
                  <a:lnTo>
                    <a:pt x="2419" y="24874"/>
                  </a:lnTo>
                  <a:cubicBezTo>
                    <a:pt x="1431" y="25152"/>
                    <a:pt x="694" y="25767"/>
                    <a:pt x="344" y="26605"/>
                  </a:cubicBezTo>
                  <a:cubicBezTo>
                    <a:pt x="1" y="27433"/>
                    <a:pt x="80" y="28373"/>
                    <a:pt x="567" y="29251"/>
                  </a:cubicBezTo>
                  <a:lnTo>
                    <a:pt x="67172" y="149114"/>
                  </a:lnTo>
                  <a:cubicBezTo>
                    <a:pt x="67971" y="150551"/>
                    <a:pt x="69705" y="151475"/>
                    <a:pt x="71382" y="151475"/>
                  </a:cubicBezTo>
                  <a:cubicBezTo>
                    <a:pt x="71768" y="151475"/>
                    <a:pt x="72154" y="151423"/>
                    <a:pt x="72526" y="151320"/>
                  </a:cubicBezTo>
                  <a:lnTo>
                    <a:pt x="160350" y="126600"/>
                  </a:lnTo>
                  <a:cubicBezTo>
                    <a:pt x="161339" y="126323"/>
                    <a:pt x="162075" y="125708"/>
                    <a:pt x="162424" y="124869"/>
                  </a:cubicBezTo>
                  <a:cubicBezTo>
                    <a:pt x="162769" y="124042"/>
                    <a:pt x="162690" y="123101"/>
                    <a:pt x="162202" y="122223"/>
                  </a:cubicBezTo>
                  <a:lnTo>
                    <a:pt x="95598" y="2363"/>
                  </a:lnTo>
                  <a:cubicBezTo>
                    <a:pt x="94799" y="925"/>
                    <a:pt x="93066" y="0"/>
                    <a:pt x="91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90;p43"/>
            <p:cNvSpPr/>
            <p:nvPr/>
          </p:nvSpPr>
          <p:spPr>
            <a:xfrm>
              <a:off x="6005854" y="2016916"/>
              <a:ext cx="2662360" cy="2512134"/>
            </a:xfrm>
            <a:custGeom>
              <a:avLst/>
              <a:gdLst/>
              <a:ahLst/>
              <a:cxnLst/>
              <a:rect l="l" t="t" r="r" b="b"/>
              <a:pathLst>
                <a:path w="150586" h="142089" extrusionOk="0">
                  <a:moveTo>
                    <a:pt x="84908" y="1"/>
                  </a:moveTo>
                  <a:lnTo>
                    <a:pt x="0" y="23900"/>
                  </a:lnTo>
                  <a:lnTo>
                    <a:pt x="65677" y="142089"/>
                  </a:lnTo>
                  <a:lnTo>
                    <a:pt x="150585" y="118190"/>
                  </a:lnTo>
                  <a:lnTo>
                    <a:pt x="84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91;p43"/>
            <p:cNvSpPr/>
            <p:nvPr/>
          </p:nvSpPr>
          <p:spPr>
            <a:xfrm>
              <a:off x="5998093" y="2010781"/>
              <a:ext cx="2677884" cy="2524439"/>
            </a:xfrm>
            <a:custGeom>
              <a:avLst/>
              <a:gdLst/>
              <a:ahLst/>
              <a:cxnLst/>
              <a:rect l="l" t="t" r="r" b="b"/>
              <a:pathLst>
                <a:path w="151464" h="142785" extrusionOk="0">
                  <a:moveTo>
                    <a:pt x="85203" y="695"/>
                  </a:moveTo>
                  <a:lnTo>
                    <a:pt x="150583" y="118353"/>
                  </a:lnTo>
                  <a:lnTo>
                    <a:pt x="66261" y="142088"/>
                  </a:lnTo>
                  <a:lnTo>
                    <a:pt x="880" y="24430"/>
                  </a:lnTo>
                  <a:lnTo>
                    <a:pt x="85203" y="695"/>
                  </a:lnTo>
                  <a:close/>
                  <a:moveTo>
                    <a:pt x="85492" y="0"/>
                  </a:moveTo>
                  <a:lnTo>
                    <a:pt x="0" y="24064"/>
                  </a:lnTo>
                  <a:lnTo>
                    <a:pt x="65858" y="142579"/>
                  </a:lnTo>
                  <a:lnTo>
                    <a:pt x="65971" y="142785"/>
                  </a:lnTo>
                  <a:lnTo>
                    <a:pt x="151103" y="118823"/>
                  </a:lnTo>
                  <a:lnTo>
                    <a:pt x="151463" y="118721"/>
                  </a:lnTo>
                  <a:lnTo>
                    <a:pt x="85607" y="206"/>
                  </a:lnTo>
                  <a:lnTo>
                    <a:pt x="854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92;p43"/>
            <p:cNvSpPr/>
            <p:nvPr/>
          </p:nvSpPr>
          <p:spPr>
            <a:xfrm>
              <a:off x="7062393" y="2426650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93;p43"/>
            <p:cNvSpPr/>
            <p:nvPr/>
          </p:nvSpPr>
          <p:spPr>
            <a:xfrm>
              <a:off x="7060944" y="2421717"/>
              <a:ext cx="119446" cy="42821"/>
            </a:xfrm>
            <a:custGeom>
              <a:avLst/>
              <a:gdLst/>
              <a:ahLst/>
              <a:cxnLst/>
              <a:rect l="l" t="t" r="r" b="b"/>
              <a:pathLst>
                <a:path w="6756" h="2422" extrusionOk="0">
                  <a:moveTo>
                    <a:pt x="6596" y="0"/>
                  </a:moveTo>
                  <a:lnTo>
                    <a:pt x="1" y="1852"/>
                  </a:lnTo>
                  <a:lnTo>
                    <a:pt x="161" y="2421"/>
                  </a:lnTo>
                  <a:lnTo>
                    <a:pt x="6755" y="569"/>
                  </a:lnTo>
                  <a:lnTo>
                    <a:pt x="6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94;p43"/>
            <p:cNvSpPr/>
            <p:nvPr/>
          </p:nvSpPr>
          <p:spPr>
            <a:xfrm>
              <a:off x="6253958" y="2484853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95;p43"/>
            <p:cNvSpPr/>
            <p:nvPr/>
          </p:nvSpPr>
          <p:spPr>
            <a:xfrm>
              <a:off x="6252473" y="2480061"/>
              <a:ext cx="721132" cy="211859"/>
            </a:xfrm>
            <a:custGeom>
              <a:avLst/>
              <a:gdLst/>
              <a:ahLst/>
              <a:cxnLst/>
              <a:rect l="l" t="t" r="r" b="b"/>
              <a:pathLst>
                <a:path w="40788" h="11983" extrusionOk="0">
                  <a:moveTo>
                    <a:pt x="40627" y="0"/>
                  </a:moveTo>
                  <a:lnTo>
                    <a:pt x="0" y="11413"/>
                  </a:lnTo>
                  <a:lnTo>
                    <a:pt x="160" y="11982"/>
                  </a:lnTo>
                  <a:lnTo>
                    <a:pt x="40787" y="570"/>
                  </a:lnTo>
                  <a:lnTo>
                    <a:pt x="406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96;p43"/>
            <p:cNvSpPr/>
            <p:nvPr/>
          </p:nvSpPr>
          <p:spPr>
            <a:xfrm>
              <a:off x="6934532" y="2507819"/>
              <a:ext cx="289545" cy="81522"/>
            </a:xfrm>
            <a:custGeom>
              <a:avLst/>
              <a:gdLst/>
              <a:ahLst/>
              <a:cxnLst/>
              <a:rect l="l" t="t" r="r" b="b"/>
              <a:pathLst>
                <a:path w="16377" h="4611" extrusionOk="0">
                  <a:moveTo>
                    <a:pt x="1" y="4611"/>
                  </a:moveTo>
                  <a:lnTo>
                    <a:pt x="1637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497;p43"/>
            <p:cNvSpPr/>
            <p:nvPr/>
          </p:nvSpPr>
          <p:spPr>
            <a:xfrm>
              <a:off x="6933064" y="2502922"/>
              <a:ext cx="292445" cy="91423"/>
            </a:xfrm>
            <a:custGeom>
              <a:avLst/>
              <a:gdLst/>
              <a:ahLst/>
              <a:cxnLst/>
              <a:rect l="l" t="t" r="r" b="b"/>
              <a:pathLst>
                <a:path w="16541" h="5171" extrusionOk="0">
                  <a:moveTo>
                    <a:pt x="16381" y="0"/>
                  </a:moveTo>
                  <a:lnTo>
                    <a:pt x="1" y="4602"/>
                  </a:lnTo>
                  <a:lnTo>
                    <a:pt x="161" y="5171"/>
                  </a:lnTo>
                  <a:lnTo>
                    <a:pt x="16540" y="570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498;p43"/>
            <p:cNvSpPr/>
            <p:nvPr/>
          </p:nvSpPr>
          <p:spPr>
            <a:xfrm>
              <a:off x="6490817" y="2611548"/>
              <a:ext cx="364756" cy="102668"/>
            </a:xfrm>
            <a:custGeom>
              <a:avLst/>
              <a:gdLst/>
              <a:ahLst/>
              <a:cxnLst/>
              <a:rect l="l" t="t" r="r" b="b"/>
              <a:pathLst>
                <a:path w="20631" h="5807" extrusionOk="0">
                  <a:moveTo>
                    <a:pt x="1" y="5807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499;p43"/>
            <p:cNvSpPr/>
            <p:nvPr/>
          </p:nvSpPr>
          <p:spPr>
            <a:xfrm>
              <a:off x="6489367" y="2606650"/>
              <a:ext cx="367638" cy="112551"/>
            </a:xfrm>
            <a:custGeom>
              <a:avLst/>
              <a:gdLst/>
              <a:ahLst/>
              <a:cxnLst/>
              <a:rect l="l" t="t" r="r" b="b"/>
              <a:pathLst>
                <a:path w="20794" h="6366" extrusionOk="0">
                  <a:moveTo>
                    <a:pt x="20634" y="0"/>
                  </a:moveTo>
                  <a:lnTo>
                    <a:pt x="1" y="5797"/>
                  </a:lnTo>
                  <a:lnTo>
                    <a:pt x="161" y="6366"/>
                  </a:lnTo>
                  <a:lnTo>
                    <a:pt x="20793" y="570"/>
                  </a:lnTo>
                  <a:lnTo>
                    <a:pt x="20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00;p43"/>
            <p:cNvSpPr/>
            <p:nvPr/>
          </p:nvSpPr>
          <p:spPr>
            <a:xfrm>
              <a:off x="6299059" y="2733257"/>
              <a:ext cx="124114" cy="34936"/>
            </a:xfrm>
            <a:custGeom>
              <a:avLst/>
              <a:gdLst/>
              <a:ahLst/>
              <a:cxnLst/>
              <a:rect l="l" t="t" r="r" b="b"/>
              <a:pathLst>
                <a:path w="7020" h="1976" extrusionOk="0">
                  <a:moveTo>
                    <a:pt x="0" y="1976"/>
                  </a:moveTo>
                  <a:lnTo>
                    <a:pt x="701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01;p43"/>
            <p:cNvSpPr/>
            <p:nvPr/>
          </p:nvSpPr>
          <p:spPr>
            <a:xfrm>
              <a:off x="6297610" y="2728289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1"/>
                  </a:moveTo>
                  <a:lnTo>
                    <a:pt x="0" y="1972"/>
                  </a:lnTo>
                  <a:lnTo>
                    <a:pt x="160" y="2543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02;p43"/>
            <p:cNvSpPr/>
            <p:nvPr/>
          </p:nvSpPr>
          <p:spPr>
            <a:xfrm>
              <a:off x="6705151" y="2588988"/>
              <a:ext cx="564027" cy="158784"/>
            </a:xfrm>
            <a:custGeom>
              <a:avLst/>
              <a:gdLst/>
              <a:ahLst/>
              <a:cxnLst/>
              <a:rect l="l" t="t" r="r" b="b"/>
              <a:pathLst>
                <a:path w="31902" h="8981" extrusionOk="0">
                  <a:moveTo>
                    <a:pt x="1" y="8980"/>
                  </a:moveTo>
                  <a:lnTo>
                    <a:pt x="3190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03;p43"/>
            <p:cNvSpPr/>
            <p:nvPr/>
          </p:nvSpPr>
          <p:spPr>
            <a:xfrm>
              <a:off x="6703666" y="2584161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0" y="8963"/>
                  </a:lnTo>
                  <a:lnTo>
                    <a:pt x="160" y="9533"/>
                  </a:lnTo>
                  <a:lnTo>
                    <a:pt x="32067" y="570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04;p43"/>
            <p:cNvSpPr/>
            <p:nvPr/>
          </p:nvSpPr>
          <p:spPr>
            <a:xfrm>
              <a:off x="6344143" y="2782672"/>
              <a:ext cx="236930" cy="66707"/>
            </a:xfrm>
            <a:custGeom>
              <a:avLst/>
              <a:gdLst/>
              <a:ahLst/>
              <a:cxnLst/>
              <a:rect l="l" t="t" r="r" b="b"/>
              <a:pathLst>
                <a:path w="13401" h="3773" extrusionOk="0">
                  <a:moveTo>
                    <a:pt x="1" y="3772"/>
                  </a:moveTo>
                  <a:lnTo>
                    <a:pt x="1340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05;p43"/>
            <p:cNvSpPr/>
            <p:nvPr/>
          </p:nvSpPr>
          <p:spPr>
            <a:xfrm>
              <a:off x="6342711" y="2777757"/>
              <a:ext cx="239741" cy="76625"/>
            </a:xfrm>
            <a:custGeom>
              <a:avLst/>
              <a:gdLst/>
              <a:ahLst/>
              <a:cxnLst/>
              <a:rect l="l" t="t" r="r" b="b"/>
              <a:pathLst>
                <a:path w="13560" h="4334" extrusionOk="0">
                  <a:moveTo>
                    <a:pt x="13400" y="0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0" y="569"/>
                  </a:lnTo>
                  <a:lnTo>
                    <a:pt x="13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06;p43"/>
            <p:cNvSpPr/>
            <p:nvPr/>
          </p:nvSpPr>
          <p:spPr>
            <a:xfrm>
              <a:off x="7362511" y="2333742"/>
              <a:ext cx="249536" cy="184349"/>
            </a:xfrm>
            <a:custGeom>
              <a:avLst/>
              <a:gdLst/>
              <a:ahLst/>
              <a:cxnLst/>
              <a:rect l="l" t="t" r="r" b="b"/>
              <a:pathLst>
                <a:path w="14114" h="10427" extrusionOk="0">
                  <a:moveTo>
                    <a:pt x="6072" y="0"/>
                  </a:moveTo>
                  <a:cubicBezTo>
                    <a:pt x="5468" y="0"/>
                    <a:pt x="4869" y="78"/>
                    <a:pt x="4293" y="240"/>
                  </a:cubicBezTo>
                  <a:cubicBezTo>
                    <a:pt x="1240" y="1100"/>
                    <a:pt x="1" y="4023"/>
                    <a:pt x="1528" y="6770"/>
                  </a:cubicBezTo>
                  <a:cubicBezTo>
                    <a:pt x="2766" y="8999"/>
                    <a:pt x="5444" y="10427"/>
                    <a:pt x="8041" y="10427"/>
                  </a:cubicBezTo>
                  <a:cubicBezTo>
                    <a:pt x="8645" y="10427"/>
                    <a:pt x="9245" y="10349"/>
                    <a:pt x="9821" y="10187"/>
                  </a:cubicBezTo>
                  <a:cubicBezTo>
                    <a:pt x="12876" y="9329"/>
                    <a:pt x="14113" y="6404"/>
                    <a:pt x="12587" y="3657"/>
                  </a:cubicBezTo>
                  <a:cubicBezTo>
                    <a:pt x="11348" y="1429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07;p43"/>
            <p:cNvSpPr/>
            <p:nvPr/>
          </p:nvSpPr>
          <p:spPr>
            <a:xfrm>
              <a:off x="7368947" y="2328544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98" y="589"/>
                  </a:moveTo>
                  <a:cubicBezTo>
                    <a:pt x="5702" y="589"/>
                    <a:pt x="5707" y="589"/>
                    <a:pt x="5712" y="589"/>
                  </a:cubicBezTo>
                  <a:cubicBezTo>
                    <a:pt x="8205" y="589"/>
                    <a:pt x="10779" y="1960"/>
                    <a:pt x="11965" y="4095"/>
                  </a:cubicBezTo>
                  <a:cubicBezTo>
                    <a:pt x="12654" y="5333"/>
                    <a:pt x="12771" y="6646"/>
                    <a:pt x="12294" y="7788"/>
                  </a:cubicBezTo>
                  <a:cubicBezTo>
                    <a:pt x="11812" y="8948"/>
                    <a:pt x="10775" y="9803"/>
                    <a:pt x="9377" y="10197"/>
                  </a:cubicBezTo>
                  <a:cubicBezTo>
                    <a:pt x="8827" y="10351"/>
                    <a:pt x="8254" y="10425"/>
                    <a:pt x="7676" y="10425"/>
                  </a:cubicBezTo>
                  <a:cubicBezTo>
                    <a:pt x="5185" y="10425"/>
                    <a:pt x="2609" y="9056"/>
                    <a:pt x="1422" y="6921"/>
                  </a:cubicBezTo>
                  <a:cubicBezTo>
                    <a:pt x="734" y="5682"/>
                    <a:pt x="616" y="4369"/>
                    <a:pt x="1092" y="3227"/>
                  </a:cubicBezTo>
                  <a:cubicBezTo>
                    <a:pt x="1576" y="2067"/>
                    <a:pt x="2612" y="1212"/>
                    <a:pt x="4010" y="818"/>
                  </a:cubicBezTo>
                  <a:cubicBezTo>
                    <a:pt x="4560" y="666"/>
                    <a:pt x="5127" y="589"/>
                    <a:pt x="5698" y="589"/>
                  </a:cubicBezTo>
                  <a:close/>
                  <a:moveTo>
                    <a:pt x="5696" y="1"/>
                  </a:moveTo>
                  <a:cubicBezTo>
                    <a:pt x="5069" y="1"/>
                    <a:pt x="4447" y="81"/>
                    <a:pt x="3850" y="249"/>
                  </a:cubicBezTo>
                  <a:cubicBezTo>
                    <a:pt x="2275" y="692"/>
                    <a:pt x="1101" y="1669"/>
                    <a:pt x="547" y="3000"/>
                  </a:cubicBezTo>
                  <a:cubicBezTo>
                    <a:pt x="1" y="4313"/>
                    <a:pt x="128" y="5806"/>
                    <a:pt x="906" y="7208"/>
                  </a:cubicBezTo>
                  <a:cubicBezTo>
                    <a:pt x="2194" y="9526"/>
                    <a:pt x="4988" y="11014"/>
                    <a:pt x="7692" y="11014"/>
                  </a:cubicBezTo>
                  <a:cubicBezTo>
                    <a:pt x="7701" y="11014"/>
                    <a:pt x="7710" y="11014"/>
                    <a:pt x="7720" y="11014"/>
                  </a:cubicBezTo>
                  <a:cubicBezTo>
                    <a:pt x="8334" y="11014"/>
                    <a:pt x="8945" y="10931"/>
                    <a:pt x="9538" y="10766"/>
                  </a:cubicBezTo>
                  <a:cubicBezTo>
                    <a:pt x="11113" y="10323"/>
                    <a:pt x="12286" y="9346"/>
                    <a:pt x="12840" y="8016"/>
                  </a:cubicBezTo>
                  <a:cubicBezTo>
                    <a:pt x="13388" y="6703"/>
                    <a:pt x="13260" y="5208"/>
                    <a:pt x="12483" y="3808"/>
                  </a:cubicBezTo>
                  <a:cubicBezTo>
                    <a:pt x="11193" y="1489"/>
                    <a:pt x="8399" y="1"/>
                    <a:pt x="5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08;p43"/>
            <p:cNvSpPr/>
            <p:nvPr/>
          </p:nvSpPr>
          <p:spPr>
            <a:xfrm>
              <a:off x="6455050" y="3016101"/>
              <a:ext cx="116582" cy="32832"/>
            </a:xfrm>
            <a:custGeom>
              <a:avLst/>
              <a:gdLst/>
              <a:ahLst/>
              <a:cxnLst/>
              <a:rect l="l" t="t" r="r" b="b"/>
              <a:pathLst>
                <a:path w="6594" h="1857" extrusionOk="0">
                  <a:moveTo>
                    <a:pt x="6594" y="1"/>
                  </a:moveTo>
                  <a:lnTo>
                    <a:pt x="0" y="185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09;p43"/>
            <p:cNvSpPr/>
            <p:nvPr/>
          </p:nvSpPr>
          <p:spPr>
            <a:xfrm>
              <a:off x="6453600" y="3011133"/>
              <a:ext cx="119411" cy="42839"/>
            </a:xfrm>
            <a:custGeom>
              <a:avLst/>
              <a:gdLst/>
              <a:ahLst/>
              <a:cxnLst/>
              <a:rect l="l" t="t" r="r" b="b"/>
              <a:pathLst>
                <a:path w="6754" h="2423" extrusionOk="0">
                  <a:moveTo>
                    <a:pt x="6594" y="1"/>
                  </a:moveTo>
                  <a:lnTo>
                    <a:pt x="1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10;p43"/>
            <p:cNvSpPr/>
            <p:nvPr/>
          </p:nvSpPr>
          <p:spPr>
            <a:xfrm>
              <a:off x="6661853" y="2788542"/>
              <a:ext cx="718232" cy="202188"/>
            </a:xfrm>
            <a:custGeom>
              <a:avLst/>
              <a:gdLst/>
              <a:ahLst/>
              <a:cxnLst/>
              <a:rect l="l" t="t" r="r" b="b"/>
              <a:pathLst>
                <a:path w="40624" h="11436" extrusionOk="0">
                  <a:moveTo>
                    <a:pt x="40623" y="1"/>
                  </a:moveTo>
                  <a:lnTo>
                    <a:pt x="1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11;p43"/>
            <p:cNvSpPr/>
            <p:nvPr/>
          </p:nvSpPr>
          <p:spPr>
            <a:xfrm>
              <a:off x="6656407" y="2780869"/>
              <a:ext cx="719099" cy="211506"/>
            </a:xfrm>
            <a:custGeom>
              <a:avLst/>
              <a:gdLst/>
              <a:ahLst/>
              <a:cxnLst/>
              <a:rect l="l" t="t" r="r" b="b"/>
              <a:pathLst>
                <a:path w="40673" h="11963" extrusionOk="0">
                  <a:moveTo>
                    <a:pt x="40513" y="0"/>
                  </a:moveTo>
                  <a:lnTo>
                    <a:pt x="0" y="11395"/>
                  </a:lnTo>
                  <a:lnTo>
                    <a:pt x="160" y="11962"/>
                  </a:lnTo>
                  <a:lnTo>
                    <a:pt x="40673" y="568"/>
                  </a:lnTo>
                  <a:lnTo>
                    <a:pt x="40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12;p43"/>
            <p:cNvSpPr/>
            <p:nvPr/>
          </p:nvSpPr>
          <p:spPr>
            <a:xfrm>
              <a:off x="6500169" y="3048579"/>
              <a:ext cx="289545" cy="81505"/>
            </a:xfrm>
            <a:custGeom>
              <a:avLst/>
              <a:gdLst/>
              <a:ahLst/>
              <a:cxnLst/>
              <a:rect l="l" t="t" r="r" b="b"/>
              <a:pathLst>
                <a:path w="16377" h="4610" extrusionOk="0">
                  <a:moveTo>
                    <a:pt x="16376" y="1"/>
                  </a:moveTo>
                  <a:lnTo>
                    <a:pt x="0" y="46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13;p43"/>
            <p:cNvSpPr/>
            <p:nvPr/>
          </p:nvSpPr>
          <p:spPr>
            <a:xfrm>
              <a:off x="6498684" y="3043682"/>
              <a:ext cx="292427" cy="91423"/>
            </a:xfrm>
            <a:custGeom>
              <a:avLst/>
              <a:gdLst/>
              <a:ahLst/>
              <a:cxnLst/>
              <a:rect l="l" t="t" r="r" b="b"/>
              <a:pathLst>
                <a:path w="16540" h="5171" extrusionOk="0">
                  <a:moveTo>
                    <a:pt x="16380" y="1"/>
                  </a:moveTo>
                  <a:lnTo>
                    <a:pt x="0" y="4601"/>
                  </a:lnTo>
                  <a:lnTo>
                    <a:pt x="160" y="5170"/>
                  </a:lnTo>
                  <a:lnTo>
                    <a:pt x="16540" y="570"/>
                  </a:lnTo>
                  <a:lnTo>
                    <a:pt x="16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14;p43"/>
            <p:cNvSpPr/>
            <p:nvPr/>
          </p:nvSpPr>
          <p:spPr>
            <a:xfrm>
              <a:off x="6868656" y="2923688"/>
              <a:ext cx="364756" cy="102703"/>
            </a:xfrm>
            <a:custGeom>
              <a:avLst/>
              <a:gdLst/>
              <a:ahLst/>
              <a:cxnLst/>
              <a:rect l="l" t="t" r="r" b="b"/>
              <a:pathLst>
                <a:path w="20631" h="5809" extrusionOk="0">
                  <a:moveTo>
                    <a:pt x="20630" y="0"/>
                  </a:moveTo>
                  <a:lnTo>
                    <a:pt x="0" y="58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15;p43"/>
            <p:cNvSpPr/>
            <p:nvPr/>
          </p:nvSpPr>
          <p:spPr>
            <a:xfrm>
              <a:off x="6867188" y="2918826"/>
              <a:ext cx="367620" cy="112551"/>
            </a:xfrm>
            <a:custGeom>
              <a:avLst/>
              <a:gdLst/>
              <a:ahLst/>
              <a:cxnLst/>
              <a:rect l="l" t="t" r="r" b="b"/>
              <a:pathLst>
                <a:path w="20793" h="6366" extrusionOk="0">
                  <a:moveTo>
                    <a:pt x="20633" y="1"/>
                  </a:moveTo>
                  <a:lnTo>
                    <a:pt x="0" y="5796"/>
                  </a:lnTo>
                  <a:lnTo>
                    <a:pt x="160" y="6365"/>
                  </a:lnTo>
                  <a:lnTo>
                    <a:pt x="20793" y="570"/>
                  </a:lnTo>
                  <a:lnTo>
                    <a:pt x="20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16;p43"/>
            <p:cNvSpPr/>
            <p:nvPr/>
          </p:nvSpPr>
          <p:spPr>
            <a:xfrm>
              <a:off x="7301091" y="2869729"/>
              <a:ext cx="124078" cy="34936"/>
            </a:xfrm>
            <a:custGeom>
              <a:avLst/>
              <a:gdLst/>
              <a:ahLst/>
              <a:cxnLst/>
              <a:rect l="l" t="t" r="r" b="b"/>
              <a:pathLst>
                <a:path w="7018" h="1976" extrusionOk="0">
                  <a:moveTo>
                    <a:pt x="7018" y="0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17;p43"/>
            <p:cNvSpPr/>
            <p:nvPr/>
          </p:nvSpPr>
          <p:spPr>
            <a:xfrm>
              <a:off x="7299659" y="2864672"/>
              <a:ext cx="126942" cy="45031"/>
            </a:xfrm>
            <a:custGeom>
              <a:avLst/>
              <a:gdLst/>
              <a:ahLst/>
              <a:cxnLst/>
              <a:rect l="l" t="t" r="r" b="b"/>
              <a:pathLst>
                <a:path w="7180" h="2547" extrusionOk="0">
                  <a:moveTo>
                    <a:pt x="7020" y="1"/>
                  </a:moveTo>
                  <a:lnTo>
                    <a:pt x="0" y="1977"/>
                  </a:lnTo>
                  <a:lnTo>
                    <a:pt x="160" y="2546"/>
                  </a:lnTo>
                  <a:lnTo>
                    <a:pt x="7179" y="571"/>
                  </a:lnTo>
                  <a:lnTo>
                    <a:pt x="70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18;p43"/>
            <p:cNvSpPr/>
            <p:nvPr/>
          </p:nvSpPr>
          <p:spPr>
            <a:xfrm>
              <a:off x="6545271" y="3052504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2" y="0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19;p43"/>
            <p:cNvSpPr/>
            <p:nvPr/>
          </p:nvSpPr>
          <p:spPr>
            <a:xfrm>
              <a:off x="6543768" y="3047678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1" y="8963"/>
                  </a:lnTo>
                  <a:lnTo>
                    <a:pt x="161" y="9532"/>
                  </a:lnTo>
                  <a:lnTo>
                    <a:pt x="32068" y="569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20;p43"/>
            <p:cNvSpPr/>
            <p:nvPr/>
          </p:nvSpPr>
          <p:spPr>
            <a:xfrm>
              <a:off x="7233394" y="2950880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13399" y="1"/>
                  </a:moveTo>
                  <a:lnTo>
                    <a:pt x="0" y="377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21;p43"/>
            <p:cNvSpPr/>
            <p:nvPr/>
          </p:nvSpPr>
          <p:spPr>
            <a:xfrm>
              <a:off x="7231962" y="2945859"/>
              <a:ext cx="239758" cy="76767"/>
            </a:xfrm>
            <a:custGeom>
              <a:avLst/>
              <a:gdLst/>
              <a:ahLst/>
              <a:cxnLst/>
              <a:rect l="l" t="t" r="r" b="b"/>
              <a:pathLst>
                <a:path w="13561" h="4342" extrusionOk="0">
                  <a:moveTo>
                    <a:pt x="13399" y="0"/>
                  </a:moveTo>
                  <a:lnTo>
                    <a:pt x="1" y="3772"/>
                  </a:lnTo>
                  <a:lnTo>
                    <a:pt x="161" y="4341"/>
                  </a:lnTo>
                  <a:lnTo>
                    <a:pt x="13560" y="569"/>
                  </a:lnTo>
                  <a:lnTo>
                    <a:pt x="133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22;p43"/>
            <p:cNvSpPr/>
            <p:nvPr/>
          </p:nvSpPr>
          <p:spPr>
            <a:xfrm>
              <a:off x="7563639" y="2695634"/>
              <a:ext cx="249518" cy="184367"/>
            </a:xfrm>
            <a:custGeom>
              <a:avLst/>
              <a:gdLst/>
              <a:ahLst/>
              <a:cxnLst/>
              <a:rect l="l" t="t" r="r" b="b"/>
              <a:pathLst>
                <a:path w="14113" h="10428" extrusionOk="0">
                  <a:moveTo>
                    <a:pt x="6071" y="1"/>
                  </a:moveTo>
                  <a:cubicBezTo>
                    <a:pt x="5467" y="1"/>
                    <a:pt x="4868" y="78"/>
                    <a:pt x="4292" y="240"/>
                  </a:cubicBezTo>
                  <a:cubicBezTo>
                    <a:pt x="1238" y="1100"/>
                    <a:pt x="0" y="4023"/>
                    <a:pt x="1526" y="6770"/>
                  </a:cubicBezTo>
                  <a:cubicBezTo>
                    <a:pt x="2765" y="9000"/>
                    <a:pt x="5444" y="10427"/>
                    <a:pt x="8042" y="10427"/>
                  </a:cubicBezTo>
                  <a:cubicBezTo>
                    <a:pt x="8646" y="10427"/>
                    <a:pt x="9245" y="10350"/>
                    <a:pt x="9820" y="10189"/>
                  </a:cubicBezTo>
                  <a:cubicBezTo>
                    <a:pt x="12875" y="9329"/>
                    <a:pt x="14112" y="6405"/>
                    <a:pt x="12585" y="3658"/>
                  </a:cubicBezTo>
                  <a:cubicBezTo>
                    <a:pt x="11347" y="1429"/>
                    <a:pt x="8669" y="1"/>
                    <a:pt x="6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23;p43"/>
            <p:cNvSpPr/>
            <p:nvPr/>
          </p:nvSpPr>
          <p:spPr>
            <a:xfrm>
              <a:off x="7570039" y="2690471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6" y="588"/>
                  </a:moveTo>
                  <a:cubicBezTo>
                    <a:pt x="5695" y="588"/>
                    <a:pt x="5704" y="588"/>
                    <a:pt x="5713" y="589"/>
                  </a:cubicBezTo>
                  <a:cubicBezTo>
                    <a:pt x="8205" y="589"/>
                    <a:pt x="10779" y="1958"/>
                    <a:pt x="11964" y="4094"/>
                  </a:cubicBezTo>
                  <a:cubicBezTo>
                    <a:pt x="12654" y="5331"/>
                    <a:pt x="12771" y="6644"/>
                    <a:pt x="12295" y="7786"/>
                  </a:cubicBezTo>
                  <a:cubicBezTo>
                    <a:pt x="11812" y="8946"/>
                    <a:pt x="10777" y="9801"/>
                    <a:pt x="9378" y="10195"/>
                  </a:cubicBezTo>
                  <a:cubicBezTo>
                    <a:pt x="8827" y="10350"/>
                    <a:pt x="8253" y="10424"/>
                    <a:pt x="7675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6" y="2065"/>
                    <a:pt x="2612" y="1210"/>
                    <a:pt x="4011" y="816"/>
                  </a:cubicBezTo>
                  <a:cubicBezTo>
                    <a:pt x="4556" y="665"/>
                    <a:pt x="5119" y="588"/>
                    <a:pt x="5686" y="588"/>
                  </a:cubicBezTo>
                  <a:close/>
                  <a:moveTo>
                    <a:pt x="5695" y="0"/>
                  </a:moveTo>
                  <a:cubicBezTo>
                    <a:pt x="5068" y="0"/>
                    <a:pt x="4447" y="80"/>
                    <a:pt x="3850" y="249"/>
                  </a:cubicBezTo>
                  <a:cubicBezTo>
                    <a:pt x="2275" y="692"/>
                    <a:pt x="1101" y="1669"/>
                    <a:pt x="547" y="2998"/>
                  </a:cubicBezTo>
                  <a:cubicBezTo>
                    <a:pt x="1" y="4313"/>
                    <a:pt x="128" y="5806"/>
                    <a:pt x="906" y="7207"/>
                  </a:cubicBezTo>
                  <a:cubicBezTo>
                    <a:pt x="2194" y="9525"/>
                    <a:pt x="4989" y="11013"/>
                    <a:pt x="7692" y="11013"/>
                  </a:cubicBezTo>
                  <a:cubicBezTo>
                    <a:pt x="7701" y="11013"/>
                    <a:pt x="7710" y="11013"/>
                    <a:pt x="7719" y="11013"/>
                  </a:cubicBezTo>
                  <a:cubicBezTo>
                    <a:pt x="8335" y="11013"/>
                    <a:pt x="8946" y="10929"/>
                    <a:pt x="9538" y="10765"/>
                  </a:cubicBezTo>
                  <a:cubicBezTo>
                    <a:pt x="11114" y="10322"/>
                    <a:pt x="12286" y="9345"/>
                    <a:pt x="12840" y="8015"/>
                  </a:cubicBezTo>
                  <a:cubicBezTo>
                    <a:pt x="13388" y="6702"/>
                    <a:pt x="13259" y="5208"/>
                    <a:pt x="12483" y="3807"/>
                  </a:cubicBezTo>
                  <a:cubicBezTo>
                    <a:pt x="11194" y="1489"/>
                    <a:pt x="8398" y="0"/>
                    <a:pt x="5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24;p43"/>
            <p:cNvSpPr/>
            <p:nvPr/>
          </p:nvSpPr>
          <p:spPr>
            <a:xfrm>
              <a:off x="7464596" y="3150434"/>
              <a:ext cx="116564" cy="32832"/>
            </a:xfrm>
            <a:custGeom>
              <a:avLst/>
              <a:gdLst/>
              <a:ahLst/>
              <a:cxnLst/>
              <a:rect l="l" t="t" r="r" b="b"/>
              <a:pathLst>
                <a:path w="6593" h="1857" extrusionOk="0">
                  <a:moveTo>
                    <a:pt x="1" y="1857"/>
                  </a:moveTo>
                  <a:lnTo>
                    <a:pt x="659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25;p43"/>
            <p:cNvSpPr/>
            <p:nvPr/>
          </p:nvSpPr>
          <p:spPr>
            <a:xfrm>
              <a:off x="7463270" y="3145183"/>
              <a:ext cx="119393" cy="42962"/>
            </a:xfrm>
            <a:custGeom>
              <a:avLst/>
              <a:gdLst/>
              <a:ahLst/>
              <a:cxnLst/>
              <a:rect l="l" t="t" r="r" b="b"/>
              <a:pathLst>
                <a:path w="6753" h="2430" extrusionOk="0">
                  <a:moveTo>
                    <a:pt x="6592" y="1"/>
                  </a:moveTo>
                  <a:lnTo>
                    <a:pt x="0" y="1860"/>
                  </a:lnTo>
                  <a:lnTo>
                    <a:pt x="160" y="2429"/>
                  </a:lnTo>
                  <a:lnTo>
                    <a:pt x="6752" y="570"/>
                  </a:lnTo>
                  <a:lnTo>
                    <a:pt x="6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26;p43"/>
            <p:cNvSpPr/>
            <p:nvPr/>
          </p:nvSpPr>
          <p:spPr>
            <a:xfrm>
              <a:off x="6656160" y="3208654"/>
              <a:ext cx="718197" cy="202171"/>
            </a:xfrm>
            <a:custGeom>
              <a:avLst/>
              <a:gdLst/>
              <a:ahLst/>
              <a:cxnLst/>
              <a:rect l="l" t="t" r="r" b="b"/>
              <a:pathLst>
                <a:path w="40622" h="11435" extrusionOk="0">
                  <a:moveTo>
                    <a:pt x="1" y="11435"/>
                  </a:moveTo>
                  <a:lnTo>
                    <a:pt x="4062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27;p43"/>
            <p:cNvSpPr/>
            <p:nvPr/>
          </p:nvSpPr>
          <p:spPr>
            <a:xfrm>
              <a:off x="6654639" y="3203881"/>
              <a:ext cx="721150" cy="211842"/>
            </a:xfrm>
            <a:custGeom>
              <a:avLst/>
              <a:gdLst/>
              <a:ahLst/>
              <a:cxnLst/>
              <a:rect l="l" t="t" r="r" b="b"/>
              <a:pathLst>
                <a:path w="40789" h="11982" extrusionOk="0">
                  <a:moveTo>
                    <a:pt x="40628" y="1"/>
                  </a:moveTo>
                  <a:lnTo>
                    <a:pt x="1" y="11413"/>
                  </a:lnTo>
                  <a:lnTo>
                    <a:pt x="161" y="11982"/>
                  </a:lnTo>
                  <a:lnTo>
                    <a:pt x="40788" y="570"/>
                  </a:lnTo>
                  <a:lnTo>
                    <a:pt x="40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28;p43"/>
            <p:cNvSpPr/>
            <p:nvPr/>
          </p:nvSpPr>
          <p:spPr>
            <a:xfrm>
              <a:off x="7336716" y="3231620"/>
              <a:ext cx="289581" cy="81505"/>
            </a:xfrm>
            <a:custGeom>
              <a:avLst/>
              <a:gdLst/>
              <a:ahLst/>
              <a:cxnLst/>
              <a:rect l="l" t="t" r="r" b="b"/>
              <a:pathLst>
                <a:path w="16379" h="4610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29;p43"/>
            <p:cNvSpPr/>
            <p:nvPr/>
          </p:nvSpPr>
          <p:spPr>
            <a:xfrm>
              <a:off x="7335319" y="3226599"/>
              <a:ext cx="292392" cy="91565"/>
            </a:xfrm>
            <a:custGeom>
              <a:avLst/>
              <a:gdLst/>
              <a:ahLst/>
              <a:cxnLst/>
              <a:rect l="l" t="t" r="r" b="b"/>
              <a:pathLst>
                <a:path w="16538" h="5179" extrusionOk="0">
                  <a:moveTo>
                    <a:pt x="16376" y="0"/>
                  </a:moveTo>
                  <a:lnTo>
                    <a:pt x="0" y="4609"/>
                  </a:lnTo>
                  <a:lnTo>
                    <a:pt x="160" y="5178"/>
                  </a:lnTo>
                  <a:lnTo>
                    <a:pt x="16538" y="569"/>
                  </a:lnTo>
                  <a:lnTo>
                    <a:pt x="16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30;p43"/>
            <p:cNvSpPr/>
            <p:nvPr/>
          </p:nvSpPr>
          <p:spPr>
            <a:xfrm>
              <a:off x="6893019" y="3335331"/>
              <a:ext cx="364774" cy="102703"/>
            </a:xfrm>
            <a:custGeom>
              <a:avLst/>
              <a:gdLst/>
              <a:ahLst/>
              <a:cxnLst/>
              <a:rect l="l" t="t" r="r" b="b"/>
              <a:pathLst>
                <a:path w="20632" h="5809" extrusionOk="0">
                  <a:moveTo>
                    <a:pt x="1" y="5808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31;p43"/>
            <p:cNvSpPr/>
            <p:nvPr/>
          </p:nvSpPr>
          <p:spPr>
            <a:xfrm>
              <a:off x="6891534" y="3330452"/>
              <a:ext cx="367656" cy="112569"/>
            </a:xfrm>
            <a:custGeom>
              <a:avLst/>
              <a:gdLst/>
              <a:ahLst/>
              <a:cxnLst/>
              <a:rect l="l" t="t" r="r" b="b"/>
              <a:pathLst>
                <a:path w="20795" h="6367" extrusionOk="0">
                  <a:moveTo>
                    <a:pt x="20634" y="1"/>
                  </a:moveTo>
                  <a:lnTo>
                    <a:pt x="0" y="5797"/>
                  </a:lnTo>
                  <a:lnTo>
                    <a:pt x="160" y="6366"/>
                  </a:lnTo>
                  <a:lnTo>
                    <a:pt x="20794" y="571"/>
                  </a:lnTo>
                  <a:lnTo>
                    <a:pt x="20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32;p43"/>
            <p:cNvSpPr/>
            <p:nvPr/>
          </p:nvSpPr>
          <p:spPr>
            <a:xfrm>
              <a:off x="6701262" y="3457040"/>
              <a:ext cx="124114" cy="34953"/>
            </a:xfrm>
            <a:custGeom>
              <a:avLst/>
              <a:gdLst/>
              <a:ahLst/>
              <a:cxnLst/>
              <a:rect l="l" t="t" r="r" b="b"/>
              <a:pathLst>
                <a:path w="7020" h="1977" extrusionOk="0">
                  <a:moveTo>
                    <a:pt x="0" y="1976"/>
                  </a:moveTo>
                  <a:lnTo>
                    <a:pt x="701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33;p43"/>
            <p:cNvSpPr/>
            <p:nvPr/>
          </p:nvSpPr>
          <p:spPr>
            <a:xfrm>
              <a:off x="6699794" y="3452108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0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1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34;p43"/>
            <p:cNvSpPr/>
            <p:nvPr/>
          </p:nvSpPr>
          <p:spPr>
            <a:xfrm>
              <a:off x="7107336" y="3312772"/>
              <a:ext cx="564045" cy="158802"/>
            </a:xfrm>
            <a:custGeom>
              <a:avLst/>
              <a:gdLst/>
              <a:ahLst/>
              <a:cxnLst/>
              <a:rect l="l" t="t" r="r" b="b"/>
              <a:pathLst>
                <a:path w="31903" h="8982" extrusionOk="0">
                  <a:moveTo>
                    <a:pt x="1" y="8982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535;p43"/>
            <p:cNvSpPr/>
            <p:nvPr/>
          </p:nvSpPr>
          <p:spPr>
            <a:xfrm>
              <a:off x="7105939" y="3307768"/>
              <a:ext cx="566874" cy="168844"/>
            </a:xfrm>
            <a:custGeom>
              <a:avLst/>
              <a:gdLst/>
              <a:ahLst/>
              <a:cxnLst/>
              <a:rect l="l" t="t" r="r" b="b"/>
              <a:pathLst>
                <a:path w="32063" h="9550" extrusionOk="0">
                  <a:moveTo>
                    <a:pt x="31901" y="1"/>
                  </a:moveTo>
                  <a:lnTo>
                    <a:pt x="0" y="8980"/>
                  </a:lnTo>
                  <a:lnTo>
                    <a:pt x="160" y="9549"/>
                  </a:lnTo>
                  <a:lnTo>
                    <a:pt x="32062" y="570"/>
                  </a:lnTo>
                  <a:lnTo>
                    <a:pt x="319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536;p43"/>
            <p:cNvSpPr/>
            <p:nvPr/>
          </p:nvSpPr>
          <p:spPr>
            <a:xfrm>
              <a:off x="6746363" y="3506474"/>
              <a:ext cx="236894" cy="66689"/>
            </a:xfrm>
            <a:custGeom>
              <a:avLst/>
              <a:gdLst/>
              <a:ahLst/>
              <a:cxnLst/>
              <a:rect l="l" t="t" r="r" b="b"/>
              <a:pathLst>
                <a:path w="13399" h="3772" extrusionOk="0">
                  <a:moveTo>
                    <a:pt x="0" y="3772"/>
                  </a:moveTo>
                  <a:lnTo>
                    <a:pt x="1339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537;p43"/>
            <p:cNvSpPr/>
            <p:nvPr/>
          </p:nvSpPr>
          <p:spPr>
            <a:xfrm>
              <a:off x="6744896" y="3501559"/>
              <a:ext cx="239758" cy="76643"/>
            </a:xfrm>
            <a:custGeom>
              <a:avLst/>
              <a:gdLst/>
              <a:ahLst/>
              <a:cxnLst/>
              <a:rect l="l" t="t" r="r" b="b"/>
              <a:pathLst>
                <a:path w="13561" h="4335" extrusionOk="0">
                  <a:moveTo>
                    <a:pt x="13401" y="1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1" y="570"/>
                  </a:lnTo>
                  <a:lnTo>
                    <a:pt x="134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538;p43"/>
            <p:cNvSpPr/>
            <p:nvPr/>
          </p:nvSpPr>
          <p:spPr>
            <a:xfrm>
              <a:off x="7776453" y="3057490"/>
              <a:ext cx="225968" cy="184296"/>
            </a:xfrm>
            <a:custGeom>
              <a:avLst/>
              <a:gdLst/>
              <a:ahLst/>
              <a:cxnLst/>
              <a:rect l="l" t="t" r="r" b="b"/>
              <a:pathLst>
                <a:path w="12781" h="10424" extrusionOk="0">
                  <a:moveTo>
                    <a:pt x="5404" y="0"/>
                  </a:moveTo>
                  <a:cubicBezTo>
                    <a:pt x="4749" y="0"/>
                    <a:pt x="4111" y="90"/>
                    <a:pt x="3513" y="271"/>
                  </a:cubicBezTo>
                  <a:cubicBezTo>
                    <a:pt x="2062" y="712"/>
                    <a:pt x="973" y="1653"/>
                    <a:pt x="487" y="2891"/>
                  </a:cubicBezTo>
                  <a:cubicBezTo>
                    <a:pt x="1" y="4129"/>
                    <a:pt x="155" y="5560"/>
                    <a:pt x="918" y="6871"/>
                  </a:cubicBezTo>
                  <a:cubicBezTo>
                    <a:pt x="1681" y="8181"/>
                    <a:pt x="2990" y="9263"/>
                    <a:pt x="4556" y="9879"/>
                  </a:cubicBezTo>
                  <a:cubicBezTo>
                    <a:pt x="5477" y="10241"/>
                    <a:pt x="6443" y="10424"/>
                    <a:pt x="7377" y="10424"/>
                  </a:cubicBezTo>
                  <a:cubicBezTo>
                    <a:pt x="8031" y="10424"/>
                    <a:pt x="8670" y="10334"/>
                    <a:pt x="9268" y="10153"/>
                  </a:cubicBezTo>
                  <a:cubicBezTo>
                    <a:pt x="10719" y="9712"/>
                    <a:pt x="11808" y="8771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3"/>
                    <a:pt x="9791" y="1161"/>
                    <a:pt x="8225" y="545"/>
                  </a:cubicBezTo>
                  <a:cubicBezTo>
                    <a:pt x="7303" y="183"/>
                    <a:pt x="6338" y="0"/>
                    <a:pt x="5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539;p43"/>
            <p:cNvSpPr/>
            <p:nvPr/>
          </p:nvSpPr>
          <p:spPr>
            <a:xfrm>
              <a:off x="7771131" y="3052363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4" y="589"/>
                    <a:pt x="10780" y="1958"/>
                    <a:pt x="11966" y="4093"/>
                  </a:cubicBezTo>
                  <a:cubicBezTo>
                    <a:pt x="12655" y="5331"/>
                    <a:pt x="12772" y="6643"/>
                    <a:pt x="12295" y="7786"/>
                  </a:cubicBezTo>
                  <a:cubicBezTo>
                    <a:pt x="11813" y="8946"/>
                    <a:pt x="10777" y="9802"/>
                    <a:pt x="9378" y="10195"/>
                  </a:cubicBezTo>
                  <a:cubicBezTo>
                    <a:pt x="8827" y="10350"/>
                    <a:pt x="8254" y="10424"/>
                    <a:pt x="7676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7" y="2067"/>
                    <a:pt x="2613" y="1211"/>
                    <a:pt x="4011" y="818"/>
                  </a:cubicBezTo>
                  <a:cubicBezTo>
                    <a:pt x="4557" y="665"/>
                    <a:pt x="5119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0"/>
                    <a:pt x="3851" y="249"/>
                  </a:cubicBezTo>
                  <a:cubicBezTo>
                    <a:pt x="2275" y="692"/>
                    <a:pt x="1102" y="1669"/>
                    <a:pt x="548" y="2998"/>
                  </a:cubicBezTo>
                  <a:cubicBezTo>
                    <a:pt x="1" y="4312"/>
                    <a:pt x="128" y="5806"/>
                    <a:pt x="906" y="7206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3"/>
                    <a:pt x="7707" y="11013"/>
                  </a:cubicBezTo>
                  <a:cubicBezTo>
                    <a:pt x="8326" y="11013"/>
                    <a:pt x="8942" y="10930"/>
                    <a:pt x="9539" y="10765"/>
                  </a:cubicBezTo>
                  <a:cubicBezTo>
                    <a:pt x="11114" y="10321"/>
                    <a:pt x="12287" y="9344"/>
                    <a:pt x="12841" y="8014"/>
                  </a:cubicBezTo>
                  <a:cubicBezTo>
                    <a:pt x="13388" y="6701"/>
                    <a:pt x="13261" y="5207"/>
                    <a:pt x="12483" y="3807"/>
                  </a:cubicBezTo>
                  <a:cubicBezTo>
                    <a:pt x="11194" y="1489"/>
                    <a:pt x="8400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540;p43"/>
            <p:cNvSpPr/>
            <p:nvPr/>
          </p:nvSpPr>
          <p:spPr>
            <a:xfrm>
              <a:off x="6857252" y="3739903"/>
              <a:ext cx="116582" cy="32814"/>
            </a:xfrm>
            <a:custGeom>
              <a:avLst/>
              <a:gdLst/>
              <a:ahLst/>
              <a:cxnLst/>
              <a:rect l="l" t="t" r="r" b="b"/>
              <a:pathLst>
                <a:path w="6594" h="1856" extrusionOk="0">
                  <a:moveTo>
                    <a:pt x="6594" y="0"/>
                  </a:moveTo>
                  <a:lnTo>
                    <a:pt x="1" y="185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541;p43"/>
            <p:cNvSpPr/>
            <p:nvPr/>
          </p:nvSpPr>
          <p:spPr>
            <a:xfrm>
              <a:off x="6855785" y="3734952"/>
              <a:ext cx="119411" cy="42821"/>
            </a:xfrm>
            <a:custGeom>
              <a:avLst/>
              <a:gdLst/>
              <a:ahLst/>
              <a:cxnLst/>
              <a:rect l="l" t="t" r="r" b="b"/>
              <a:pathLst>
                <a:path w="6754" h="2422" extrusionOk="0">
                  <a:moveTo>
                    <a:pt x="6594" y="1"/>
                  </a:moveTo>
                  <a:lnTo>
                    <a:pt x="0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42;p43"/>
            <p:cNvSpPr/>
            <p:nvPr/>
          </p:nvSpPr>
          <p:spPr>
            <a:xfrm>
              <a:off x="7064073" y="3512344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40622" y="0"/>
                  </a:moveTo>
                  <a:lnTo>
                    <a:pt x="0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43;p43"/>
            <p:cNvSpPr/>
            <p:nvPr/>
          </p:nvSpPr>
          <p:spPr>
            <a:xfrm>
              <a:off x="7062659" y="3507305"/>
              <a:ext cx="721043" cy="212248"/>
            </a:xfrm>
            <a:custGeom>
              <a:avLst/>
              <a:gdLst/>
              <a:ahLst/>
              <a:cxnLst/>
              <a:rect l="l" t="t" r="r" b="b"/>
              <a:pathLst>
                <a:path w="40783" h="12005" extrusionOk="0">
                  <a:moveTo>
                    <a:pt x="40622" y="1"/>
                  </a:moveTo>
                  <a:lnTo>
                    <a:pt x="1" y="11435"/>
                  </a:lnTo>
                  <a:lnTo>
                    <a:pt x="161" y="12004"/>
                  </a:lnTo>
                  <a:lnTo>
                    <a:pt x="40783" y="570"/>
                  </a:lnTo>
                  <a:lnTo>
                    <a:pt x="406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44;p43"/>
            <p:cNvSpPr/>
            <p:nvPr/>
          </p:nvSpPr>
          <p:spPr>
            <a:xfrm>
              <a:off x="6902354" y="3772399"/>
              <a:ext cx="289563" cy="81505"/>
            </a:xfrm>
            <a:custGeom>
              <a:avLst/>
              <a:gdLst/>
              <a:ahLst/>
              <a:cxnLst/>
              <a:rect l="l" t="t" r="r" b="b"/>
              <a:pathLst>
                <a:path w="16378" h="4610" extrusionOk="0">
                  <a:moveTo>
                    <a:pt x="16378" y="0"/>
                  </a:moveTo>
                  <a:lnTo>
                    <a:pt x="0" y="460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45;p43"/>
            <p:cNvSpPr/>
            <p:nvPr/>
          </p:nvSpPr>
          <p:spPr>
            <a:xfrm>
              <a:off x="6900851" y="3767501"/>
              <a:ext cx="292445" cy="91441"/>
            </a:xfrm>
            <a:custGeom>
              <a:avLst/>
              <a:gdLst/>
              <a:ahLst/>
              <a:cxnLst/>
              <a:rect l="l" t="t" r="r" b="b"/>
              <a:pathLst>
                <a:path w="16541" h="5172" extrusionOk="0">
                  <a:moveTo>
                    <a:pt x="16381" y="0"/>
                  </a:moveTo>
                  <a:lnTo>
                    <a:pt x="1" y="4601"/>
                  </a:lnTo>
                  <a:lnTo>
                    <a:pt x="161" y="5171"/>
                  </a:lnTo>
                  <a:lnTo>
                    <a:pt x="16541" y="569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46;p43"/>
            <p:cNvSpPr/>
            <p:nvPr/>
          </p:nvSpPr>
          <p:spPr>
            <a:xfrm>
              <a:off x="7270858" y="3647489"/>
              <a:ext cx="364756" cy="102685"/>
            </a:xfrm>
            <a:custGeom>
              <a:avLst/>
              <a:gdLst/>
              <a:ahLst/>
              <a:cxnLst/>
              <a:rect l="l" t="t" r="r" b="b"/>
              <a:pathLst>
                <a:path w="20631" h="5808" extrusionOk="0">
                  <a:moveTo>
                    <a:pt x="20631" y="1"/>
                  </a:moveTo>
                  <a:lnTo>
                    <a:pt x="0" y="58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47;p43"/>
            <p:cNvSpPr/>
            <p:nvPr/>
          </p:nvSpPr>
          <p:spPr>
            <a:xfrm>
              <a:off x="7269461" y="3642468"/>
              <a:ext cx="367585" cy="112728"/>
            </a:xfrm>
            <a:custGeom>
              <a:avLst/>
              <a:gdLst/>
              <a:ahLst/>
              <a:cxnLst/>
              <a:rect l="l" t="t" r="r" b="b"/>
              <a:pathLst>
                <a:path w="20791" h="6376" extrusionOk="0">
                  <a:moveTo>
                    <a:pt x="20629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0" y="569"/>
                  </a:lnTo>
                  <a:lnTo>
                    <a:pt x="20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48;p43"/>
            <p:cNvSpPr/>
            <p:nvPr/>
          </p:nvSpPr>
          <p:spPr>
            <a:xfrm>
              <a:off x="7703293" y="3593512"/>
              <a:ext cx="124078" cy="34953"/>
            </a:xfrm>
            <a:custGeom>
              <a:avLst/>
              <a:gdLst/>
              <a:ahLst/>
              <a:cxnLst/>
              <a:rect l="l" t="t" r="r" b="b"/>
              <a:pathLst>
                <a:path w="7018" h="1977" extrusionOk="0">
                  <a:moveTo>
                    <a:pt x="7018" y="1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49;p43"/>
            <p:cNvSpPr/>
            <p:nvPr/>
          </p:nvSpPr>
          <p:spPr>
            <a:xfrm>
              <a:off x="7701967" y="3588244"/>
              <a:ext cx="126925" cy="45066"/>
            </a:xfrm>
            <a:custGeom>
              <a:avLst/>
              <a:gdLst/>
              <a:ahLst/>
              <a:cxnLst/>
              <a:rect l="l" t="t" r="r" b="b"/>
              <a:pathLst>
                <a:path w="7179" h="2549" extrusionOk="0">
                  <a:moveTo>
                    <a:pt x="7019" y="0"/>
                  </a:moveTo>
                  <a:lnTo>
                    <a:pt x="1" y="1980"/>
                  </a:lnTo>
                  <a:lnTo>
                    <a:pt x="162" y="2549"/>
                  </a:lnTo>
                  <a:lnTo>
                    <a:pt x="7179" y="569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550;p43"/>
            <p:cNvSpPr/>
            <p:nvPr/>
          </p:nvSpPr>
          <p:spPr>
            <a:xfrm>
              <a:off x="6947473" y="3776288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3" y="1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551;p43"/>
            <p:cNvSpPr/>
            <p:nvPr/>
          </p:nvSpPr>
          <p:spPr>
            <a:xfrm>
              <a:off x="6946041" y="3771267"/>
              <a:ext cx="566874" cy="168826"/>
            </a:xfrm>
            <a:custGeom>
              <a:avLst/>
              <a:gdLst/>
              <a:ahLst/>
              <a:cxnLst/>
              <a:rect l="l" t="t" r="r" b="b"/>
              <a:pathLst>
                <a:path w="32063" h="9549" extrusionOk="0">
                  <a:moveTo>
                    <a:pt x="31903" y="0"/>
                  </a:moveTo>
                  <a:lnTo>
                    <a:pt x="1" y="8979"/>
                  </a:lnTo>
                  <a:lnTo>
                    <a:pt x="161" y="9548"/>
                  </a:lnTo>
                  <a:lnTo>
                    <a:pt x="32063" y="569"/>
                  </a:lnTo>
                  <a:lnTo>
                    <a:pt x="31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52;p43"/>
            <p:cNvSpPr/>
            <p:nvPr/>
          </p:nvSpPr>
          <p:spPr>
            <a:xfrm>
              <a:off x="7635579" y="3674699"/>
              <a:ext cx="236930" cy="66689"/>
            </a:xfrm>
            <a:custGeom>
              <a:avLst/>
              <a:gdLst/>
              <a:ahLst/>
              <a:cxnLst/>
              <a:rect l="l" t="t" r="r" b="b"/>
              <a:pathLst>
                <a:path w="13401" h="3772" extrusionOk="0">
                  <a:moveTo>
                    <a:pt x="13400" y="0"/>
                  </a:moveTo>
                  <a:lnTo>
                    <a:pt x="0" y="377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553;p43"/>
            <p:cNvSpPr/>
            <p:nvPr/>
          </p:nvSpPr>
          <p:spPr>
            <a:xfrm>
              <a:off x="7634288" y="3669377"/>
              <a:ext cx="239723" cy="76873"/>
            </a:xfrm>
            <a:custGeom>
              <a:avLst/>
              <a:gdLst/>
              <a:ahLst/>
              <a:cxnLst/>
              <a:rect l="l" t="t" r="r" b="b"/>
              <a:pathLst>
                <a:path w="13559" h="4348" extrusionOk="0">
                  <a:moveTo>
                    <a:pt x="13397" y="0"/>
                  </a:moveTo>
                  <a:lnTo>
                    <a:pt x="0" y="3779"/>
                  </a:lnTo>
                  <a:lnTo>
                    <a:pt x="161" y="4348"/>
                  </a:lnTo>
                  <a:lnTo>
                    <a:pt x="13559" y="570"/>
                  </a:lnTo>
                  <a:lnTo>
                    <a:pt x="13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554;p43"/>
            <p:cNvSpPr/>
            <p:nvPr/>
          </p:nvSpPr>
          <p:spPr>
            <a:xfrm>
              <a:off x="7965841" y="3419453"/>
              <a:ext cx="249518" cy="184349"/>
            </a:xfrm>
            <a:custGeom>
              <a:avLst/>
              <a:gdLst/>
              <a:ahLst/>
              <a:cxnLst/>
              <a:rect l="l" t="t" r="r" b="b"/>
              <a:pathLst>
                <a:path w="14113" h="10427" extrusionOk="0">
                  <a:moveTo>
                    <a:pt x="6072" y="0"/>
                  </a:moveTo>
                  <a:cubicBezTo>
                    <a:pt x="5468" y="0"/>
                    <a:pt x="4869" y="77"/>
                    <a:pt x="4292" y="239"/>
                  </a:cubicBezTo>
                  <a:cubicBezTo>
                    <a:pt x="1238" y="1098"/>
                    <a:pt x="0" y="4023"/>
                    <a:pt x="1526" y="6770"/>
                  </a:cubicBezTo>
                  <a:cubicBezTo>
                    <a:pt x="2764" y="8998"/>
                    <a:pt x="5443" y="10426"/>
                    <a:pt x="8041" y="10426"/>
                  </a:cubicBezTo>
                  <a:cubicBezTo>
                    <a:pt x="8644" y="10426"/>
                    <a:pt x="9244" y="10349"/>
                    <a:pt x="9819" y="10187"/>
                  </a:cubicBezTo>
                  <a:cubicBezTo>
                    <a:pt x="12874" y="9327"/>
                    <a:pt x="14113" y="6404"/>
                    <a:pt x="12585" y="3656"/>
                  </a:cubicBezTo>
                  <a:cubicBezTo>
                    <a:pt x="11347" y="1427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555;p43"/>
            <p:cNvSpPr/>
            <p:nvPr/>
          </p:nvSpPr>
          <p:spPr>
            <a:xfrm>
              <a:off x="7972224" y="3414255"/>
              <a:ext cx="236735" cy="194728"/>
            </a:xfrm>
            <a:custGeom>
              <a:avLst/>
              <a:gdLst/>
              <a:ahLst/>
              <a:cxnLst/>
              <a:rect l="l" t="t" r="r" b="b"/>
              <a:pathLst>
                <a:path w="13390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6" y="589"/>
                    <a:pt x="10780" y="1959"/>
                    <a:pt x="11966" y="4094"/>
                  </a:cubicBezTo>
                  <a:cubicBezTo>
                    <a:pt x="12656" y="5333"/>
                    <a:pt x="12773" y="6645"/>
                    <a:pt x="12297" y="7787"/>
                  </a:cubicBezTo>
                  <a:cubicBezTo>
                    <a:pt x="11814" y="8947"/>
                    <a:pt x="10778" y="9802"/>
                    <a:pt x="9380" y="10196"/>
                  </a:cubicBezTo>
                  <a:cubicBezTo>
                    <a:pt x="8829" y="10352"/>
                    <a:pt x="8255" y="10426"/>
                    <a:pt x="7677" y="10426"/>
                  </a:cubicBezTo>
                  <a:cubicBezTo>
                    <a:pt x="5185" y="10426"/>
                    <a:pt x="2610" y="9054"/>
                    <a:pt x="1425" y="6919"/>
                  </a:cubicBezTo>
                  <a:cubicBezTo>
                    <a:pt x="736" y="5680"/>
                    <a:pt x="619" y="4368"/>
                    <a:pt x="1095" y="3226"/>
                  </a:cubicBezTo>
                  <a:cubicBezTo>
                    <a:pt x="1577" y="2067"/>
                    <a:pt x="2613" y="1211"/>
                    <a:pt x="4012" y="818"/>
                  </a:cubicBezTo>
                  <a:cubicBezTo>
                    <a:pt x="4557" y="666"/>
                    <a:pt x="5121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1"/>
                    <a:pt x="3851" y="249"/>
                  </a:cubicBezTo>
                  <a:cubicBezTo>
                    <a:pt x="2276" y="692"/>
                    <a:pt x="1102" y="1669"/>
                    <a:pt x="548" y="2999"/>
                  </a:cubicBezTo>
                  <a:cubicBezTo>
                    <a:pt x="1" y="4312"/>
                    <a:pt x="129" y="5806"/>
                    <a:pt x="906" y="7207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4"/>
                    <a:pt x="7707" y="11014"/>
                  </a:cubicBezTo>
                  <a:cubicBezTo>
                    <a:pt x="8326" y="11014"/>
                    <a:pt x="8943" y="10930"/>
                    <a:pt x="9539" y="10765"/>
                  </a:cubicBezTo>
                  <a:cubicBezTo>
                    <a:pt x="11114" y="10322"/>
                    <a:pt x="12287" y="9345"/>
                    <a:pt x="12841" y="8015"/>
                  </a:cubicBezTo>
                  <a:cubicBezTo>
                    <a:pt x="13389" y="6701"/>
                    <a:pt x="13261" y="5207"/>
                    <a:pt x="12483" y="3807"/>
                  </a:cubicBezTo>
                  <a:cubicBezTo>
                    <a:pt x="11194" y="1488"/>
                    <a:pt x="8399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556;p43"/>
            <p:cNvSpPr/>
            <p:nvPr/>
          </p:nvSpPr>
          <p:spPr>
            <a:xfrm>
              <a:off x="7866780" y="3874235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557;p43"/>
            <p:cNvSpPr/>
            <p:nvPr/>
          </p:nvSpPr>
          <p:spPr>
            <a:xfrm>
              <a:off x="7865490" y="3868949"/>
              <a:ext cx="119428" cy="42962"/>
            </a:xfrm>
            <a:custGeom>
              <a:avLst/>
              <a:gdLst/>
              <a:ahLst/>
              <a:cxnLst/>
              <a:rect l="l" t="t" r="r" b="b"/>
              <a:pathLst>
                <a:path w="6755" h="2430" extrusionOk="0">
                  <a:moveTo>
                    <a:pt x="6593" y="1"/>
                  </a:moveTo>
                  <a:lnTo>
                    <a:pt x="1" y="1859"/>
                  </a:lnTo>
                  <a:lnTo>
                    <a:pt x="162" y="2429"/>
                  </a:lnTo>
                  <a:lnTo>
                    <a:pt x="6754" y="570"/>
                  </a:lnTo>
                  <a:lnTo>
                    <a:pt x="65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558;p43"/>
            <p:cNvSpPr/>
            <p:nvPr/>
          </p:nvSpPr>
          <p:spPr>
            <a:xfrm>
              <a:off x="7058345" y="3932456"/>
              <a:ext cx="718215" cy="202153"/>
            </a:xfrm>
            <a:custGeom>
              <a:avLst/>
              <a:gdLst/>
              <a:ahLst/>
              <a:cxnLst/>
              <a:rect l="l" t="t" r="r" b="b"/>
              <a:pathLst>
                <a:path w="40623" h="11434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559;p43"/>
            <p:cNvSpPr/>
            <p:nvPr/>
          </p:nvSpPr>
          <p:spPr>
            <a:xfrm>
              <a:off x="7056948" y="3927435"/>
              <a:ext cx="721043" cy="212213"/>
            </a:xfrm>
            <a:custGeom>
              <a:avLst/>
              <a:gdLst/>
              <a:ahLst/>
              <a:cxnLst/>
              <a:rect l="l" t="t" r="r" b="b"/>
              <a:pathLst>
                <a:path w="40783" h="12003" extrusionOk="0">
                  <a:moveTo>
                    <a:pt x="40621" y="0"/>
                  </a:moveTo>
                  <a:lnTo>
                    <a:pt x="0" y="11433"/>
                  </a:lnTo>
                  <a:lnTo>
                    <a:pt x="160" y="12003"/>
                  </a:lnTo>
                  <a:lnTo>
                    <a:pt x="40782" y="569"/>
                  </a:lnTo>
                  <a:lnTo>
                    <a:pt x="406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560;p43"/>
            <p:cNvSpPr/>
            <p:nvPr/>
          </p:nvSpPr>
          <p:spPr>
            <a:xfrm>
              <a:off x="7738919" y="3955404"/>
              <a:ext cx="289581" cy="81522"/>
            </a:xfrm>
            <a:custGeom>
              <a:avLst/>
              <a:gdLst/>
              <a:ahLst/>
              <a:cxnLst/>
              <a:rect l="l" t="t" r="r" b="b"/>
              <a:pathLst>
                <a:path w="16379" h="4611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561;p43"/>
            <p:cNvSpPr/>
            <p:nvPr/>
          </p:nvSpPr>
          <p:spPr>
            <a:xfrm>
              <a:off x="7728417" y="3947784"/>
              <a:ext cx="291579" cy="91246"/>
            </a:xfrm>
            <a:custGeom>
              <a:avLst/>
              <a:gdLst/>
              <a:ahLst/>
              <a:cxnLst/>
              <a:rect l="l" t="t" r="r" b="b"/>
              <a:pathLst>
                <a:path w="16492" h="5161" extrusionOk="0">
                  <a:moveTo>
                    <a:pt x="16333" y="0"/>
                  </a:moveTo>
                  <a:lnTo>
                    <a:pt x="1" y="4593"/>
                  </a:lnTo>
                  <a:lnTo>
                    <a:pt x="159" y="5161"/>
                  </a:lnTo>
                  <a:lnTo>
                    <a:pt x="16491" y="568"/>
                  </a:lnTo>
                  <a:lnTo>
                    <a:pt x="16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562;p43"/>
            <p:cNvSpPr/>
            <p:nvPr/>
          </p:nvSpPr>
          <p:spPr>
            <a:xfrm>
              <a:off x="7295221" y="4059133"/>
              <a:ext cx="364774" cy="102685"/>
            </a:xfrm>
            <a:custGeom>
              <a:avLst/>
              <a:gdLst/>
              <a:ahLst/>
              <a:cxnLst/>
              <a:rect l="l" t="t" r="r" b="b"/>
              <a:pathLst>
                <a:path w="20632" h="5808" extrusionOk="0">
                  <a:moveTo>
                    <a:pt x="1" y="5808"/>
                  </a:moveTo>
                  <a:lnTo>
                    <a:pt x="2063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563;p43"/>
            <p:cNvSpPr/>
            <p:nvPr/>
          </p:nvSpPr>
          <p:spPr>
            <a:xfrm>
              <a:off x="7293807" y="4054112"/>
              <a:ext cx="367603" cy="112745"/>
            </a:xfrm>
            <a:custGeom>
              <a:avLst/>
              <a:gdLst/>
              <a:ahLst/>
              <a:cxnLst/>
              <a:rect l="l" t="t" r="r" b="b"/>
              <a:pathLst>
                <a:path w="20792" h="6377" extrusionOk="0">
                  <a:moveTo>
                    <a:pt x="20631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2" y="569"/>
                  </a:lnTo>
                  <a:lnTo>
                    <a:pt x="206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564;p43"/>
            <p:cNvSpPr/>
            <p:nvPr/>
          </p:nvSpPr>
          <p:spPr>
            <a:xfrm>
              <a:off x="7103464" y="4180860"/>
              <a:ext cx="124096" cy="34936"/>
            </a:xfrm>
            <a:custGeom>
              <a:avLst/>
              <a:gdLst/>
              <a:ahLst/>
              <a:cxnLst/>
              <a:rect l="l" t="t" r="r" b="b"/>
              <a:pathLst>
                <a:path w="7019" h="1976" extrusionOk="0">
                  <a:moveTo>
                    <a:pt x="1" y="1976"/>
                  </a:moveTo>
                  <a:lnTo>
                    <a:pt x="701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565;p43"/>
            <p:cNvSpPr/>
            <p:nvPr/>
          </p:nvSpPr>
          <p:spPr>
            <a:xfrm>
              <a:off x="7101979" y="4175927"/>
              <a:ext cx="126942" cy="44943"/>
            </a:xfrm>
            <a:custGeom>
              <a:avLst/>
              <a:gdLst/>
              <a:ahLst/>
              <a:cxnLst/>
              <a:rect l="l" t="t" r="r" b="b"/>
              <a:pathLst>
                <a:path w="7180" h="2542" extrusionOk="0">
                  <a:moveTo>
                    <a:pt x="7019" y="1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566;p43"/>
            <p:cNvSpPr/>
            <p:nvPr/>
          </p:nvSpPr>
          <p:spPr>
            <a:xfrm>
              <a:off x="7509538" y="4036591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1" y="8980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567;p43"/>
            <p:cNvSpPr/>
            <p:nvPr/>
          </p:nvSpPr>
          <p:spPr>
            <a:xfrm>
              <a:off x="7499461" y="4028670"/>
              <a:ext cx="565336" cy="168243"/>
            </a:xfrm>
            <a:custGeom>
              <a:avLst/>
              <a:gdLst/>
              <a:ahLst/>
              <a:cxnLst/>
              <a:rect l="l" t="t" r="r" b="b"/>
              <a:pathLst>
                <a:path w="31976" h="9516" extrusionOk="0">
                  <a:moveTo>
                    <a:pt x="31816" y="0"/>
                  </a:moveTo>
                  <a:lnTo>
                    <a:pt x="0" y="8948"/>
                  </a:lnTo>
                  <a:lnTo>
                    <a:pt x="160" y="9516"/>
                  </a:lnTo>
                  <a:lnTo>
                    <a:pt x="31976" y="568"/>
                  </a:lnTo>
                  <a:lnTo>
                    <a:pt x="31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568;p43"/>
            <p:cNvSpPr/>
            <p:nvPr/>
          </p:nvSpPr>
          <p:spPr>
            <a:xfrm>
              <a:off x="7148566" y="4230275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0" y="3772"/>
                  </a:moveTo>
                  <a:lnTo>
                    <a:pt x="1339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569;p43"/>
            <p:cNvSpPr/>
            <p:nvPr/>
          </p:nvSpPr>
          <p:spPr>
            <a:xfrm>
              <a:off x="7147063" y="4225396"/>
              <a:ext cx="239776" cy="76607"/>
            </a:xfrm>
            <a:custGeom>
              <a:avLst/>
              <a:gdLst/>
              <a:ahLst/>
              <a:cxnLst/>
              <a:rect l="l" t="t" r="r" b="b"/>
              <a:pathLst>
                <a:path w="13562" h="4333" extrusionOk="0">
                  <a:moveTo>
                    <a:pt x="13402" y="1"/>
                  </a:moveTo>
                  <a:lnTo>
                    <a:pt x="1" y="3764"/>
                  </a:lnTo>
                  <a:lnTo>
                    <a:pt x="161" y="4333"/>
                  </a:lnTo>
                  <a:lnTo>
                    <a:pt x="13562" y="570"/>
                  </a:lnTo>
                  <a:lnTo>
                    <a:pt x="13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570;p43"/>
            <p:cNvSpPr/>
            <p:nvPr/>
          </p:nvSpPr>
          <p:spPr>
            <a:xfrm>
              <a:off x="8178638" y="3781239"/>
              <a:ext cx="225968" cy="184314"/>
            </a:xfrm>
            <a:custGeom>
              <a:avLst/>
              <a:gdLst/>
              <a:ahLst/>
              <a:cxnLst/>
              <a:rect l="l" t="t" r="r" b="b"/>
              <a:pathLst>
                <a:path w="12781" h="10425" extrusionOk="0">
                  <a:moveTo>
                    <a:pt x="5404" y="1"/>
                  </a:moveTo>
                  <a:cubicBezTo>
                    <a:pt x="4750" y="1"/>
                    <a:pt x="4111" y="91"/>
                    <a:pt x="3513" y="272"/>
                  </a:cubicBezTo>
                  <a:cubicBezTo>
                    <a:pt x="2062" y="711"/>
                    <a:pt x="974" y="1654"/>
                    <a:pt x="487" y="2892"/>
                  </a:cubicBezTo>
                  <a:cubicBezTo>
                    <a:pt x="1" y="4130"/>
                    <a:pt x="155" y="5561"/>
                    <a:pt x="920" y="6871"/>
                  </a:cubicBezTo>
                  <a:cubicBezTo>
                    <a:pt x="1683" y="8181"/>
                    <a:pt x="2991" y="9263"/>
                    <a:pt x="4556" y="9878"/>
                  </a:cubicBezTo>
                  <a:cubicBezTo>
                    <a:pt x="5477" y="10241"/>
                    <a:pt x="6443" y="10424"/>
                    <a:pt x="7378" y="10424"/>
                  </a:cubicBezTo>
                  <a:cubicBezTo>
                    <a:pt x="8032" y="10424"/>
                    <a:pt x="8671" y="10334"/>
                    <a:pt x="9268" y="10153"/>
                  </a:cubicBezTo>
                  <a:cubicBezTo>
                    <a:pt x="10719" y="9713"/>
                    <a:pt x="11808" y="8770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4"/>
                    <a:pt x="9791" y="1161"/>
                    <a:pt x="8224" y="546"/>
                  </a:cubicBezTo>
                  <a:cubicBezTo>
                    <a:pt x="7304" y="184"/>
                    <a:pt x="6338" y="1"/>
                    <a:pt x="5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571;p43"/>
            <p:cNvSpPr/>
            <p:nvPr/>
          </p:nvSpPr>
          <p:spPr>
            <a:xfrm>
              <a:off x="8173334" y="3776164"/>
              <a:ext cx="236700" cy="194710"/>
            </a:xfrm>
            <a:custGeom>
              <a:avLst/>
              <a:gdLst/>
              <a:ahLst/>
              <a:cxnLst/>
              <a:rect l="l" t="t" r="r" b="b"/>
              <a:pathLst>
                <a:path w="13388" h="11013" extrusionOk="0">
                  <a:moveTo>
                    <a:pt x="5686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5" y="589"/>
                    <a:pt x="10779" y="1959"/>
                    <a:pt x="11965" y="4093"/>
                  </a:cubicBezTo>
                  <a:cubicBezTo>
                    <a:pt x="12654" y="5332"/>
                    <a:pt x="12771" y="6644"/>
                    <a:pt x="12295" y="7787"/>
                  </a:cubicBezTo>
                  <a:cubicBezTo>
                    <a:pt x="11812" y="8947"/>
                    <a:pt x="10777" y="9801"/>
                    <a:pt x="9378" y="10194"/>
                  </a:cubicBezTo>
                  <a:cubicBezTo>
                    <a:pt x="8826" y="10350"/>
                    <a:pt x="8252" y="10424"/>
                    <a:pt x="7673" y="10424"/>
                  </a:cubicBezTo>
                  <a:cubicBezTo>
                    <a:pt x="5182" y="10424"/>
                    <a:pt x="2610" y="9053"/>
                    <a:pt x="1424" y="6918"/>
                  </a:cubicBezTo>
                  <a:cubicBezTo>
                    <a:pt x="735" y="5681"/>
                    <a:pt x="618" y="4368"/>
                    <a:pt x="1094" y="3226"/>
                  </a:cubicBezTo>
                  <a:cubicBezTo>
                    <a:pt x="1577" y="2066"/>
                    <a:pt x="2612" y="1211"/>
                    <a:pt x="4011" y="817"/>
                  </a:cubicBezTo>
                  <a:cubicBezTo>
                    <a:pt x="4556" y="666"/>
                    <a:pt x="5119" y="589"/>
                    <a:pt x="5686" y="589"/>
                  </a:cubicBezTo>
                  <a:close/>
                  <a:moveTo>
                    <a:pt x="5694" y="0"/>
                  </a:moveTo>
                  <a:cubicBezTo>
                    <a:pt x="5068" y="0"/>
                    <a:pt x="4446" y="80"/>
                    <a:pt x="3850" y="248"/>
                  </a:cubicBezTo>
                  <a:cubicBezTo>
                    <a:pt x="2275" y="692"/>
                    <a:pt x="1101" y="1668"/>
                    <a:pt x="547" y="2999"/>
                  </a:cubicBezTo>
                  <a:cubicBezTo>
                    <a:pt x="1" y="4312"/>
                    <a:pt x="128" y="5807"/>
                    <a:pt x="906" y="7207"/>
                  </a:cubicBezTo>
                  <a:cubicBezTo>
                    <a:pt x="2195" y="9524"/>
                    <a:pt x="4989" y="11013"/>
                    <a:pt x="7693" y="11013"/>
                  </a:cubicBezTo>
                  <a:cubicBezTo>
                    <a:pt x="7703" y="11013"/>
                    <a:pt x="7712" y="11013"/>
                    <a:pt x="7721" y="11013"/>
                  </a:cubicBezTo>
                  <a:cubicBezTo>
                    <a:pt x="8335" y="11013"/>
                    <a:pt x="8946" y="10930"/>
                    <a:pt x="9539" y="10765"/>
                  </a:cubicBezTo>
                  <a:cubicBezTo>
                    <a:pt x="11114" y="10321"/>
                    <a:pt x="12286" y="9344"/>
                    <a:pt x="12842" y="8015"/>
                  </a:cubicBezTo>
                  <a:cubicBezTo>
                    <a:pt x="13388" y="6702"/>
                    <a:pt x="13261" y="5207"/>
                    <a:pt x="12483" y="3806"/>
                  </a:cubicBezTo>
                  <a:cubicBezTo>
                    <a:pt x="11194" y="1488"/>
                    <a:pt x="8397" y="0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572;p43"/>
            <p:cNvSpPr/>
            <p:nvPr/>
          </p:nvSpPr>
          <p:spPr>
            <a:xfrm>
              <a:off x="6387795" y="1919216"/>
              <a:ext cx="737256" cy="419387"/>
            </a:xfrm>
            <a:custGeom>
              <a:avLst/>
              <a:gdLst/>
              <a:ahLst/>
              <a:cxnLst/>
              <a:rect l="l" t="t" r="r" b="b"/>
              <a:pathLst>
                <a:path w="41700" h="23721" extrusionOk="0">
                  <a:moveTo>
                    <a:pt x="15263" y="3635"/>
                  </a:moveTo>
                  <a:cubicBezTo>
                    <a:pt x="16116" y="3635"/>
                    <a:pt x="16995" y="4104"/>
                    <a:pt x="17402" y="4836"/>
                  </a:cubicBezTo>
                  <a:cubicBezTo>
                    <a:pt x="17903" y="5737"/>
                    <a:pt x="17496" y="6696"/>
                    <a:pt x="16494" y="6979"/>
                  </a:cubicBezTo>
                  <a:cubicBezTo>
                    <a:pt x="16305" y="7032"/>
                    <a:pt x="16108" y="7057"/>
                    <a:pt x="15910" y="7057"/>
                  </a:cubicBezTo>
                  <a:cubicBezTo>
                    <a:pt x="15058" y="7057"/>
                    <a:pt x="14179" y="6588"/>
                    <a:pt x="13772" y="5857"/>
                  </a:cubicBezTo>
                  <a:cubicBezTo>
                    <a:pt x="13271" y="4957"/>
                    <a:pt x="13678" y="3996"/>
                    <a:pt x="14680" y="3714"/>
                  </a:cubicBezTo>
                  <a:cubicBezTo>
                    <a:pt x="14869" y="3661"/>
                    <a:pt x="15065" y="3635"/>
                    <a:pt x="15263" y="3635"/>
                  </a:cubicBezTo>
                  <a:close/>
                  <a:moveTo>
                    <a:pt x="14577" y="0"/>
                  </a:moveTo>
                  <a:cubicBezTo>
                    <a:pt x="13958" y="0"/>
                    <a:pt x="13343" y="79"/>
                    <a:pt x="12752" y="245"/>
                  </a:cubicBezTo>
                  <a:cubicBezTo>
                    <a:pt x="9620" y="1127"/>
                    <a:pt x="8351" y="4126"/>
                    <a:pt x="9916" y="6943"/>
                  </a:cubicBezTo>
                  <a:cubicBezTo>
                    <a:pt x="10633" y="8235"/>
                    <a:pt x="11826" y="9260"/>
                    <a:pt x="13199" y="9912"/>
                  </a:cubicBezTo>
                  <a:cubicBezTo>
                    <a:pt x="13199" y="9912"/>
                    <a:pt x="15468" y="10926"/>
                    <a:pt x="15921" y="11741"/>
                  </a:cubicBezTo>
                  <a:cubicBezTo>
                    <a:pt x="16160" y="12172"/>
                    <a:pt x="15531" y="12682"/>
                    <a:pt x="14884" y="13068"/>
                  </a:cubicBezTo>
                  <a:lnTo>
                    <a:pt x="2855" y="16454"/>
                  </a:lnTo>
                  <a:cubicBezTo>
                    <a:pt x="824" y="17025"/>
                    <a:pt x="1" y="18971"/>
                    <a:pt x="1016" y="20798"/>
                  </a:cubicBezTo>
                  <a:lnTo>
                    <a:pt x="2641" y="23721"/>
                  </a:lnTo>
                  <a:lnTo>
                    <a:pt x="41700" y="12727"/>
                  </a:lnTo>
                  <a:lnTo>
                    <a:pt x="40075" y="9803"/>
                  </a:lnTo>
                  <a:cubicBezTo>
                    <a:pt x="39251" y="8320"/>
                    <a:pt x="37469" y="7371"/>
                    <a:pt x="35742" y="7371"/>
                  </a:cubicBezTo>
                  <a:cubicBezTo>
                    <a:pt x="35340" y="7371"/>
                    <a:pt x="34941" y="7422"/>
                    <a:pt x="34558" y="7530"/>
                  </a:cubicBezTo>
                  <a:lnTo>
                    <a:pt x="23398" y="10671"/>
                  </a:lnTo>
                  <a:cubicBezTo>
                    <a:pt x="23277" y="10676"/>
                    <a:pt x="23154" y="10679"/>
                    <a:pt x="23031" y="10679"/>
                  </a:cubicBezTo>
                  <a:cubicBezTo>
                    <a:pt x="22296" y="10679"/>
                    <a:pt x="21570" y="10578"/>
                    <a:pt x="21365" y="10208"/>
                  </a:cubicBezTo>
                  <a:cubicBezTo>
                    <a:pt x="20752" y="9101"/>
                    <a:pt x="21529" y="8056"/>
                    <a:pt x="21764" y="7075"/>
                  </a:cubicBezTo>
                  <a:cubicBezTo>
                    <a:pt x="22029" y="5979"/>
                    <a:pt x="21888" y="4884"/>
                    <a:pt x="21258" y="3750"/>
                  </a:cubicBezTo>
                  <a:cubicBezTo>
                    <a:pt x="19987" y="1464"/>
                    <a:pt x="17241" y="0"/>
                    <a:pt x="14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573;p43"/>
            <p:cNvSpPr/>
            <p:nvPr/>
          </p:nvSpPr>
          <p:spPr>
            <a:xfrm>
              <a:off x="6390235" y="1914018"/>
              <a:ext cx="742631" cy="430756"/>
            </a:xfrm>
            <a:custGeom>
              <a:avLst/>
              <a:gdLst/>
              <a:ahLst/>
              <a:cxnLst/>
              <a:rect l="l" t="t" r="r" b="b"/>
              <a:pathLst>
                <a:path w="42004" h="24364" extrusionOk="0">
                  <a:moveTo>
                    <a:pt x="15130" y="4226"/>
                  </a:moveTo>
                  <a:cubicBezTo>
                    <a:pt x="15877" y="4226"/>
                    <a:pt x="16650" y="4635"/>
                    <a:pt x="17006" y="5274"/>
                  </a:cubicBezTo>
                  <a:cubicBezTo>
                    <a:pt x="17201" y="5626"/>
                    <a:pt x="17236" y="5995"/>
                    <a:pt x="17104" y="6313"/>
                  </a:cubicBezTo>
                  <a:cubicBezTo>
                    <a:pt x="16969" y="6637"/>
                    <a:pt x="16675" y="6876"/>
                    <a:pt x="16275" y="6989"/>
                  </a:cubicBezTo>
                  <a:cubicBezTo>
                    <a:pt x="16110" y="7036"/>
                    <a:pt x="15938" y="7058"/>
                    <a:pt x="15765" y="7058"/>
                  </a:cubicBezTo>
                  <a:cubicBezTo>
                    <a:pt x="15018" y="7058"/>
                    <a:pt x="14248" y="6647"/>
                    <a:pt x="13892" y="6008"/>
                  </a:cubicBezTo>
                  <a:cubicBezTo>
                    <a:pt x="13696" y="5656"/>
                    <a:pt x="13662" y="5287"/>
                    <a:pt x="13794" y="4969"/>
                  </a:cubicBezTo>
                  <a:cubicBezTo>
                    <a:pt x="13929" y="4645"/>
                    <a:pt x="14222" y="4406"/>
                    <a:pt x="14621" y="4292"/>
                  </a:cubicBezTo>
                  <a:lnTo>
                    <a:pt x="14621" y="4294"/>
                  </a:lnTo>
                  <a:cubicBezTo>
                    <a:pt x="14786" y="4248"/>
                    <a:pt x="14957" y="4226"/>
                    <a:pt x="15130" y="4226"/>
                  </a:cubicBezTo>
                  <a:close/>
                  <a:moveTo>
                    <a:pt x="15113" y="3636"/>
                  </a:moveTo>
                  <a:cubicBezTo>
                    <a:pt x="14891" y="3636"/>
                    <a:pt x="14672" y="3664"/>
                    <a:pt x="14461" y="3723"/>
                  </a:cubicBezTo>
                  <a:cubicBezTo>
                    <a:pt x="13885" y="3886"/>
                    <a:pt x="13454" y="4247"/>
                    <a:pt x="13249" y="4741"/>
                  </a:cubicBezTo>
                  <a:cubicBezTo>
                    <a:pt x="13045" y="5229"/>
                    <a:pt x="13090" y="5781"/>
                    <a:pt x="13376" y="6296"/>
                  </a:cubicBezTo>
                  <a:cubicBezTo>
                    <a:pt x="13833" y="7118"/>
                    <a:pt x="14824" y="7645"/>
                    <a:pt x="15782" y="7645"/>
                  </a:cubicBezTo>
                  <a:cubicBezTo>
                    <a:pt x="15786" y="7645"/>
                    <a:pt x="15791" y="7645"/>
                    <a:pt x="15795" y="7645"/>
                  </a:cubicBezTo>
                  <a:cubicBezTo>
                    <a:pt x="16012" y="7645"/>
                    <a:pt x="16227" y="7615"/>
                    <a:pt x="16435" y="7557"/>
                  </a:cubicBezTo>
                  <a:cubicBezTo>
                    <a:pt x="17012" y="7395"/>
                    <a:pt x="17444" y="7033"/>
                    <a:pt x="17649" y="6540"/>
                  </a:cubicBezTo>
                  <a:cubicBezTo>
                    <a:pt x="17852" y="6051"/>
                    <a:pt x="17808" y="5500"/>
                    <a:pt x="17522" y="4986"/>
                  </a:cubicBezTo>
                  <a:cubicBezTo>
                    <a:pt x="17065" y="4164"/>
                    <a:pt x="16072" y="3636"/>
                    <a:pt x="15113" y="3636"/>
                  </a:cubicBezTo>
                  <a:close/>
                  <a:moveTo>
                    <a:pt x="14428" y="588"/>
                  </a:moveTo>
                  <a:cubicBezTo>
                    <a:pt x="14433" y="588"/>
                    <a:pt x="14438" y="588"/>
                    <a:pt x="14442" y="588"/>
                  </a:cubicBezTo>
                  <a:cubicBezTo>
                    <a:pt x="17001" y="590"/>
                    <a:pt x="19643" y="1996"/>
                    <a:pt x="20861" y="4188"/>
                  </a:cubicBezTo>
                  <a:cubicBezTo>
                    <a:pt x="21436" y="5225"/>
                    <a:pt x="21592" y="6243"/>
                    <a:pt x="21338" y="7300"/>
                  </a:cubicBezTo>
                  <a:cubicBezTo>
                    <a:pt x="21279" y="7544"/>
                    <a:pt x="21183" y="7799"/>
                    <a:pt x="21080" y="8066"/>
                  </a:cubicBezTo>
                  <a:cubicBezTo>
                    <a:pt x="20785" y="8839"/>
                    <a:pt x="20450" y="9715"/>
                    <a:pt x="20968" y="10645"/>
                  </a:cubicBezTo>
                  <a:cubicBezTo>
                    <a:pt x="21199" y="11063"/>
                    <a:pt x="21827" y="11269"/>
                    <a:pt x="22887" y="11269"/>
                  </a:cubicBezTo>
                  <a:cubicBezTo>
                    <a:pt x="23009" y="11269"/>
                    <a:pt x="23137" y="11267"/>
                    <a:pt x="23271" y="11261"/>
                  </a:cubicBezTo>
                  <a:lnTo>
                    <a:pt x="34498" y="8110"/>
                  </a:lnTo>
                  <a:cubicBezTo>
                    <a:pt x="34857" y="8009"/>
                    <a:pt x="35231" y="7961"/>
                    <a:pt x="35607" y="7961"/>
                  </a:cubicBezTo>
                  <a:cubicBezTo>
                    <a:pt x="37230" y="7961"/>
                    <a:pt x="38905" y="8853"/>
                    <a:pt x="39677" y="10241"/>
                  </a:cubicBezTo>
                  <a:lnTo>
                    <a:pt x="41121" y="12839"/>
                  </a:lnTo>
                  <a:lnTo>
                    <a:pt x="2647" y="23669"/>
                  </a:lnTo>
                  <a:lnTo>
                    <a:pt x="1136" y="20948"/>
                  </a:lnTo>
                  <a:cubicBezTo>
                    <a:pt x="693" y="20151"/>
                    <a:pt x="617" y="19309"/>
                    <a:pt x="922" y="18577"/>
                  </a:cubicBezTo>
                  <a:cubicBezTo>
                    <a:pt x="1230" y="17836"/>
                    <a:pt x="1896" y="17286"/>
                    <a:pt x="2796" y="17032"/>
                  </a:cubicBezTo>
                  <a:lnTo>
                    <a:pt x="14825" y="13647"/>
                  </a:lnTo>
                  <a:lnTo>
                    <a:pt x="14897" y="13615"/>
                  </a:lnTo>
                  <a:cubicBezTo>
                    <a:pt x="15944" y="12990"/>
                    <a:pt x="16330" y="12409"/>
                    <a:pt x="16041" y="11892"/>
                  </a:cubicBezTo>
                  <a:cubicBezTo>
                    <a:pt x="15554" y="11014"/>
                    <a:pt x="13424" y="10044"/>
                    <a:pt x="13187" y="9938"/>
                  </a:cubicBezTo>
                  <a:cubicBezTo>
                    <a:pt x="11812" y="9286"/>
                    <a:pt x="10692" y="8276"/>
                    <a:pt x="10036" y="7094"/>
                  </a:cubicBezTo>
                  <a:cubicBezTo>
                    <a:pt x="9328" y="5821"/>
                    <a:pt x="9207" y="4472"/>
                    <a:pt x="9697" y="3298"/>
                  </a:cubicBezTo>
                  <a:cubicBezTo>
                    <a:pt x="10193" y="2107"/>
                    <a:pt x="11257" y="1228"/>
                    <a:pt x="12694" y="824"/>
                  </a:cubicBezTo>
                  <a:cubicBezTo>
                    <a:pt x="13258" y="666"/>
                    <a:pt x="13841" y="588"/>
                    <a:pt x="14428" y="588"/>
                  </a:cubicBezTo>
                  <a:close/>
                  <a:moveTo>
                    <a:pt x="14426" y="1"/>
                  </a:moveTo>
                  <a:cubicBezTo>
                    <a:pt x="13784" y="1"/>
                    <a:pt x="13147" y="83"/>
                    <a:pt x="12535" y="255"/>
                  </a:cubicBezTo>
                  <a:cubicBezTo>
                    <a:pt x="10921" y="709"/>
                    <a:pt x="9720" y="1709"/>
                    <a:pt x="9152" y="3071"/>
                  </a:cubicBezTo>
                  <a:cubicBezTo>
                    <a:pt x="8592" y="4416"/>
                    <a:pt x="8723" y="5946"/>
                    <a:pt x="9520" y="7381"/>
                  </a:cubicBezTo>
                  <a:cubicBezTo>
                    <a:pt x="10236" y="8670"/>
                    <a:pt x="11448" y="9767"/>
                    <a:pt x="12942" y="10475"/>
                  </a:cubicBezTo>
                  <a:cubicBezTo>
                    <a:pt x="13547" y="10746"/>
                    <a:pt x="15193" y="11581"/>
                    <a:pt x="15525" y="12179"/>
                  </a:cubicBezTo>
                  <a:cubicBezTo>
                    <a:pt x="15599" y="12312"/>
                    <a:pt x="15349" y="12652"/>
                    <a:pt x="14627" y="13088"/>
                  </a:cubicBezTo>
                  <a:lnTo>
                    <a:pt x="2638" y="16462"/>
                  </a:lnTo>
                  <a:cubicBezTo>
                    <a:pt x="1559" y="16766"/>
                    <a:pt x="757" y="17437"/>
                    <a:pt x="377" y="18349"/>
                  </a:cubicBezTo>
                  <a:cubicBezTo>
                    <a:pt x="0" y="19252"/>
                    <a:pt x="87" y="20276"/>
                    <a:pt x="620" y="21235"/>
                  </a:cubicBezTo>
                  <a:lnTo>
                    <a:pt x="2358" y="24364"/>
                  </a:lnTo>
                  <a:lnTo>
                    <a:pt x="42003" y="13204"/>
                  </a:lnTo>
                  <a:lnTo>
                    <a:pt x="40197" y="9953"/>
                  </a:lnTo>
                  <a:cubicBezTo>
                    <a:pt x="39323" y="8381"/>
                    <a:pt x="37428" y="7371"/>
                    <a:pt x="35594" y="7371"/>
                  </a:cubicBezTo>
                  <a:cubicBezTo>
                    <a:pt x="35168" y="7371"/>
                    <a:pt x="34746" y="7425"/>
                    <a:pt x="34341" y="7539"/>
                  </a:cubicBezTo>
                  <a:lnTo>
                    <a:pt x="23215" y="10671"/>
                  </a:lnTo>
                  <a:cubicBezTo>
                    <a:pt x="23102" y="10675"/>
                    <a:pt x="22996" y="10677"/>
                    <a:pt x="22897" y="10677"/>
                  </a:cubicBezTo>
                  <a:cubicBezTo>
                    <a:pt x="21727" y="10677"/>
                    <a:pt x="21518" y="10415"/>
                    <a:pt x="21486" y="10358"/>
                  </a:cubicBezTo>
                  <a:cubicBezTo>
                    <a:pt x="21104" y="9667"/>
                    <a:pt x="21362" y="8992"/>
                    <a:pt x="21634" y="8276"/>
                  </a:cubicBezTo>
                  <a:cubicBezTo>
                    <a:pt x="21740" y="8003"/>
                    <a:pt x="21847" y="7719"/>
                    <a:pt x="21915" y="7437"/>
                  </a:cubicBezTo>
                  <a:cubicBezTo>
                    <a:pt x="22205" y="6229"/>
                    <a:pt x="22030" y="5073"/>
                    <a:pt x="21379" y="3900"/>
                  </a:cubicBezTo>
                  <a:cubicBezTo>
                    <a:pt x="20059" y="1525"/>
                    <a:pt x="17196" y="1"/>
                    <a:pt x="14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574;p43"/>
            <p:cNvSpPr/>
            <p:nvPr/>
          </p:nvSpPr>
          <p:spPr>
            <a:xfrm>
              <a:off x="7388978" y="2235971"/>
              <a:ext cx="244161" cy="259295"/>
            </a:xfrm>
            <a:custGeom>
              <a:avLst/>
              <a:gdLst/>
              <a:ahLst/>
              <a:cxnLst/>
              <a:rect l="l" t="t" r="r" b="b"/>
              <a:pathLst>
                <a:path w="13810" h="14666" extrusionOk="0">
                  <a:moveTo>
                    <a:pt x="11797" y="1"/>
                  </a:moveTo>
                  <a:cubicBezTo>
                    <a:pt x="11123" y="1"/>
                    <a:pt x="10479" y="386"/>
                    <a:pt x="10181" y="1038"/>
                  </a:cubicBezTo>
                  <a:lnTo>
                    <a:pt x="6092" y="10209"/>
                  </a:lnTo>
                  <a:lnTo>
                    <a:pt x="3031" y="8075"/>
                  </a:lnTo>
                  <a:cubicBezTo>
                    <a:pt x="2722" y="7859"/>
                    <a:pt x="2368" y="7755"/>
                    <a:pt x="2018" y="7755"/>
                  </a:cubicBezTo>
                  <a:cubicBezTo>
                    <a:pt x="1458" y="7755"/>
                    <a:pt x="907" y="8020"/>
                    <a:pt x="562" y="8514"/>
                  </a:cubicBezTo>
                  <a:cubicBezTo>
                    <a:pt x="1" y="9318"/>
                    <a:pt x="199" y="10423"/>
                    <a:pt x="1002" y="10983"/>
                  </a:cubicBezTo>
                  <a:lnTo>
                    <a:pt x="5821" y="14346"/>
                  </a:lnTo>
                  <a:cubicBezTo>
                    <a:pt x="6120" y="14554"/>
                    <a:pt x="6474" y="14666"/>
                    <a:pt x="6836" y="14666"/>
                  </a:cubicBezTo>
                  <a:lnTo>
                    <a:pt x="6837" y="14666"/>
                  </a:lnTo>
                  <a:cubicBezTo>
                    <a:pt x="7537" y="14666"/>
                    <a:pt x="8172" y="14254"/>
                    <a:pt x="8456" y="13615"/>
                  </a:cubicBezTo>
                  <a:lnTo>
                    <a:pt x="13421" y="2482"/>
                  </a:lnTo>
                  <a:cubicBezTo>
                    <a:pt x="13810" y="1590"/>
                    <a:pt x="13406" y="551"/>
                    <a:pt x="12517" y="154"/>
                  </a:cubicBezTo>
                  <a:cubicBezTo>
                    <a:pt x="12283" y="50"/>
                    <a:pt x="12038" y="1"/>
                    <a:pt x="1179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575;p43"/>
            <p:cNvSpPr/>
            <p:nvPr/>
          </p:nvSpPr>
          <p:spPr>
            <a:xfrm>
              <a:off x="7586959" y="2592241"/>
              <a:ext cx="244143" cy="259295"/>
            </a:xfrm>
            <a:custGeom>
              <a:avLst/>
              <a:gdLst/>
              <a:ahLst/>
              <a:cxnLst/>
              <a:rect l="l" t="t" r="r" b="b"/>
              <a:pathLst>
                <a:path w="13809" h="14666" extrusionOk="0">
                  <a:moveTo>
                    <a:pt x="11795" y="0"/>
                  </a:moveTo>
                  <a:cubicBezTo>
                    <a:pt x="11121" y="0"/>
                    <a:pt x="10477" y="386"/>
                    <a:pt x="10180" y="1038"/>
                  </a:cubicBezTo>
                  <a:lnTo>
                    <a:pt x="6090" y="10209"/>
                  </a:lnTo>
                  <a:lnTo>
                    <a:pt x="3031" y="8075"/>
                  </a:lnTo>
                  <a:cubicBezTo>
                    <a:pt x="2721" y="7859"/>
                    <a:pt x="2367" y="7755"/>
                    <a:pt x="2017" y="7755"/>
                  </a:cubicBezTo>
                  <a:cubicBezTo>
                    <a:pt x="1457" y="7755"/>
                    <a:pt x="906" y="8020"/>
                    <a:pt x="561" y="8514"/>
                  </a:cubicBezTo>
                  <a:cubicBezTo>
                    <a:pt x="1" y="9317"/>
                    <a:pt x="197" y="10423"/>
                    <a:pt x="1000" y="10983"/>
                  </a:cubicBezTo>
                  <a:lnTo>
                    <a:pt x="5821" y="14346"/>
                  </a:lnTo>
                  <a:cubicBezTo>
                    <a:pt x="6118" y="14553"/>
                    <a:pt x="6472" y="14665"/>
                    <a:pt x="6835" y="14666"/>
                  </a:cubicBezTo>
                  <a:lnTo>
                    <a:pt x="6835" y="14666"/>
                  </a:lnTo>
                  <a:cubicBezTo>
                    <a:pt x="7536" y="14665"/>
                    <a:pt x="8170" y="14254"/>
                    <a:pt x="8455" y="13614"/>
                  </a:cubicBezTo>
                  <a:lnTo>
                    <a:pt x="13419" y="2482"/>
                  </a:lnTo>
                  <a:cubicBezTo>
                    <a:pt x="13808" y="1589"/>
                    <a:pt x="13404" y="551"/>
                    <a:pt x="12515" y="154"/>
                  </a:cubicBezTo>
                  <a:cubicBezTo>
                    <a:pt x="12281" y="50"/>
                    <a:pt x="12036" y="0"/>
                    <a:pt x="11795" y="0"/>
                  </a:cubicBezTo>
                  <a:close/>
                  <a:moveTo>
                    <a:pt x="6835" y="14666"/>
                  </a:moveTo>
                  <a:lnTo>
                    <a:pt x="6835" y="14666"/>
                  </a:lnTo>
                  <a:cubicBezTo>
                    <a:pt x="6835" y="14666"/>
                    <a:pt x="6835" y="14666"/>
                    <a:pt x="6835" y="14666"/>
                  </a:cubicBezTo>
                  <a:lnTo>
                    <a:pt x="6836" y="14666"/>
                  </a:lnTo>
                  <a:cubicBezTo>
                    <a:pt x="6836" y="14666"/>
                    <a:pt x="6835" y="14666"/>
                    <a:pt x="6835" y="14666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576;p43"/>
            <p:cNvSpPr/>
            <p:nvPr/>
          </p:nvSpPr>
          <p:spPr>
            <a:xfrm>
              <a:off x="8692737" y="2530078"/>
              <a:ext cx="349763" cy="225013"/>
            </a:xfrm>
            <a:custGeom>
              <a:avLst/>
              <a:gdLst/>
              <a:ahLst/>
              <a:cxnLst/>
              <a:rect l="l" t="t" r="r" b="b"/>
              <a:pathLst>
                <a:path w="19783" h="12727" extrusionOk="0">
                  <a:moveTo>
                    <a:pt x="3379" y="0"/>
                  </a:moveTo>
                  <a:cubicBezTo>
                    <a:pt x="3379" y="0"/>
                    <a:pt x="1" y="0"/>
                    <a:pt x="162" y="1930"/>
                  </a:cubicBezTo>
                  <a:cubicBezTo>
                    <a:pt x="323" y="3860"/>
                    <a:pt x="12546" y="11258"/>
                    <a:pt x="13511" y="11902"/>
                  </a:cubicBezTo>
                  <a:cubicBezTo>
                    <a:pt x="13984" y="12217"/>
                    <a:pt x="15116" y="12727"/>
                    <a:pt x="16184" y="12727"/>
                  </a:cubicBezTo>
                  <a:cubicBezTo>
                    <a:pt x="17293" y="12727"/>
                    <a:pt x="18333" y="12178"/>
                    <a:pt x="18497" y="10294"/>
                  </a:cubicBezTo>
                  <a:cubicBezTo>
                    <a:pt x="18497" y="10294"/>
                    <a:pt x="19782" y="7559"/>
                    <a:pt x="18979" y="5469"/>
                  </a:cubicBezTo>
                  <a:cubicBezTo>
                    <a:pt x="18175" y="3378"/>
                    <a:pt x="3379" y="0"/>
                    <a:pt x="3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577;p43"/>
            <p:cNvSpPr/>
            <p:nvPr/>
          </p:nvSpPr>
          <p:spPr>
            <a:xfrm>
              <a:off x="8689678" y="2524862"/>
              <a:ext cx="357454" cy="235409"/>
            </a:xfrm>
            <a:custGeom>
              <a:avLst/>
              <a:gdLst/>
              <a:ahLst/>
              <a:cxnLst/>
              <a:rect l="l" t="t" r="r" b="b"/>
              <a:pathLst>
                <a:path w="20218" h="13315" extrusionOk="0">
                  <a:moveTo>
                    <a:pt x="3520" y="592"/>
                  </a:moveTo>
                  <a:cubicBezTo>
                    <a:pt x="9185" y="1886"/>
                    <a:pt x="18333" y="4456"/>
                    <a:pt x="18876" y="5870"/>
                  </a:cubicBezTo>
                  <a:cubicBezTo>
                    <a:pt x="19624" y="7815"/>
                    <a:pt x="18414" y="10436"/>
                    <a:pt x="18402" y="10463"/>
                  </a:cubicBezTo>
                  <a:cubicBezTo>
                    <a:pt x="18387" y="10494"/>
                    <a:pt x="18378" y="10528"/>
                    <a:pt x="18375" y="10562"/>
                  </a:cubicBezTo>
                  <a:cubicBezTo>
                    <a:pt x="18287" y="11572"/>
                    <a:pt x="17927" y="12234"/>
                    <a:pt x="17306" y="12533"/>
                  </a:cubicBezTo>
                  <a:cubicBezTo>
                    <a:pt x="17018" y="12671"/>
                    <a:pt x="16691" y="12727"/>
                    <a:pt x="16352" y="12727"/>
                  </a:cubicBezTo>
                  <a:cubicBezTo>
                    <a:pt x="15372" y="12727"/>
                    <a:pt x="14303" y="12255"/>
                    <a:pt x="13848" y="11951"/>
                  </a:cubicBezTo>
                  <a:cubicBezTo>
                    <a:pt x="13726" y="11869"/>
                    <a:pt x="13422" y="11679"/>
                    <a:pt x="12986" y="11406"/>
                  </a:cubicBezTo>
                  <a:cubicBezTo>
                    <a:pt x="2881" y="5071"/>
                    <a:pt x="687" y="2904"/>
                    <a:pt x="630" y="2201"/>
                  </a:cubicBezTo>
                  <a:cubicBezTo>
                    <a:pt x="603" y="1886"/>
                    <a:pt x="690" y="1625"/>
                    <a:pt x="895" y="1402"/>
                  </a:cubicBezTo>
                  <a:cubicBezTo>
                    <a:pt x="1578" y="659"/>
                    <a:pt x="3268" y="597"/>
                    <a:pt x="3520" y="592"/>
                  </a:cubicBezTo>
                  <a:close/>
                  <a:moveTo>
                    <a:pt x="3552" y="0"/>
                  </a:moveTo>
                  <a:cubicBezTo>
                    <a:pt x="3464" y="0"/>
                    <a:pt x="1371" y="11"/>
                    <a:pt x="461" y="1001"/>
                  </a:cubicBezTo>
                  <a:cubicBezTo>
                    <a:pt x="142" y="1348"/>
                    <a:pt x="0" y="1768"/>
                    <a:pt x="40" y="2250"/>
                  </a:cubicBezTo>
                  <a:cubicBezTo>
                    <a:pt x="146" y="3518"/>
                    <a:pt x="4041" y="6497"/>
                    <a:pt x="12672" y="11907"/>
                  </a:cubicBezTo>
                  <a:cubicBezTo>
                    <a:pt x="13101" y="12175"/>
                    <a:pt x="13400" y="12363"/>
                    <a:pt x="13519" y="12443"/>
                  </a:cubicBezTo>
                  <a:cubicBezTo>
                    <a:pt x="14052" y="12797"/>
                    <a:pt x="15232" y="13315"/>
                    <a:pt x="16361" y="13315"/>
                  </a:cubicBezTo>
                  <a:cubicBezTo>
                    <a:pt x="16780" y="13315"/>
                    <a:pt x="17192" y="13244"/>
                    <a:pt x="17562" y="13065"/>
                  </a:cubicBezTo>
                  <a:cubicBezTo>
                    <a:pt x="18374" y="12675"/>
                    <a:pt x="18844" y="11868"/>
                    <a:pt x="18960" y="10666"/>
                  </a:cubicBezTo>
                  <a:cubicBezTo>
                    <a:pt x="19137" y="10268"/>
                    <a:pt x="20217" y="7709"/>
                    <a:pt x="19428" y="5657"/>
                  </a:cubicBezTo>
                  <a:cubicBezTo>
                    <a:pt x="18592" y="3483"/>
                    <a:pt x="5147" y="357"/>
                    <a:pt x="3617" y="7"/>
                  </a:cubicBezTo>
                  <a:cubicBezTo>
                    <a:pt x="3596" y="2"/>
                    <a:pt x="3573" y="0"/>
                    <a:pt x="3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578;p43"/>
            <p:cNvSpPr/>
            <p:nvPr/>
          </p:nvSpPr>
          <p:spPr>
            <a:xfrm>
              <a:off x="8708808" y="2460401"/>
              <a:ext cx="65310" cy="51307"/>
            </a:xfrm>
            <a:custGeom>
              <a:avLst/>
              <a:gdLst/>
              <a:ahLst/>
              <a:cxnLst/>
              <a:rect l="l" t="t" r="r" b="b"/>
              <a:pathLst>
                <a:path w="3694" h="2902" extrusionOk="0">
                  <a:moveTo>
                    <a:pt x="710" y="0"/>
                  </a:moveTo>
                  <a:cubicBezTo>
                    <a:pt x="0" y="0"/>
                    <a:pt x="1189" y="2402"/>
                    <a:pt x="1649" y="2517"/>
                  </a:cubicBezTo>
                  <a:cubicBezTo>
                    <a:pt x="2160" y="2646"/>
                    <a:pt x="3438" y="2901"/>
                    <a:pt x="3438" y="2901"/>
                  </a:cubicBezTo>
                  <a:lnTo>
                    <a:pt x="3693" y="1239"/>
                  </a:lnTo>
                  <a:cubicBezTo>
                    <a:pt x="3693" y="1239"/>
                    <a:pt x="2288" y="729"/>
                    <a:pt x="1011" y="91"/>
                  </a:cubicBezTo>
                  <a:cubicBezTo>
                    <a:pt x="886" y="29"/>
                    <a:pt x="786" y="0"/>
                    <a:pt x="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579;p43"/>
            <p:cNvSpPr/>
            <p:nvPr/>
          </p:nvSpPr>
          <p:spPr>
            <a:xfrm>
              <a:off x="8711425" y="2455150"/>
              <a:ext cx="68227" cy="61756"/>
            </a:xfrm>
            <a:custGeom>
              <a:avLst/>
              <a:gdLst/>
              <a:ahLst/>
              <a:cxnLst/>
              <a:rect l="l" t="t" r="r" b="b"/>
              <a:pathLst>
                <a:path w="3859" h="3493" extrusionOk="0">
                  <a:moveTo>
                    <a:pt x="630" y="608"/>
                  </a:moveTo>
                  <a:cubicBezTo>
                    <a:pt x="664" y="620"/>
                    <a:pt x="698" y="635"/>
                    <a:pt x="729" y="651"/>
                  </a:cubicBezTo>
                  <a:cubicBezTo>
                    <a:pt x="1704" y="1138"/>
                    <a:pt x="2761" y="1555"/>
                    <a:pt x="3216" y="1729"/>
                  </a:cubicBezTo>
                  <a:lnTo>
                    <a:pt x="3044" y="2846"/>
                  </a:lnTo>
                  <a:cubicBezTo>
                    <a:pt x="2636" y="2762"/>
                    <a:pt x="1924" y="2615"/>
                    <a:pt x="1589" y="2532"/>
                  </a:cubicBezTo>
                  <a:cubicBezTo>
                    <a:pt x="1311" y="2392"/>
                    <a:pt x="613" y="1048"/>
                    <a:pt x="630" y="608"/>
                  </a:cubicBezTo>
                  <a:close/>
                  <a:moveTo>
                    <a:pt x="557" y="0"/>
                  </a:moveTo>
                  <a:cubicBezTo>
                    <a:pt x="440" y="0"/>
                    <a:pt x="338" y="34"/>
                    <a:pt x="251" y="101"/>
                  </a:cubicBezTo>
                  <a:cubicBezTo>
                    <a:pt x="58" y="251"/>
                    <a:pt x="0" y="524"/>
                    <a:pt x="82" y="913"/>
                  </a:cubicBezTo>
                  <a:cubicBezTo>
                    <a:pt x="218" y="1565"/>
                    <a:pt x="897" y="2968"/>
                    <a:pt x="1429" y="3100"/>
                  </a:cubicBezTo>
                  <a:cubicBezTo>
                    <a:pt x="1941" y="3228"/>
                    <a:pt x="3179" y="3476"/>
                    <a:pt x="3232" y="3486"/>
                  </a:cubicBezTo>
                  <a:cubicBezTo>
                    <a:pt x="3251" y="3490"/>
                    <a:pt x="3270" y="3493"/>
                    <a:pt x="3289" y="3493"/>
                  </a:cubicBezTo>
                  <a:cubicBezTo>
                    <a:pt x="3435" y="3491"/>
                    <a:pt x="3559" y="3386"/>
                    <a:pt x="3581" y="3242"/>
                  </a:cubicBezTo>
                  <a:lnTo>
                    <a:pt x="3836" y="1582"/>
                  </a:lnTo>
                  <a:cubicBezTo>
                    <a:pt x="3859" y="1442"/>
                    <a:pt x="3778" y="1307"/>
                    <a:pt x="3646" y="1258"/>
                  </a:cubicBezTo>
                  <a:cubicBezTo>
                    <a:pt x="3632" y="1253"/>
                    <a:pt x="2242" y="746"/>
                    <a:pt x="995" y="122"/>
                  </a:cubicBezTo>
                  <a:cubicBezTo>
                    <a:pt x="832" y="41"/>
                    <a:pt x="685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580;p43"/>
            <p:cNvSpPr/>
            <p:nvPr/>
          </p:nvSpPr>
          <p:spPr>
            <a:xfrm>
              <a:off x="7862466" y="2156570"/>
              <a:ext cx="1570214" cy="1013294"/>
            </a:xfrm>
            <a:custGeom>
              <a:avLst/>
              <a:gdLst/>
              <a:ahLst/>
              <a:cxnLst/>
              <a:rect l="l" t="t" r="r" b="b"/>
              <a:pathLst>
                <a:path w="88813" h="57313" extrusionOk="0">
                  <a:moveTo>
                    <a:pt x="81493" y="1"/>
                  </a:moveTo>
                  <a:cubicBezTo>
                    <a:pt x="80301" y="1"/>
                    <a:pt x="79094" y="335"/>
                    <a:pt x="78019" y="1035"/>
                  </a:cubicBezTo>
                  <a:lnTo>
                    <a:pt x="7398" y="47020"/>
                  </a:lnTo>
                  <a:lnTo>
                    <a:pt x="0" y="56026"/>
                  </a:lnTo>
                  <a:lnTo>
                    <a:pt x="644" y="57313"/>
                  </a:lnTo>
                  <a:lnTo>
                    <a:pt x="11097" y="54739"/>
                  </a:lnTo>
                  <a:lnTo>
                    <a:pt x="84707" y="11887"/>
                  </a:lnTo>
                  <a:cubicBezTo>
                    <a:pt x="87814" y="10078"/>
                    <a:pt x="88813" y="6058"/>
                    <a:pt x="86910" y="3005"/>
                  </a:cubicBezTo>
                  <a:cubicBezTo>
                    <a:pt x="85700" y="1063"/>
                    <a:pt x="83619" y="1"/>
                    <a:pt x="81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81;p43"/>
            <p:cNvSpPr/>
            <p:nvPr/>
          </p:nvSpPr>
          <p:spPr>
            <a:xfrm>
              <a:off x="7856879" y="2151302"/>
              <a:ext cx="1568729" cy="1023796"/>
            </a:xfrm>
            <a:custGeom>
              <a:avLst/>
              <a:gdLst/>
              <a:ahLst/>
              <a:cxnLst/>
              <a:rect l="l" t="t" r="r" b="b"/>
              <a:pathLst>
                <a:path w="88729" h="57907" extrusionOk="0">
                  <a:moveTo>
                    <a:pt x="81801" y="592"/>
                  </a:moveTo>
                  <a:cubicBezTo>
                    <a:pt x="82243" y="592"/>
                    <a:pt x="82688" y="640"/>
                    <a:pt x="83131" y="738"/>
                  </a:cubicBezTo>
                  <a:cubicBezTo>
                    <a:pt x="84739" y="1095"/>
                    <a:pt x="86105" y="2062"/>
                    <a:pt x="86975" y="3459"/>
                  </a:cubicBezTo>
                  <a:cubicBezTo>
                    <a:pt x="87852" y="4867"/>
                    <a:pt x="88115" y="6529"/>
                    <a:pt x="87716" y="8139"/>
                  </a:cubicBezTo>
                  <a:cubicBezTo>
                    <a:pt x="87317" y="9749"/>
                    <a:pt x="86307" y="11095"/>
                    <a:pt x="84875" y="11930"/>
                  </a:cubicBezTo>
                  <a:lnTo>
                    <a:pt x="11301" y="54760"/>
                  </a:lnTo>
                  <a:lnTo>
                    <a:pt x="1118" y="57268"/>
                  </a:lnTo>
                  <a:lnTo>
                    <a:pt x="666" y="56364"/>
                  </a:lnTo>
                  <a:lnTo>
                    <a:pt x="7915" y="47541"/>
                  </a:lnTo>
                  <a:lnTo>
                    <a:pt x="78496" y="1579"/>
                  </a:lnTo>
                  <a:cubicBezTo>
                    <a:pt x="79496" y="928"/>
                    <a:pt x="80637" y="592"/>
                    <a:pt x="81801" y="592"/>
                  </a:cubicBezTo>
                  <a:close/>
                  <a:moveTo>
                    <a:pt x="81799" y="1"/>
                  </a:moveTo>
                  <a:cubicBezTo>
                    <a:pt x="80522" y="1"/>
                    <a:pt x="79271" y="369"/>
                    <a:pt x="78174" y="1085"/>
                  </a:cubicBezTo>
                  <a:lnTo>
                    <a:pt x="7553" y="47070"/>
                  </a:lnTo>
                  <a:cubicBezTo>
                    <a:pt x="7528" y="47087"/>
                    <a:pt x="7505" y="47107"/>
                    <a:pt x="7485" y="47131"/>
                  </a:cubicBezTo>
                  <a:lnTo>
                    <a:pt x="87" y="56136"/>
                  </a:lnTo>
                  <a:cubicBezTo>
                    <a:pt x="14" y="56227"/>
                    <a:pt x="0" y="56352"/>
                    <a:pt x="52" y="56456"/>
                  </a:cubicBezTo>
                  <a:lnTo>
                    <a:pt x="695" y="57743"/>
                  </a:lnTo>
                  <a:cubicBezTo>
                    <a:pt x="745" y="57844"/>
                    <a:pt x="848" y="57907"/>
                    <a:pt x="960" y="57907"/>
                  </a:cubicBezTo>
                  <a:cubicBezTo>
                    <a:pt x="984" y="57907"/>
                    <a:pt x="1008" y="57904"/>
                    <a:pt x="1030" y="57898"/>
                  </a:cubicBezTo>
                  <a:lnTo>
                    <a:pt x="11484" y="55324"/>
                  </a:lnTo>
                  <a:cubicBezTo>
                    <a:pt x="11512" y="55318"/>
                    <a:pt x="11538" y="55307"/>
                    <a:pt x="11562" y="55293"/>
                  </a:cubicBezTo>
                  <a:lnTo>
                    <a:pt x="85172" y="12441"/>
                  </a:lnTo>
                  <a:cubicBezTo>
                    <a:pt x="86744" y="11526"/>
                    <a:pt x="87852" y="10049"/>
                    <a:pt x="88290" y="8281"/>
                  </a:cubicBezTo>
                  <a:cubicBezTo>
                    <a:pt x="88728" y="6515"/>
                    <a:pt x="88439" y="4692"/>
                    <a:pt x="87477" y="3147"/>
                  </a:cubicBezTo>
                  <a:cubicBezTo>
                    <a:pt x="86521" y="1613"/>
                    <a:pt x="85023" y="553"/>
                    <a:pt x="83259" y="162"/>
                  </a:cubicBezTo>
                  <a:cubicBezTo>
                    <a:pt x="82773" y="54"/>
                    <a:pt x="82284" y="1"/>
                    <a:pt x="8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82;p43"/>
            <p:cNvSpPr/>
            <p:nvPr/>
          </p:nvSpPr>
          <p:spPr>
            <a:xfrm>
              <a:off x="8604779" y="2692858"/>
              <a:ext cx="42414" cy="27298"/>
            </a:xfrm>
            <a:custGeom>
              <a:avLst/>
              <a:gdLst/>
              <a:ahLst/>
              <a:cxnLst/>
              <a:rect l="l" t="t" r="r" b="b"/>
              <a:pathLst>
                <a:path w="2399" h="1544" extrusionOk="0">
                  <a:moveTo>
                    <a:pt x="2399" y="0"/>
                  </a:moveTo>
                  <a:lnTo>
                    <a:pt x="0" y="154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83;p43"/>
            <p:cNvSpPr/>
            <p:nvPr/>
          </p:nvSpPr>
          <p:spPr>
            <a:xfrm>
              <a:off x="8599104" y="2687625"/>
              <a:ext cx="54048" cy="37764"/>
            </a:xfrm>
            <a:custGeom>
              <a:avLst/>
              <a:gdLst/>
              <a:ahLst/>
              <a:cxnLst/>
              <a:rect l="l" t="t" r="r" b="b"/>
              <a:pathLst>
                <a:path w="3057" h="2136" extrusionOk="0">
                  <a:moveTo>
                    <a:pt x="2719" y="0"/>
                  </a:moveTo>
                  <a:cubicBezTo>
                    <a:pt x="2664" y="0"/>
                    <a:pt x="2609" y="15"/>
                    <a:pt x="2560" y="47"/>
                  </a:cubicBezTo>
                  <a:lnTo>
                    <a:pt x="160" y="1592"/>
                  </a:lnTo>
                  <a:cubicBezTo>
                    <a:pt x="50" y="1662"/>
                    <a:pt x="0" y="1797"/>
                    <a:pt x="37" y="1923"/>
                  </a:cubicBezTo>
                  <a:cubicBezTo>
                    <a:pt x="73" y="2049"/>
                    <a:pt x="189" y="2136"/>
                    <a:pt x="320" y="2136"/>
                  </a:cubicBezTo>
                  <a:cubicBezTo>
                    <a:pt x="377" y="2136"/>
                    <a:pt x="432" y="2119"/>
                    <a:pt x="480" y="2088"/>
                  </a:cubicBezTo>
                  <a:lnTo>
                    <a:pt x="2879" y="544"/>
                  </a:lnTo>
                  <a:cubicBezTo>
                    <a:pt x="3017" y="456"/>
                    <a:pt x="3057" y="274"/>
                    <a:pt x="2969" y="136"/>
                  </a:cubicBezTo>
                  <a:cubicBezTo>
                    <a:pt x="2912" y="48"/>
                    <a:pt x="2816" y="0"/>
                    <a:pt x="27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84;p43"/>
            <p:cNvSpPr/>
            <p:nvPr/>
          </p:nvSpPr>
          <p:spPr>
            <a:xfrm>
              <a:off x="8698978" y="2457767"/>
              <a:ext cx="313502" cy="201764"/>
            </a:xfrm>
            <a:custGeom>
              <a:avLst/>
              <a:gdLst/>
              <a:ahLst/>
              <a:cxnLst/>
              <a:rect l="l" t="t" r="r" b="b"/>
              <a:pathLst>
                <a:path w="17732" h="11412" extrusionOk="0">
                  <a:moveTo>
                    <a:pt x="17731" y="1"/>
                  </a:moveTo>
                  <a:lnTo>
                    <a:pt x="0" y="1141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85;p43"/>
            <p:cNvSpPr/>
            <p:nvPr/>
          </p:nvSpPr>
          <p:spPr>
            <a:xfrm>
              <a:off x="8693320" y="2452516"/>
              <a:ext cx="325153" cy="212248"/>
            </a:xfrm>
            <a:custGeom>
              <a:avLst/>
              <a:gdLst/>
              <a:ahLst/>
              <a:cxnLst/>
              <a:rect l="l" t="t" r="r" b="b"/>
              <a:pathLst>
                <a:path w="18391" h="12005" extrusionOk="0">
                  <a:moveTo>
                    <a:pt x="18054" y="1"/>
                  </a:moveTo>
                  <a:cubicBezTo>
                    <a:pt x="17998" y="1"/>
                    <a:pt x="17941" y="17"/>
                    <a:pt x="17891" y="50"/>
                  </a:cubicBezTo>
                  <a:lnTo>
                    <a:pt x="160" y="11459"/>
                  </a:lnTo>
                  <a:cubicBezTo>
                    <a:pt x="51" y="11531"/>
                    <a:pt x="1" y="11665"/>
                    <a:pt x="37" y="11791"/>
                  </a:cubicBezTo>
                  <a:cubicBezTo>
                    <a:pt x="74" y="11917"/>
                    <a:pt x="189" y="12004"/>
                    <a:pt x="320" y="12004"/>
                  </a:cubicBezTo>
                  <a:cubicBezTo>
                    <a:pt x="377" y="12004"/>
                    <a:pt x="434" y="11988"/>
                    <a:pt x="480" y="11956"/>
                  </a:cubicBezTo>
                  <a:lnTo>
                    <a:pt x="18211" y="547"/>
                  </a:lnTo>
                  <a:cubicBezTo>
                    <a:pt x="18351" y="459"/>
                    <a:pt x="18391" y="275"/>
                    <a:pt x="18302" y="137"/>
                  </a:cubicBezTo>
                  <a:cubicBezTo>
                    <a:pt x="18246" y="49"/>
                    <a:pt x="18151" y="1"/>
                    <a:pt x="18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86;p43"/>
            <p:cNvSpPr/>
            <p:nvPr/>
          </p:nvSpPr>
          <p:spPr>
            <a:xfrm>
              <a:off x="7842134" y="3143769"/>
              <a:ext cx="56682" cy="30498"/>
            </a:xfrm>
            <a:custGeom>
              <a:avLst/>
              <a:gdLst/>
              <a:ahLst/>
              <a:cxnLst/>
              <a:rect l="l" t="t" r="r" b="b"/>
              <a:pathLst>
                <a:path w="3206" h="1725" extrusionOk="0">
                  <a:moveTo>
                    <a:pt x="1837" y="0"/>
                  </a:moveTo>
                  <a:cubicBezTo>
                    <a:pt x="1837" y="0"/>
                    <a:pt x="1" y="767"/>
                    <a:pt x="282" y="1537"/>
                  </a:cubicBezTo>
                  <a:cubicBezTo>
                    <a:pt x="330" y="1670"/>
                    <a:pt x="447" y="1724"/>
                    <a:pt x="608" y="1724"/>
                  </a:cubicBezTo>
                  <a:cubicBezTo>
                    <a:pt x="1389" y="1724"/>
                    <a:pt x="3205" y="442"/>
                    <a:pt x="3205" y="442"/>
                  </a:cubicBezTo>
                  <a:lnTo>
                    <a:pt x="1837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87;p43"/>
            <p:cNvSpPr/>
            <p:nvPr/>
          </p:nvSpPr>
          <p:spPr>
            <a:xfrm>
              <a:off x="7835858" y="3138518"/>
              <a:ext cx="69500" cy="40929"/>
            </a:xfrm>
            <a:custGeom>
              <a:avLst/>
              <a:gdLst/>
              <a:ahLst/>
              <a:cxnLst/>
              <a:rect l="l" t="t" r="r" b="b"/>
              <a:pathLst>
                <a:path w="3931" h="2315" extrusionOk="0">
                  <a:moveTo>
                    <a:pt x="2207" y="613"/>
                  </a:moveTo>
                  <a:lnTo>
                    <a:pt x="2889" y="834"/>
                  </a:lnTo>
                  <a:cubicBezTo>
                    <a:pt x="2062" y="1362"/>
                    <a:pt x="1268" y="1746"/>
                    <a:pt x="984" y="1746"/>
                  </a:cubicBezTo>
                  <a:cubicBezTo>
                    <a:pt x="955" y="1746"/>
                    <a:pt x="932" y="1742"/>
                    <a:pt x="914" y="1734"/>
                  </a:cubicBezTo>
                  <a:cubicBezTo>
                    <a:pt x="802" y="1427"/>
                    <a:pt x="1577" y="897"/>
                    <a:pt x="2207" y="613"/>
                  </a:cubicBezTo>
                  <a:close/>
                  <a:moveTo>
                    <a:pt x="2191" y="1"/>
                  </a:moveTo>
                  <a:cubicBezTo>
                    <a:pt x="2153" y="1"/>
                    <a:pt x="2114" y="9"/>
                    <a:pt x="2078" y="24"/>
                  </a:cubicBezTo>
                  <a:cubicBezTo>
                    <a:pt x="1728" y="170"/>
                    <a:pt x="1" y="949"/>
                    <a:pt x="359" y="1935"/>
                  </a:cubicBezTo>
                  <a:cubicBezTo>
                    <a:pt x="418" y="2103"/>
                    <a:pt x="555" y="2232"/>
                    <a:pt x="725" y="2283"/>
                  </a:cubicBezTo>
                  <a:cubicBezTo>
                    <a:pt x="793" y="2303"/>
                    <a:pt x="865" y="2314"/>
                    <a:pt x="936" y="2314"/>
                  </a:cubicBezTo>
                  <a:cubicBezTo>
                    <a:pt x="940" y="2314"/>
                    <a:pt x="944" y="2314"/>
                    <a:pt x="948" y="2314"/>
                  </a:cubicBezTo>
                  <a:cubicBezTo>
                    <a:pt x="1772" y="2314"/>
                    <a:pt x="3261" y="1313"/>
                    <a:pt x="3731" y="981"/>
                  </a:cubicBezTo>
                  <a:cubicBezTo>
                    <a:pt x="3930" y="840"/>
                    <a:pt x="3884" y="533"/>
                    <a:pt x="3652" y="458"/>
                  </a:cubicBezTo>
                  <a:lnTo>
                    <a:pt x="2282" y="15"/>
                  </a:lnTo>
                  <a:cubicBezTo>
                    <a:pt x="2253" y="6"/>
                    <a:pt x="2222" y="1"/>
                    <a:pt x="2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88;p43"/>
            <p:cNvSpPr/>
            <p:nvPr/>
          </p:nvSpPr>
          <p:spPr>
            <a:xfrm>
              <a:off x="7862466" y="2987884"/>
              <a:ext cx="196213" cy="181980"/>
            </a:xfrm>
            <a:custGeom>
              <a:avLst/>
              <a:gdLst/>
              <a:ahLst/>
              <a:cxnLst/>
              <a:rect l="l" t="t" r="r" b="b"/>
              <a:pathLst>
                <a:path w="11098" h="10293" extrusionOk="0">
                  <a:moveTo>
                    <a:pt x="7398" y="0"/>
                  </a:moveTo>
                  <a:lnTo>
                    <a:pt x="0" y="9006"/>
                  </a:lnTo>
                  <a:lnTo>
                    <a:pt x="644" y="10293"/>
                  </a:lnTo>
                  <a:lnTo>
                    <a:pt x="11097" y="7719"/>
                  </a:lnTo>
                  <a:cubicBezTo>
                    <a:pt x="5308" y="5468"/>
                    <a:pt x="7398" y="1"/>
                    <a:pt x="7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9;p43"/>
            <p:cNvSpPr/>
            <p:nvPr/>
          </p:nvSpPr>
          <p:spPr>
            <a:xfrm>
              <a:off x="7856879" y="2982651"/>
              <a:ext cx="207157" cy="192447"/>
            </a:xfrm>
            <a:custGeom>
              <a:avLst/>
              <a:gdLst/>
              <a:ahLst/>
              <a:cxnLst/>
              <a:rect l="l" t="t" r="r" b="b"/>
              <a:pathLst>
                <a:path w="11717" h="10885" extrusionOk="0">
                  <a:moveTo>
                    <a:pt x="7140" y="1461"/>
                  </a:moveTo>
                  <a:lnTo>
                    <a:pt x="7140" y="1461"/>
                  </a:lnTo>
                  <a:cubicBezTo>
                    <a:pt x="6896" y="3171"/>
                    <a:pt x="7040" y="6197"/>
                    <a:pt x="10502" y="7936"/>
                  </a:cubicBezTo>
                  <a:lnTo>
                    <a:pt x="1118" y="10246"/>
                  </a:lnTo>
                  <a:lnTo>
                    <a:pt x="666" y="9342"/>
                  </a:lnTo>
                  <a:lnTo>
                    <a:pt x="7140" y="1461"/>
                  </a:lnTo>
                  <a:close/>
                  <a:moveTo>
                    <a:pt x="7714" y="1"/>
                  </a:moveTo>
                  <a:cubicBezTo>
                    <a:pt x="7628" y="1"/>
                    <a:pt x="7543" y="38"/>
                    <a:pt x="7485" y="109"/>
                  </a:cubicBezTo>
                  <a:lnTo>
                    <a:pt x="87" y="9114"/>
                  </a:lnTo>
                  <a:cubicBezTo>
                    <a:pt x="14" y="9205"/>
                    <a:pt x="0" y="9330"/>
                    <a:pt x="52" y="9434"/>
                  </a:cubicBezTo>
                  <a:lnTo>
                    <a:pt x="695" y="10721"/>
                  </a:lnTo>
                  <a:cubicBezTo>
                    <a:pt x="745" y="10822"/>
                    <a:pt x="848" y="10885"/>
                    <a:pt x="960" y="10885"/>
                  </a:cubicBezTo>
                  <a:cubicBezTo>
                    <a:pt x="984" y="10885"/>
                    <a:pt x="1008" y="10882"/>
                    <a:pt x="1030" y="10876"/>
                  </a:cubicBezTo>
                  <a:lnTo>
                    <a:pt x="11484" y="8302"/>
                  </a:lnTo>
                  <a:cubicBezTo>
                    <a:pt x="11610" y="8272"/>
                    <a:pt x="11700" y="8164"/>
                    <a:pt x="11708" y="8036"/>
                  </a:cubicBezTo>
                  <a:cubicBezTo>
                    <a:pt x="11717" y="7906"/>
                    <a:pt x="11641" y="7787"/>
                    <a:pt x="11520" y="7741"/>
                  </a:cubicBezTo>
                  <a:cubicBezTo>
                    <a:pt x="6080" y="5624"/>
                    <a:pt x="7911" y="614"/>
                    <a:pt x="7990" y="401"/>
                  </a:cubicBezTo>
                  <a:cubicBezTo>
                    <a:pt x="8042" y="266"/>
                    <a:pt x="7988" y="112"/>
                    <a:pt x="7863" y="41"/>
                  </a:cubicBezTo>
                  <a:cubicBezTo>
                    <a:pt x="7816" y="14"/>
                    <a:pt x="7765" y="1"/>
                    <a:pt x="7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0;p43"/>
            <p:cNvSpPr/>
            <p:nvPr/>
          </p:nvSpPr>
          <p:spPr>
            <a:xfrm>
              <a:off x="9005531" y="2156570"/>
              <a:ext cx="427149" cy="344442"/>
            </a:xfrm>
            <a:custGeom>
              <a:avLst/>
              <a:gdLst/>
              <a:ahLst/>
              <a:cxnLst/>
              <a:rect l="l" t="t" r="r" b="b"/>
              <a:pathLst>
                <a:path w="24160" h="19482" extrusionOk="0">
                  <a:moveTo>
                    <a:pt x="16840" y="1"/>
                  </a:moveTo>
                  <a:cubicBezTo>
                    <a:pt x="15648" y="1"/>
                    <a:pt x="14441" y="335"/>
                    <a:pt x="13366" y="1035"/>
                  </a:cubicBezTo>
                  <a:lnTo>
                    <a:pt x="524" y="9397"/>
                  </a:lnTo>
                  <a:cubicBezTo>
                    <a:pt x="178" y="10277"/>
                    <a:pt x="0" y="11215"/>
                    <a:pt x="0" y="12162"/>
                  </a:cubicBezTo>
                  <a:cubicBezTo>
                    <a:pt x="0" y="16194"/>
                    <a:pt x="3137" y="19465"/>
                    <a:pt x="7011" y="19482"/>
                  </a:cubicBezTo>
                  <a:lnTo>
                    <a:pt x="20054" y="11887"/>
                  </a:lnTo>
                  <a:cubicBezTo>
                    <a:pt x="23163" y="10078"/>
                    <a:pt x="24160" y="6058"/>
                    <a:pt x="22257" y="3005"/>
                  </a:cubicBezTo>
                  <a:cubicBezTo>
                    <a:pt x="21047" y="1063"/>
                    <a:pt x="18966" y="1"/>
                    <a:pt x="168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591;p43"/>
            <p:cNvSpPr/>
            <p:nvPr/>
          </p:nvSpPr>
          <p:spPr>
            <a:xfrm>
              <a:off x="9000280" y="2151302"/>
              <a:ext cx="425328" cy="354944"/>
            </a:xfrm>
            <a:custGeom>
              <a:avLst/>
              <a:gdLst/>
              <a:ahLst/>
              <a:cxnLst/>
              <a:rect l="l" t="t" r="r" b="b"/>
              <a:pathLst>
                <a:path w="24057" h="20076" extrusionOk="0">
                  <a:moveTo>
                    <a:pt x="17130" y="592"/>
                  </a:moveTo>
                  <a:cubicBezTo>
                    <a:pt x="17572" y="592"/>
                    <a:pt x="18017" y="640"/>
                    <a:pt x="18459" y="738"/>
                  </a:cubicBezTo>
                  <a:cubicBezTo>
                    <a:pt x="20067" y="1096"/>
                    <a:pt x="21433" y="2062"/>
                    <a:pt x="22303" y="3459"/>
                  </a:cubicBezTo>
                  <a:cubicBezTo>
                    <a:pt x="23180" y="4867"/>
                    <a:pt x="23443" y="6529"/>
                    <a:pt x="23044" y="8139"/>
                  </a:cubicBezTo>
                  <a:cubicBezTo>
                    <a:pt x="22645" y="9749"/>
                    <a:pt x="21635" y="11096"/>
                    <a:pt x="20203" y="11931"/>
                  </a:cubicBezTo>
                  <a:lnTo>
                    <a:pt x="7228" y="19483"/>
                  </a:lnTo>
                  <a:cubicBezTo>
                    <a:pt x="3562" y="19422"/>
                    <a:pt x="592" y="16290"/>
                    <a:pt x="592" y="12460"/>
                  </a:cubicBezTo>
                  <a:cubicBezTo>
                    <a:pt x="592" y="11581"/>
                    <a:pt x="751" y="10711"/>
                    <a:pt x="1062" y="9890"/>
                  </a:cubicBezTo>
                  <a:lnTo>
                    <a:pt x="13824" y="1579"/>
                  </a:lnTo>
                  <a:cubicBezTo>
                    <a:pt x="14825" y="929"/>
                    <a:pt x="15966" y="592"/>
                    <a:pt x="17130" y="592"/>
                  </a:cubicBezTo>
                  <a:close/>
                  <a:moveTo>
                    <a:pt x="17127" y="1"/>
                  </a:moveTo>
                  <a:cubicBezTo>
                    <a:pt x="15850" y="1"/>
                    <a:pt x="14599" y="369"/>
                    <a:pt x="13502" y="1085"/>
                  </a:cubicBezTo>
                  <a:lnTo>
                    <a:pt x="660" y="9447"/>
                  </a:lnTo>
                  <a:cubicBezTo>
                    <a:pt x="607" y="9481"/>
                    <a:pt x="568" y="9529"/>
                    <a:pt x="546" y="9587"/>
                  </a:cubicBezTo>
                  <a:cubicBezTo>
                    <a:pt x="185" y="10501"/>
                    <a:pt x="0" y="11477"/>
                    <a:pt x="2" y="12460"/>
                  </a:cubicBezTo>
                  <a:cubicBezTo>
                    <a:pt x="2" y="16642"/>
                    <a:pt x="3278" y="20058"/>
                    <a:pt x="7305" y="20076"/>
                  </a:cubicBezTo>
                  <a:lnTo>
                    <a:pt x="7306" y="20076"/>
                  </a:lnTo>
                  <a:cubicBezTo>
                    <a:pt x="7358" y="20074"/>
                    <a:pt x="7410" y="20062"/>
                    <a:pt x="7455" y="20035"/>
                  </a:cubicBezTo>
                  <a:lnTo>
                    <a:pt x="20500" y="12441"/>
                  </a:lnTo>
                  <a:cubicBezTo>
                    <a:pt x="22072" y="11526"/>
                    <a:pt x="23179" y="10049"/>
                    <a:pt x="23618" y="8281"/>
                  </a:cubicBezTo>
                  <a:cubicBezTo>
                    <a:pt x="24056" y="6515"/>
                    <a:pt x="23767" y="4692"/>
                    <a:pt x="22805" y="3147"/>
                  </a:cubicBezTo>
                  <a:cubicBezTo>
                    <a:pt x="21849" y="1613"/>
                    <a:pt x="20351" y="553"/>
                    <a:pt x="18587" y="162"/>
                  </a:cubicBezTo>
                  <a:cubicBezTo>
                    <a:pt x="18101" y="54"/>
                    <a:pt x="17612" y="1"/>
                    <a:pt x="17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592;p43"/>
            <p:cNvSpPr/>
            <p:nvPr/>
          </p:nvSpPr>
          <p:spPr>
            <a:xfrm>
              <a:off x="9056680" y="2156570"/>
              <a:ext cx="376001" cy="310974"/>
            </a:xfrm>
            <a:custGeom>
              <a:avLst/>
              <a:gdLst/>
              <a:ahLst/>
              <a:cxnLst/>
              <a:rect l="l" t="t" r="r" b="b"/>
              <a:pathLst>
                <a:path w="21267" h="17589" extrusionOk="0">
                  <a:moveTo>
                    <a:pt x="13947" y="1"/>
                  </a:moveTo>
                  <a:cubicBezTo>
                    <a:pt x="12755" y="1"/>
                    <a:pt x="11548" y="335"/>
                    <a:pt x="10473" y="1035"/>
                  </a:cubicBezTo>
                  <a:lnTo>
                    <a:pt x="715" y="7389"/>
                  </a:lnTo>
                  <a:cubicBezTo>
                    <a:pt x="245" y="8362"/>
                    <a:pt x="1" y="9430"/>
                    <a:pt x="2" y="10513"/>
                  </a:cubicBezTo>
                  <a:cubicBezTo>
                    <a:pt x="2" y="14421"/>
                    <a:pt x="3098" y="17588"/>
                    <a:pt x="6918" y="17588"/>
                  </a:cubicBezTo>
                  <a:cubicBezTo>
                    <a:pt x="7080" y="17588"/>
                    <a:pt x="7240" y="17582"/>
                    <a:pt x="7400" y="17571"/>
                  </a:cubicBezTo>
                  <a:lnTo>
                    <a:pt x="17161" y="11887"/>
                  </a:lnTo>
                  <a:cubicBezTo>
                    <a:pt x="20270" y="10078"/>
                    <a:pt x="21267" y="6058"/>
                    <a:pt x="19364" y="3005"/>
                  </a:cubicBezTo>
                  <a:cubicBezTo>
                    <a:pt x="18154" y="1063"/>
                    <a:pt x="16073" y="1"/>
                    <a:pt x="13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593;p43"/>
            <p:cNvSpPr/>
            <p:nvPr/>
          </p:nvSpPr>
          <p:spPr>
            <a:xfrm>
              <a:off x="9051429" y="2151302"/>
              <a:ext cx="374180" cy="321475"/>
            </a:xfrm>
            <a:custGeom>
              <a:avLst/>
              <a:gdLst/>
              <a:ahLst/>
              <a:cxnLst/>
              <a:rect l="l" t="t" r="r" b="b"/>
              <a:pathLst>
                <a:path w="21164" h="18183" extrusionOk="0">
                  <a:moveTo>
                    <a:pt x="14238" y="592"/>
                  </a:moveTo>
                  <a:cubicBezTo>
                    <a:pt x="14680" y="592"/>
                    <a:pt x="15125" y="640"/>
                    <a:pt x="15567" y="738"/>
                  </a:cubicBezTo>
                  <a:cubicBezTo>
                    <a:pt x="17175" y="1096"/>
                    <a:pt x="18540" y="2062"/>
                    <a:pt x="19411" y="3459"/>
                  </a:cubicBezTo>
                  <a:cubicBezTo>
                    <a:pt x="20288" y="4867"/>
                    <a:pt x="20552" y="6529"/>
                    <a:pt x="20152" y="8139"/>
                  </a:cubicBezTo>
                  <a:cubicBezTo>
                    <a:pt x="19753" y="9749"/>
                    <a:pt x="18744" y="11095"/>
                    <a:pt x="17310" y="11931"/>
                  </a:cubicBezTo>
                  <a:lnTo>
                    <a:pt x="7609" y="17578"/>
                  </a:lnTo>
                  <a:cubicBezTo>
                    <a:pt x="7478" y="17587"/>
                    <a:pt x="7347" y="17590"/>
                    <a:pt x="7215" y="17590"/>
                  </a:cubicBezTo>
                  <a:cubicBezTo>
                    <a:pt x="3565" y="17590"/>
                    <a:pt x="595" y="14549"/>
                    <a:pt x="595" y="10811"/>
                  </a:cubicBezTo>
                  <a:cubicBezTo>
                    <a:pt x="592" y="9801"/>
                    <a:pt x="814" y="8802"/>
                    <a:pt x="1243" y="7888"/>
                  </a:cubicBezTo>
                  <a:lnTo>
                    <a:pt x="10933" y="1579"/>
                  </a:lnTo>
                  <a:cubicBezTo>
                    <a:pt x="11933" y="929"/>
                    <a:pt x="13074" y="592"/>
                    <a:pt x="14238" y="592"/>
                  </a:cubicBezTo>
                  <a:close/>
                  <a:moveTo>
                    <a:pt x="14234" y="1"/>
                  </a:moveTo>
                  <a:cubicBezTo>
                    <a:pt x="12957" y="1"/>
                    <a:pt x="11706" y="369"/>
                    <a:pt x="10609" y="1085"/>
                  </a:cubicBezTo>
                  <a:lnTo>
                    <a:pt x="850" y="7439"/>
                  </a:lnTo>
                  <a:cubicBezTo>
                    <a:pt x="805" y="7468"/>
                    <a:pt x="769" y="7509"/>
                    <a:pt x="746" y="7558"/>
                  </a:cubicBezTo>
                  <a:cubicBezTo>
                    <a:pt x="255" y="8572"/>
                    <a:pt x="1" y="9684"/>
                    <a:pt x="4" y="10811"/>
                  </a:cubicBezTo>
                  <a:cubicBezTo>
                    <a:pt x="4" y="14875"/>
                    <a:pt x="3239" y="18182"/>
                    <a:pt x="7215" y="18182"/>
                  </a:cubicBezTo>
                  <a:cubicBezTo>
                    <a:pt x="7383" y="18182"/>
                    <a:pt x="7551" y="18176"/>
                    <a:pt x="7717" y="18163"/>
                  </a:cubicBezTo>
                  <a:cubicBezTo>
                    <a:pt x="7762" y="18161"/>
                    <a:pt x="7805" y="18147"/>
                    <a:pt x="7846" y="18124"/>
                  </a:cubicBezTo>
                  <a:lnTo>
                    <a:pt x="17607" y="12441"/>
                  </a:lnTo>
                  <a:cubicBezTo>
                    <a:pt x="19179" y="11526"/>
                    <a:pt x="20286" y="10049"/>
                    <a:pt x="20725" y="8281"/>
                  </a:cubicBezTo>
                  <a:cubicBezTo>
                    <a:pt x="21163" y="6515"/>
                    <a:pt x="20874" y="4692"/>
                    <a:pt x="19912" y="3147"/>
                  </a:cubicBezTo>
                  <a:cubicBezTo>
                    <a:pt x="18956" y="1612"/>
                    <a:pt x="17458" y="553"/>
                    <a:pt x="15694" y="162"/>
                  </a:cubicBezTo>
                  <a:cubicBezTo>
                    <a:pt x="15208" y="54"/>
                    <a:pt x="14719" y="1"/>
                    <a:pt x="14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594;p43"/>
            <p:cNvSpPr/>
            <p:nvPr/>
          </p:nvSpPr>
          <p:spPr>
            <a:xfrm>
              <a:off x="8597990" y="2534251"/>
              <a:ext cx="31700" cy="62676"/>
            </a:xfrm>
            <a:custGeom>
              <a:avLst/>
              <a:gdLst/>
              <a:ahLst/>
              <a:cxnLst/>
              <a:rect l="l" t="t" r="r" b="b"/>
              <a:pathLst>
                <a:path w="1793" h="3545" extrusionOk="0">
                  <a:moveTo>
                    <a:pt x="1793" y="1"/>
                  </a:moveTo>
                  <a:cubicBezTo>
                    <a:pt x="1793" y="1"/>
                    <a:pt x="364" y="1"/>
                    <a:pt x="364" y="652"/>
                  </a:cubicBezTo>
                  <a:cubicBezTo>
                    <a:pt x="364" y="1291"/>
                    <a:pt x="0" y="3544"/>
                    <a:pt x="778" y="3544"/>
                  </a:cubicBezTo>
                  <a:cubicBezTo>
                    <a:pt x="791" y="3544"/>
                    <a:pt x="803" y="3544"/>
                    <a:pt x="816" y="3542"/>
                  </a:cubicBezTo>
                  <a:cubicBezTo>
                    <a:pt x="1642" y="3471"/>
                    <a:pt x="1568" y="2025"/>
                    <a:pt x="1643" y="1519"/>
                  </a:cubicBezTo>
                  <a:cubicBezTo>
                    <a:pt x="1717" y="1012"/>
                    <a:pt x="1793" y="1"/>
                    <a:pt x="1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595;p43"/>
            <p:cNvSpPr/>
            <p:nvPr/>
          </p:nvSpPr>
          <p:spPr>
            <a:xfrm>
              <a:off x="8596487" y="2529017"/>
              <a:ext cx="38648" cy="73142"/>
            </a:xfrm>
            <a:custGeom>
              <a:avLst/>
              <a:gdLst/>
              <a:ahLst/>
              <a:cxnLst/>
              <a:rect l="l" t="t" r="r" b="b"/>
              <a:pathLst>
                <a:path w="2186" h="4137" extrusionOk="0">
                  <a:moveTo>
                    <a:pt x="1556" y="612"/>
                  </a:moveTo>
                  <a:cubicBezTo>
                    <a:pt x="1527" y="949"/>
                    <a:pt x="1480" y="1462"/>
                    <a:pt x="1436" y="1771"/>
                  </a:cubicBezTo>
                  <a:cubicBezTo>
                    <a:pt x="1421" y="1868"/>
                    <a:pt x="1411" y="1995"/>
                    <a:pt x="1401" y="2141"/>
                  </a:cubicBezTo>
                  <a:cubicBezTo>
                    <a:pt x="1364" y="2652"/>
                    <a:pt x="1304" y="3507"/>
                    <a:pt x="828" y="3530"/>
                  </a:cubicBezTo>
                  <a:cubicBezTo>
                    <a:pt x="579" y="3284"/>
                    <a:pt x="673" y="2044"/>
                    <a:pt x="713" y="1515"/>
                  </a:cubicBezTo>
                  <a:cubicBezTo>
                    <a:pt x="730" y="1281"/>
                    <a:pt x="745" y="1081"/>
                    <a:pt x="745" y="948"/>
                  </a:cubicBezTo>
                  <a:cubicBezTo>
                    <a:pt x="745" y="789"/>
                    <a:pt x="1133" y="658"/>
                    <a:pt x="1556" y="612"/>
                  </a:cubicBezTo>
                  <a:close/>
                  <a:moveTo>
                    <a:pt x="1878" y="1"/>
                  </a:moveTo>
                  <a:cubicBezTo>
                    <a:pt x="1700" y="1"/>
                    <a:pt x="153" y="27"/>
                    <a:pt x="153" y="946"/>
                  </a:cubicBezTo>
                  <a:cubicBezTo>
                    <a:pt x="153" y="1070"/>
                    <a:pt x="138" y="1254"/>
                    <a:pt x="123" y="1470"/>
                  </a:cubicBezTo>
                  <a:cubicBezTo>
                    <a:pt x="39" y="2587"/>
                    <a:pt x="1" y="3545"/>
                    <a:pt x="411" y="3950"/>
                  </a:cubicBezTo>
                  <a:cubicBezTo>
                    <a:pt x="530" y="4070"/>
                    <a:pt x="690" y="4137"/>
                    <a:pt x="858" y="4137"/>
                  </a:cubicBezTo>
                  <a:cubicBezTo>
                    <a:pt x="860" y="4137"/>
                    <a:pt x="862" y="4137"/>
                    <a:pt x="863" y="4137"/>
                  </a:cubicBezTo>
                  <a:cubicBezTo>
                    <a:pt x="883" y="4137"/>
                    <a:pt x="905" y="4136"/>
                    <a:pt x="926" y="4133"/>
                  </a:cubicBezTo>
                  <a:cubicBezTo>
                    <a:pt x="1857" y="4052"/>
                    <a:pt x="1940" y="2883"/>
                    <a:pt x="1990" y="2184"/>
                  </a:cubicBezTo>
                  <a:cubicBezTo>
                    <a:pt x="1999" y="2056"/>
                    <a:pt x="2006" y="1942"/>
                    <a:pt x="2019" y="1858"/>
                  </a:cubicBezTo>
                  <a:cubicBezTo>
                    <a:pt x="2096" y="1347"/>
                    <a:pt x="2169" y="360"/>
                    <a:pt x="2173" y="318"/>
                  </a:cubicBezTo>
                  <a:cubicBezTo>
                    <a:pt x="2185" y="147"/>
                    <a:pt x="2049" y="1"/>
                    <a:pt x="1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596;p43"/>
            <p:cNvSpPr/>
            <p:nvPr/>
          </p:nvSpPr>
          <p:spPr>
            <a:xfrm>
              <a:off x="8619241" y="2490882"/>
              <a:ext cx="38100" cy="86950"/>
            </a:xfrm>
            <a:custGeom>
              <a:avLst/>
              <a:gdLst/>
              <a:ahLst/>
              <a:cxnLst/>
              <a:rect l="l" t="t" r="r" b="b"/>
              <a:pathLst>
                <a:path w="2155" h="4918" extrusionOk="0">
                  <a:moveTo>
                    <a:pt x="1479" y="1"/>
                  </a:moveTo>
                  <a:cubicBezTo>
                    <a:pt x="1123" y="1"/>
                    <a:pt x="731" y="99"/>
                    <a:pt x="583" y="492"/>
                  </a:cubicBezTo>
                  <a:cubicBezTo>
                    <a:pt x="291" y="1269"/>
                    <a:pt x="1" y="4917"/>
                    <a:pt x="844" y="4917"/>
                  </a:cubicBezTo>
                  <a:cubicBezTo>
                    <a:pt x="855" y="4917"/>
                    <a:pt x="867" y="4916"/>
                    <a:pt x="878" y="4915"/>
                  </a:cubicBezTo>
                  <a:cubicBezTo>
                    <a:pt x="1762" y="4817"/>
                    <a:pt x="1958" y="1475"/>
                    <a:pt x="2155" y="99"/>
                  </a:cubicBezTo>
                  <a:cubicBezTo>
                    <a:pt x="2155" y="99"/>
                    <a:pt x="1835" y="1"/>
                    <a:pt x="14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597;p43"/>
            <p:cNvSpPr/>
            <p:nvPr/>
          </p:nvSpPr>
          <p:spPr>
            <a:xfrm>
              <a:off x="8614450" y="2485613"/>
              <a:ext cx="48408" cy="97434"/>
            </a:xfrm>
            <a:custGeom>
              <a:avLst/>
              <a:gdLst/>
              <a:ahLst/>
              <a:cxnLst/>
              <a:rect l="l" t="t" r="r" b="b"/>
              <a:pathLst>
                <a:path w="2738" h="5511" extrusionOk="0">
                  <a:moveTo>
                    <a:pt x="1745" y="594"/>
                  </a:moveTo>
                  <a:cubicBezTo>
                    <a:pt x="1863" y="595"/>
                    <a:pt x="1981" y="606"/>
                    <a:pt x="2097" y="627"/>
                  </a:cubicBezTo>
                  <a:cubicBezTo>
                    <a:pt x="2074" y="812"/>
                    <a:pt x="2050" y="1019"/>
                    <a:pt x="2024" y="1241"/>
                  </a:cubicBezTo>
                  <a:cubicBezTo>
                    <a:pt x="1922" y="2136"/>
                    <a:pt x="1611" y="4863"/>
                    <a:pt x="1124" y="4920"/>
                  </a:cubicBezTo>
                  <a:cubicBezTo>
                    <a:pt x="731" y="4707"/>
                    <a:pt x="799" y="1776"/>
                    <a:pt x="1130" y="893"/>
                  </a:cubicBezTo>
                  <a:cubicBezTo>
                    <a:pt x="1218" y="657"/>
                    <a:pt x="1484" y="594"/>
                    <a:pt x="1743" y="594"/>
                  </a:cubicBezTo>
                  <a:close/>
                  <a:moveTo>
                    <a:pt x="1760" y="0"/>
                  </a:moveTo>
                  <a:cubicBezTo>
                    <a:pt x="1275" y="0"/>
                    <a:pt x="774" y="159"/>
                    <a:pt x="576" y="687"/>
                  </a:cubicBezTo>
                  <a:cubicBezTo>
                    <a:pt x="314" y="1388"/>
                    <a:pt x="1" y="4450"/>
                    <a:pt x="630" y="5257"/>
                  </a:cubicBezTo>
                  <a:cubicBezTo>
                    <a:pt x="759" y="5422"/>
                    <a:pt x="927" y="5510"/>
                    <a:pt x="1114" y="5510"/>
                  </a:cubicBezTo>
                  <a:cubicBezTo>
                    <a:pt x="1135" y="5510"/>
                    <a:pt x="1158" y="5509"/>
                    <a:pt x="1179" y="5506"/>
                  </a:cubicBezTo>
                  <a:cubicBezTo>
                    <a:pt x="2073" y="5407"/>
                    <a:pt x="2346" y="3626"/>
                    <a:pt x="2612" y="1308"/>
                  </a:cubicBezTo>
                  <a:cubicBezTo>
                    <a:pt x="2649" y="977"/>
                    <a:pt x="2684" y="678"/>
                    <a:pt x="2718" y="439"/>
                  </a:cubicBezTo>
                  <a:cubicBezTo>
                    <a:pt x="2738" y="295"/>
                    <a:pt x="2651" y="157"/>
                    <a:pt x="2513" y="114"/>
                  </a:cubicBezTo>
                  <a:cubicBezTo>
                    <a:pt x="2305" y="51"/>
                    <a:pt x="2035" y="0"/>
                    <a:pt x="1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598;p43"/>
            <p:cNvSpPr/>
            <p:nvPr/>
          </p:nvSpPr>
          <p:spPr>
            <a:xfrm>
              <a:off x="8646910" y="2484941"/>
              <a:ext cx="45172" cy="80674"/>
            </a:xfrm>
            <a:custGeom>
              <a:avLst/>
              <a:gdLst/>
              <a:ahLst/>
              <a:cxnLst/>
              <a:rect l="l" t="t" r="r" b="b"/>
              <a:pathLst>
                <a:path w="2555" h="4563" extrusionOk="0">
                  <a:moveTo>
                    <a:pt x="1224" y="1"/>
                  </a:moveTo>
                  <a:cubicBezTo>
                    <a:pt x="969" y="1"/>
                    <a:pt x="736" y="114"/>
                    <a:pt x="590" y="435"/>
                  </a:cubicBezTo>
                  <a:cubicBezTo>
                    <a:pt x="99" y="1516"/>
                    <a:pt x="0" y="4562"/>
                    <a:pt x="590" y="4562"/>
                  </a:cubicBezTo>
                  <a:cubicBezTo>
                    <a:pt x="1180" y="4562"/>
                    <a:pt x="2064" y="3285"/>
                    <a:pt x="2260" y="2597"/>
                  </a:cubicBezTo>
                  <a:cubicBezTo>
                    <a:pt x="2457" y="1908"/>
                    <a:pt x="2555" y="632"/>
                    <a:pt x="2555" y="632"/>
                  </a:cubicBezTo>
                  <a:cubicBezTo>
                    <a:pt x="2555" y="632"/>
                    <a:pt x="1828" y="1"/>
                    <a:pt x="1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599;p43"/>
            <p:cNvSpPr/>
            <p:nvPr/>
          </p:nvSpPr>
          <p:spPr>
            <a:xfrm>
              <a:off x="8641695" y="2479725"/>
              <a:ext cx="55745" cy="91123"/>
            </a:xfrm>
            <a:custGeom>
              <a:avLst/>
              <a:gdLst/>
              <a:ahLst/>
              <a:cxnLst/>
              <a:rect l="l" t="t" r="r" b="b"/>
              <a:pathLst>
                <a:path w="3153" h="5154" extrusionOk="0">
                  <a:moveTo>
                    <a:pt x="1522" y="591"/>
                  </a:moveTo>
                  <a:cubicBezTo>
                    <a:pt x="1829" y="591"/>
                    <a:pt x="2261" y="841"/>
                    <a:pt x="2542" y="1058"/>
                  </a:cubicBezTo>
                  <a:cubicBezTo>
                    <a:pt x="2510" y="1412"/>
                    <a:pt x="2418" y="2297"/>
                    <a:pt x="2271" y="2812"/>
                  </a:cubicBezTo>
                  <a:cubicBezTo>
                    <a:pt x="2078" y="3484"/>
                    <a:pt x="1314" y="4470"/>
                    <a:pt x="935" y="4557"/>
                  </a:cubicBezTo>
                  <a:cubicBezTo>
                    <a:pt x="682" y="4161"/>
                    <a:pt x="702" y="1846"/>
                    <a:pt x="1154" y="854"/>
                  </a:cubicBezTo>
                  <a:cubicBezTo>
                    <a:pt x="1241" y="661"/>
                    <a:pt x="1348" y="617"/>
                    <a:pt x="1421" y="602"/>
                  </a:cubicBezTo>
                  <a:cubicBezTo>
                    <a:pt x="1454" y="594"/>
                    <a:pt x="1488" y="591"/>
                    <a:pt x="1522" y="591"/>
                  </a:cubicBezTo>
                  <a:close/>
                  <a:moveTo>
                    <a:pt x="1519" y="0"/>
                  </a:moveTo>
                  <a:cubicBezTo>
                    <a:pt x="1444" y="0"/>
                    <a:pt x="1369" y="8"/>
                    <a:pt x="1296" y="24"/>
                  </a:cubicBezTo>
                  <a:cubicBezTo>
                    <a:pt x="1086" y="69"/>
                    <a:pt x="798" y="208"/>
                    <a:pt x="617" y="607"/>
                  </a:cubicBezTo>
                  <a:cubicBezTo>
                    <a:pt x="167" y="1595"/>
                    <a:pt x="1" y="4191"/>
                    <a:pt x="453" y="4893"/>
                  </a:cubicBezTo>
                  <a:cubicBezTo>
                    <a:pt x="599" y="5119"/>
                    <a:pt x="786" y="5153"/>
                    <a:pt x="885" y="5153"/>
                  </a:cubicBezTo>
                  <a:cubicBezTo>
                    <a:pt x="1714" y="5153"/>
                    <a:pt x="2650" y="3639"/>
                    <a:pt x="2840" y="2974"/>
                  </a:cubicBezTo>
                  <a:cubicBezTo>
                    <a:pt x="3043" y="2265"/>
                    <a:pt x="3141" y="1002"/>
                    <a:pt x="3145" y="949"/>
                  </a:cubicBezTo>
                  <a:cubicBezTo>
                    <a:pt x="3152" y="855"/>
                    <a:pt x="3114" y="764"/>
                    <a:pt x="3044" y="703"/>
                  </a:cubicBezTo>
                  <a:cubicBezTo>
                    <a:pt x="2954" y="624"/>
                    <a:pt x="2210" y="0"/>
                    <a:pt x="1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00;p43"/>
            <p:cNvSpPr/>
            <p:nvPr/>
          </p:nvSpPr>
          <p:spPr>
            <a:xfrm>
              <a:off x="8664254" y="2483297"/>
              <a:ext cx="64338" cy="71728"/>
            </a:xfrm>
            <a:custGeom>
              <a:avLst/>
              <a:gdLst/>
              <a:ahLst/>
              <a:cxnLst/>
              <a:rect l="l" t="t" r="r" b="b"/>
              <a:pathLst>
                <a:path w="3639" h="4057" extrusionOk="0">
                  <a:moveTo>
                    <a:pt x="1585" y="0"/>
                  </a:moveTo>
                  <a:cubicBezTo>
                    <a:pt x="1538" y="0"/>
                    <a:pt x="1501" y="12"/>
                    <a:pt x="1476" y="37"/>
                  </a:cubicBezTo>
                  <a:cubicBezTo>
                    <a:pt x="1181" y="332"/>
                    <a:pt x="0" y="3359"/>
                    <a:pt x="887" y="3968"/>
                  </a:cubicBezTo>
                  <a:cubicBezTo>
                    <a:pt x="976" y="4029"/>
                    <a:pt x="1067" y="4057"/>
                    <a:pt x="1160" y="4057"/>
                  </a:cubicBezTo>
                  <a:cubicBezTo>
                    <a:pt x="1987" y="4057"/>
                    <a:pt x="2892" y="1860"/>
                    <a:pt x="2892" y="1860"/>
                  </a:cubicBezTo>
                  <a:lnTo>
                    <a:pt x="3639" y="1314"/>
                  </a:lnTo>
                  <a:cubicBezTo>
                    <a:pt x="3639" y="1314"/>
                    <a:pt x="2079" y="0"/>
                    <a:pt x="1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601;p43"/>
            <p:cNvSpPr/>
            <p:nvPr/>
          </p:nvSpPr>
          <p:spPr>
            <a:xfrm>
              <a:off x="8667278" y="2477993"/>
              <a:ext cx="67255" cy="82265"/>
            </a:xfrm>
            <a:custGeom>
              <a:avLst/>
              <a:gdLst/>
              <a:ahLst/>
              <a:cxnLst/>
              <a:rect l="l" t="t" r="r" b="b"/>
              <a:pathLst>
                <a:path w="3804" h="4653" extrusionOk="0">
                  <a:moveTo>
                    <a:pt x="1472" y="606"/>
                  </a:moveTo>
                  <a:cubicBezTo>
                    <a:pt x="1718" y="676"/>
                    <a:pt x="2342" y="1088"/>
                    <a:pt x="2984" y="1601"/>
                  </a:cubicBezTo>
                  <a:lnTo>
                    <a:pt x="2546" y="1922"/>
                  </a:lnTo>
                  <a:cubicBezTo>
                    <a:pt x="2502" y="1954"/>
                    <a:pt x="2468" y="1998"/>
                    <a:pt x="2448" y="2048"/>
                  </a:cubicBezTo>
                  <a:cubicBezTo>
                    <a:pt x="2138" y="2799"/>
                    <a:pt x="1501" y="3918"/>
                    <a:pt x="1054" y="4050"/>
                  </a:cubicBezTo>
                  <a:cubicBezTo>
                    <a:pt x="1031" y="4057"/>
                    <a:pt x="1010" y="4061"/>
                    <a:pt x="989" y="4061"/>
                  </a:cubicBezTo>
                  <a:cubicBezTo>
                    <a:pt x="952" y="4061"/>
                    <a:pt x="919" y="4049"/>
                    <a:pt x="883" y="4024"/>
                  </a:cubicBezTo>
                  <a:cubicBezTo>
                    <a:pt x="763" y="3942"/>
                    <a:pt x="718" y="3751"/>
                    <a:pt x="699" y="3605"/>
                  </a:cubicBezTo>
                  <a:cubicBezTo>
                    <a:pt x="587" y="2678"/>
                    <a:pt x="1233" y="993"/>
                    <a:pt x="1472" y="606"/>
                  </a:cubicBezTo>
                  <a:close/>
                  <a:moveTo>
                    <a:pt x="1390" y="0"/>
                  </a:moveTo>
                  <a:cubicBezTo>
                    <a:pt x="1223" y="0"/>
                    <a:pt x="1148" y="76"/>
                    <a:pt x="1097" y="127"/>
                  </a:cubicBezTo>
                  <a:cubicBezTo>
                    <a:pt x="780" y="444"/>
                    <a:pt x="0" y="2463"/>
                    <a:pt x="106" y="3611"/>
                  </a:cubicBezTo>
                  <a:cubicBezTo>
                    <a:pt x="145" y="4033"/>
                    <a:pt x="294" y="4336"/>
                    <a:pt x="548" y="4511"/>
                  </a:cubicBezTo>
                  <a:cubicBezTo>
                    <a:pt x="678" y="4602"/>
                    <a:pt x="831" y="4651"/>
                    <a:pt x="989" y="4652"/>
                  </a:cubicBezTo>
                  <a:cubicBezTo>
                    <a:pt x="1068" y="4652"/>
                    <a:pt x="1147" y="4639"/>
                    <a:pt x="1223" y="4617"/>
                  </a:cubicBezTo>
                  <a:cubicBezTo>
                    <a:pt x="2045" y="4373"/>
                    <a:pt x="2760" y="2823"/>
                    <a:pt x="2962" y="2351"/>
                  </a:cubicBezTo>
                  <a:lnTo>
                    <a:pt x="3643" y="1852"/>
                  </a:lnTo>
                  <a:cubicBezTo>
                    <a:pt x="3796" y="1739"/>
                    <a:pt x="3804" y="1511"/>
                    <a:pt x="3658" y="1387"/>
                  </a:cubicBezTo>
                  <a:cubicBezTo>
                    <a:pt x="2313" y="255"/>
                    <a:pt x="1697" y="0"/>
                    <a:pt x="1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602;p43"/>
            <p:cNvSpPr/>
            <p:nvPr/>
          </p:nvSpPr>
          <p:spPr>
            <a:xfrm>
              <a:off x="8247890" y="2513494"/>
              <a:ext cx="358727" cy="423772"/>
            </a:xfrm>
            <a:custGeom>
              <a:avLst/>
              <a:gdLst/>
              <a:ahLst/>
              <a:cxnLst/>
              <a:rect l="l" t="t" r="r" b="b"/>
              <a:pathLst>
                <a:path w="20290" h="23969" extrusionOk="0">
                  <a:moveTo>
                    <a:pt x="7449" y="0"/>
                  </a:moveTo>
                  <a:cubicBezTo>
                    <a:pt x="6618" y="0"/>
                    <a:pt x="5715" y="135"/>
                    <a:pt x="4730" y="419"/>
                  </a:cubicBezTo>
                  <a:cubicBezTo>
                    <a:pt x="0" y="1785"/>
                    <a:pt x="209" y="8934"/>
                    <a:pt x="209" y="8934"/>
                  </a:cubicBezTo>
                  <a:cubicBezTo>
                    <a:pt x="209" y="8934"/>
                    <a:pt x="420" y="12088"/>
                    <a:pt x="1261" y="12824"/>
                  </a:cubicBezTo>
                  <a:cubicBezTo>
                    <a:pt x="2102" y="13560"/>
                    <a:pt x="2628" y="14296"/>
                    <a:pt x="2628" y="14296"/>
                  </a:cubicBezTo>
                  <a:cubicBezTo>
                    <a:pt x="2628" y="14296"/>
                    <a:pt x="2838" y="15768"/>
                    <a:pt x="2838" y="16714"/>
                  </a:cubicBezTo>
                  <a:cubicBezTo>
                    <a:pt x="2838" y="17487"/>
                    <a:pt x="3260" y="17558"/>
                    <a:pt x="3700" y="17558"/>
                  </a:cubicBezTo>
                  <a:cubicBezTo>
                    <a:pt x="3799" y="17558"/>
                    <a:pt x="3898" y="17555"/>
                    <a:pt x="3994" y="17555"/>
                  </a:cubicBezTo>
                  <a:cubicBezTo>
                    <a:pt x="4520" y="17555"/>
                    <a:pt x="5466" y="19342"/>
                    <a:pt x="5992" y="20183"/>
                  </a:cubicBezTo>
                  <a:cubicBezTo>
                    <a:pt x="6517" y="21024"/>
                    <a:pt x="8620" y="22811"/>
                    <a:pt x="9566" y="23337"/>
                  </a:cubicBezTo>
                  <a:cubicBezTo>
                    <a:pt x="9676" y="23398"/>
                    <a:pt x="9795" y="23425"/>
                    <a:pt x="9918" y="23425"/>
                  </a:cubicBezTo>
                  <a:cubicBezTo>
                    <a:pt x="10857" y="23425"/>
                    <a:pt x="12089" y="21865"/>
                    <a:pt x="12089" y="21865"/>
                  </a:cubicBezTo>
                  <a:lnTo>
                    <a:pt x="12825" y="23968"/>
                  </a:lnTo>
                  <a:lnTo>
                    <a:pt x="20289" y="19132"/>
                  </a:lnTo>
                  <a:lnTo>
                    <a:pt x="16609" y="11983"/>
                  </a:lnTo>
                  <a:cubicBezTo>
                    <a:pt x="16609" y="11983"/>
                    <a:pt x="16505" y="8724"/>
                    <a:pt x="14402" y="4939"/>
                  </a:cubicBezTo>
                  <a:cubicBezTo>
                    <a:pt x="12737" y="1943"/>
                    <a:pt x="10611" y="0"/>
                    <a:pt x="7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603;p43"/>
            <p:cNvSpPr/>
            <p:nvPr/>
          </p:nvSpPr>
          <p:spPr>
            <a:xfrm>
              <a:off x="8243541" y="2508243"/>
              <a:ext cx="368982" cy="434221"/>
            </a:xfrm>
            <a:custGeom>
              <a:avLst/>
              <a:gdLst/>
              <a:ahLst/>
              <a:cxnLst/>
              <a:rect l="l" t="t" r="r" b="b"/>
              <a:pathLst>
                <a:path w="20870" h="24560" extrusionOk="0">
                  <a:moveTo>
                    <a:pt x="7714" y="587"/>
                  </a:moveTo>
                  <a:cubicBezTo>
                    <a:pt x="10467" y="587"/>
                    <a:pt x="12587" y="2135"/>
                    <a:pt x="14390" y="5380"/>
                  </a:cubicBezTo>
                  <a:cubicBezTo>
                    <a:pt x="16430" y="9051"/>
                    <a:pt x="16561" y="12258"/>
                    <a:pt x="16561" y="12289"/>
                  </a:cubicBezTo>
                  <a:cubicBezTo>
                    <a:pt x="16563" y="12333"/>
                    <a:pt x="16575" y="12376"/>
                    <a:pt x="16595" y="12415"/>
                  </a:cubicBezTo>
                  <a:lnTo>
                    <a:pt x="20151" y="19326"/>
                  </a:lnTo>
                  <a:lnTo>
                    <a:pt x="13227" y="23812"/>
                  </a:lnTo>
                  <a:lnTo>
                    <a:pt x="12615" y="22064"/>
                  </a:lnTo>
                  <a:cubicBezTo>
                    <a:pt x="12578" y="21962"/>
                    <a:pt x="12490" y="21888"/>
                    <a:pt x="12385" y="21870"/>
                  </a:cubicBezTo>
                  <a:cubicBezTo>
                    <a:pt x="12368" y="21868"/>
                    <a:pt x="12352" y="21867"/>
                    <a:pt x="12335" y="21867"/>
                  </a:cubicBezTo>
                  <a:cubicBezTo>
                    <a:pt x="12245" y="21867"/>
                    <a:pt x="12160" y="21908"/>
                    <a:pt x="12104" y="21979"/>
                  </a:cubicBezTo>
                  <a:cubicBezTo>
                    <a:pt x="11695" y="22497"/>
                    <a:pt x="10762" y="23427"/>
                    <a:pt x="10172" y="23427"/>
                  </a:cubicBezTo>
                  <a:cubicBezTo>
                    <a:pt x="10094" y="23427"/>
                    <a:pt x="10021" y="23411"/>
                    <a:pt x="9957" y="23375"/>
                  </a:cubicBezTo>
                  <a:cubicBezTo>
                    <a:pt x="9036" y="22862"/>
                    <a:pt x="6978" y="21106"/>
                    <a:pt x="6490" y="20323"/>
                  </a:cubicBezTo>
                  <a:cubicBezTo>
                    <a:pt x="6395" y="20172"/>
                    <a:pt x="6287" y="19991"/>
                    <a:pt x="6170" y="19794"/>
                  </a:cubicBezTo>
                  <a:cubicBezTo>
                    <a:pt x="5367" y="18442"/>
                    <a:pt x="4798" y="17556"/>
                    <a:pt x="4241" y="17556"/>
                  </a:cubicBezTo>
                  <a:lnTo>
                    <a:pt x="4091" y="17557"/>
                  </a:lnTo>
                  <a:cubicBezTo>
                    <a:pt x="4045" y="17558"/>
                    <a:pt x="3998" y="17559"/>
                    <a:pt x="3951" y="17559"/>
                  </a:cubicBezTo>
                  <a:cubicBezTo>
                    <a:pt x="3761" y="17559"/>
                    <a:pt x="3583" y="17545"/>
                    <a:pt x="3496" y="17460"/>
                  </a:cubicBezTo>
                  <a:cubicBezTo>
                    <a:pt x="3400" y="17366"/>
                    <a:pt x="3380" y="17164"/>
                    <a:pt x="3380" y="17011"/>
                  </a:cubicBezTo>
                  <a:cubicBezTo>
                    <a:pt x="3380" y="16054"/>
                    <a:pt x="3176" y="14612"/>
                    <a:pt x="3167" y="14550"/>
                  </a:cubicBezTo>
                  <a:cubicBezTo>
                    <a:pt x="3161" y="14504"/>
                    <a:pt x="3142" y="14460"/>
                    <a:pt x="3116" y="14421"/>
                  </a:cubicBezTo>
                  <a:cubicBezTo>
                    <a:pt x="3093" y="14389"/>
                    <a:pt x="2559" y="13648"/>
                    <a:pt x="1703" y="12899"/>
                  </a:cubicBezTo>
                  <a:cubicBezTo>
                    <a:pt x="1159" y="12421"/>
                    <a:pt x="831" y="10391"/>
                    <a:pt x="752" y="9217"/>
                  </a:cubicBezTo>
                  <a:cubicBezTo>
                    <a:pt x="747" y="8999"/>
                    <a:pt x="656" y="2271"/>
                    <a:pt x="5060" y="1000"/>
                  </a:cubicBezTo>
                  <a:cubicBezTo>
                    <a:pt x="6007" y="726"/>
                    <a:pt x="6889" y="587"/>
                    <a:pt x="7714" y="587"/>
                  </a:cubicBezTo>
                  <a:close/>
                  <a:moveTo>
                    <a:pt x="7699" y="0"/>
                  </a:moveTo>
                  <a:cubicBezTo>
                    <a:pt x="6822" y="0"/>
                    <a:pt x="5890" y="145"/>
                    <a:pt x="4896" y="432"/>
                  </a:cubicBezTo>
                  <a:cubicBezTo>
                    <a:pt x="1" y="1847"/>
                    <a:pt x="153" y="8939"/>
                    <a:pt x="161" y="9240"/>
                  </a:cubicBezTo>
                  <a:lnTo>
                    <a:pt x="161" y="9251"/>
                  </a:lnTo>
                  <a:cubicBezTo>
                    <a:pt x="183" y="9586"/>
                    <a:pt x="406" y="12550"/>
                    <a:pt x="1313" y="13343"/>
                  </a:cubicBezTo>
                  <a:cubicBezTo>
                    <a:pt x="1782" y="13756"/>
                    <a:pt x="2210" y="14213"/>
                    <a:pt x="2592" y="14708"/>
                  </a:cubicBezTo>
                  <a:cubicBezTo>
                    <a:pt x="2633" y="15015"/>
                    <a:pt x="2788" y="16215"/>
                    <a:pt x="2788" y="17011"/>
                  </a:cubicBezTo>
                  <a:cubicBezTo>
                    <a:pt x="2788" y="17403"/>
                    <a:pt x="2884" y="17688"/>
                    <a:pt x="3080" y="17882"/>
                  </a:cubicBezTo>
                  <a:cubicBezTo>
                    <a:pt x="3326" y="18122"/>
                    <a:pt x="3662" y="18150"/>
                    <a:pt x="3959" y="18150"/>
                  </a:cubicBezTo>
                  <a:cubicBezTo>
                    <a:pt x="4008" y="18150"/>
                    <a:pt x="4055" y="18149"/>
                    <a:pt x="4101" y="18149"/>
                  </a:cubicBezTo>
                  <a:lnTo>
                    <a:pt x="4234" y="18146"/>
                  </a:lnTo>
                  <a:cubicBezTo>
                    <a:pt x="4537" y="18207"/>
                    <a:pt x="5325" y="19531"/>
                    <a:pt x="5661" y="20096"/>
                  </a:cubicBezTo>
                  <a:cubicBezTo>
                    <a:pt x="5781" y="20297"/>
                    <a:pt x="5892" y="20483"/>
                    <a:pt x="5987" y="20637"/>
                  </a:cubicBezTo>
                  <a:cubicBezTo>
                    <a:pt x="6535" y="21514"/>
                    <a:pt x="8650" y="23326"/>
                    <a:pt x="9669" y="23892"/>
                  </a:cubicBezTo>
                  <a:cubicBezTo>
                    <a:pt x="9825" y="23979"/>
                    <a:pt x="9990" y="24017"/>
                    <a:pt x="10159" y="24017"/>
                  </a:cubicBezTo>
                  <a:cubicBezTo>
                    <a:pt x="10923" y="24017"/>
                    <a:pt x="11762" y="23243"/>
                    <a:pt x="12226" y="22742"/>
                  </a:cubicBezTo>
                  <a:lnTo>
                    <a:pt x="12792" y="24362"/>
                  </a:lnTo>
                  <a:cubicBezTo>
                    <a:pt x="12834" y="24479"/>
                    <a:pt x="12944" y="24560"/>
                    <a:pt x="13069" y="24560"/>
                  </a:cubicBezTo>
                  <a:cubicBezTo>
                    <a:pt x="13070" y="24560"/>
                    <a:pt x="13071" y="24560"/>
                    <a:pt x="13072" y="24560"/>
                  </a:cubicBezTo>
                  <a:cubicBezTo>
                    <a:pt x="13129" y="24560"/>
                    <a:pt x="13184" y="24543"/>
                    <a:pt x="13233" y="24513"/>
                  </a:cubicBezTo>
                  <a:lnTo>
                    <a:pt x="20697" y="19677"/>
                  </a:lnTo>
                  <a:cubicBezTo>
                    <a:pt x="20825" y="19595"/>
                    <a:pt x="20869" y="19429"/>
                    <a:pt x="20799" y="19294"/>
                  </a:cubicBezTo>
                  <a:lnTo>
                    <a:pt x="17149" y="12202"/>
                  </a:lnTo>
                  <a:cubicBezTo>
                    <a:pt x="17122" y="11699"/>
                    <a:pt x="16879" y="8642"/>
                    <a:pt x="14908" y="5094"/>
                  </a:cubicBezTo>
                  <a:cubicBezTo>
                    <a:pt x="13002" y="1664"/>
                    <a:pt x="10671" y="0"/>
                    <a:pt x="76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604;p43"/>
            <p:cNvSpPr/>
            <p:nvPr/>
          </p:nvSpPr>
          <p:spPr>
            <a:xfrm>
              <a:off x="8121478" y="2423786"/>
              <a:ext cx="450204" cy="397217"/>
            </a:xfrm>
            <a:custGeom>
              <a:avLst/>
              <a:gdLst/>
              <a:ahLst/>
              <a:cxnLst/>
              <a:rect l="l" t="t" r="r" b="b"/>
              <a:pathLst>
                <a:path w="25464" h="22467" extrusionOk="0">
                  <a:moveTo>
                    <a:pt x="16101" y="0"/>
                  </a:moveTo>
                  <a:cubicBezTo>
                    <a:pt x="16036" y="0"/>
                    <a:pt x="16001" y="1"/>
                    <a:pt x="16001" y="1"/>
                  </a:cubicBezTo>
                  <a:cubicBezTo>
                    <a:pt x="16001" y="1"/>
                    <a:pt x="13765" y="1"/>
                    <a:pt x="10839" y="1034"/>
                  </a:cubicBezTo>
                  <a:cubicBezTo>
                    <a:pt x="8077" y="2010"/>
                    <a:pt x="7398" y="5851"/>
                    <a:pt x="4990" y="7227"/>
                  </a:cubicBezTo>
                  <a:cubicBezTo>
                    <a:pt x="4467" y="7526"/>
                    <a:pt x="4107" y="7638"/>
                    <a:pt x="3850" y="7638"/>
                  </a:cubicBezTo>
                  <a:cubicBezTo>
                    <a:pt x="3068" y="7638"/>
                    <a:pt x="3252" y="6592"/>
                    <a:pt x="2759" y="6592"/>
                  </a:cubicBezTo>
                  <a:cubicBezTo>
                    <a:pt x="2669" y="6592"/>
                    <a:pt x="2555" y="6627"/>
                    <a:pt x="2409" y="6711"/>
                  </a:cubicBezTo>
                  <a:cubicBezTo>
                    <a:pt x="1204" y="7399"/>
                    <a:pt x="0" y="13421"/>
                    <a:pt x="2580" y="15141"/>
                  </a:cubicBezTo>
                  <a:cubicBezTo>
                    <a:pt x="3297" y="15619"/>
                    <a:pt x="4107" y="15792"/>
                    <a:pt x="4903" y="15792"/>
                  </a:cubicBezTo>
                  <a:cubicBezTo>
                    <a:pt x="6972" y="15792"/>
                    <a:pt x="8947" y="14625"/>
                    <a:pt x="8947" y="14625"/>
                  </a:cubicBezTo>
                  <a:lnTo>
                    <a:pt x="8947" y="14625"/>
                  </a:lnTo>
                  <a:cubicBezTo>
                    <a:pt x="8947" y="14625"/>
                    <a:pt x="8602" y="15830"/>
                    <a:pt x="9634" y="16174"/>
                  </a:cubicBezTo>
                  <a:cubicBezTo>
                    <a:pt x="10255" y="16381"/>
                    <a:pt x="10887" y="16554"/>
                    <a:pt x="11528" y="16690"/>
                  </a:cubicBezTo>
                  <a:cubicBezTo>
                    <a:pt x="11528" y="16690"/>
                    <a:pt x="11369" y="18592"/>
                    <a:pt x="12726" y="18592"/>
                  </a:cubicBezTo>
                  <a:cubicBezTo>
                    <a:pt x="12783" y="18592"/>
                    <a:pt x="12842" y="18589"/>
                    <a:pt x="12904" y="18582"/>
                  </a:cubicBezTo>
                  <a:cubicBezTo>
                    <a:pt x="14189" y="18440"/>
                    <a:pt x="13459" y="16756"/>
                    <a:pt x="13174" y="16187"/>
                  </a:cubicBezTo>
                  <a:lnTo>
                    <a:pt x="13174" y="16187"/>
                  </a:lnTo>
                  <a:cubicBezTo>
                    <a:pt x="13701" y="17172"/>
                    <a:pt x="16243" y="21754"/>
                    <a:pt x="18237" y="22368"/>
                  </a:cubicBezTo>
                  <a:cubicBezTo>
                    <a:pt x="18456" y="22435"/>
                    <a:pt x="18685" y="22466"/>
                    <a:pt x="18920" y="22466"/>
                  </a:cubicBezTo>
                  <a:cubicBezTo>
                    <a:pt x="21091" y="22466"/>
                    <a:pt x="23827" y="19824"/>
                    <a:pt x="24604" y="18582"/>
                  </a:cubicBezTo>
                  <a:cubicBezTo>
                    <a:pt x="25464" y="17206"/>
                    <a:pt x="24775" y="7399"/>
                    <a:pt x="22883" y="3614"/>
                  </a:cubicBezTo>
                  <a:cubicBezTo>
                    <a:pt x="21149" y="145"/>
                    <a:pt x="16813" y="0"/>
                    <a:pt x="16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605;p43"/>
            <p:cNvSpPr/>
            <p:nvPr/>
          </p:nvSpPr>
          <p:spPr>
            <a:xfrm>
              <a:off x="8134173" y="2418553"/>
              <a:ext cx="443167" cy="407701"/>
            </a:xfrm>
            <a:custGeom>
              <a:avLst/>
              <a:gdLst/>
              <a:ahLst/>
              <a:cxnLst/>
              <a:rect l="l" t="t" r="r" b="b"/>
              <a:pathLst>
                <a:path w="25066" h="23060" extrusionOk="0">
                  <a:moveTo>
                    <a:pt x="15368" y="591"/>
                  </a:moveTo>
                  <a:cubicBezTo>
                    <a:pt x="15984" y="591"/>
                    <a:pt x="20239" y="720"/>
                    <a:pt x="21901" y="4043"/>
                  </a:cubicBezTo>
                  <a:cubicBezTo>
                    <a:pt x="23803" y="7848"/>
                    <a:pt x="24361" y="17560"/>
                    <a:pt x="23634" y="18722"/>
                  </a:cubicBezTo>
                  <a:cubicBezTo>
                    <a:pt x="22875" y="19938"/>
                    <a:pt x="20213" y="22468"/>
                    <a:pt x="18208" y="22468"/>
                  </a:cubicBezTo>
                  <a:cubicBezTo>
                    <a:pt x="18000" y="22468"/>
                    <a:pt x="17799" y="22441"/>
                    <a:pt x="17607" y="22382"/>
                  </a:cubicBezTo>
                  <a:cubicBezTo>
                    <a:pt x="15753" y="21810"/>
                    <a:pt x="13291" y="17409"/>
                    <a:pt x="12736" y="16378"/>
                  </a:cubicBezTo>
                  <a:cubicBezTo>
                    <a:pt x="12678" y="16263"/>
                    <a:pt x="12633" y="16183"/>
                    <a:pt x="12614" y="16150"/>
                  </a:cubicBezTo>
                  <a:cubicBezTo>
                    <a:pt x="12560" y="16054"/>
                    <a:pt x="12461" y="16001"/>
                    <a:pt x="12358" y="16001"/>
                  </a:cubicBezTo>
                  <a:cubicBezTo>
                    <a:pt x="12310" y="16001"/>
                    <a:pt x="12261" y="16012"/>
                    <a:pt x="12216" y="16037"/>
                  </a:cubicBezTo>
                  <a:cubicBezTo>
                    <a:pt x="12075" y="16113"/>
                    <a:pt x="12021" y="16288"/>
                    <a:pt x="12095" y="16432"/>
                  </a:cubicBezTo>
                  <a:cubicBezTo>
                    <a:pt x="12108" y="16457"/>
                    <a:pt x="12155" y="16548"/>
                    <a:pt x="12230" y="16687"/>
                  </a:cubicBezTo>
                  <a:cubicBezTo>
                    <a:pt x="12492" y="17222"/>
                    <a:pt x="12750" y="17992"/>
                    <a:pt x="12565" y="18356"/>
                  </a:cubicBezTo>
                  <a:cubicBezTo>
                    <a:pt x="12522" y="18439"/>
                    <a:pt x="12434" y="18551"/>
                    <a:pt x="12153" y="18582"/>
                  </a:cubicBezTo>
                  <a:cubicBezTo>
                    <a:pt x="12101" y="18588"/>
                    <a:pt x="12052" y="18591"/>
                    <a:pt x="12004" y="18591"/>
                  </a:cubicBezTo>
                  <a:cubicBezTo>
                    <a:pt x="11782" y="18591"/>
                    <a:pt x="11607" y="18526"/>
                    <a:pt x="11471" y="18393"/>
                  </a:cubicBezTo>
                  <a:cubicBezTo>
                    <a:pt x="11107" y="18042"/>
                    <a:pt x="11082" y="17275"/>
                    <a:pt x="11103" y="17008"/>
                  </a:cubicBezTo>
                  <a:cubicBezTo>
                    <a:pt x="11116" y="16860"/>
                    <a:pt x="11015" y="16725"/>
                    <a:pt x="10868" y="16695"/>
                  </a:cubicBezTo>
                  <a:cubicBezTo>
                    <a:pt x="10240" y="16560"/>
                    <a:pt x="9620" y="16392"/>
                    <a:pt x="9011" y="16189"/>
                  </a:cubicBezTo>
                  <a:cubicBezTo>
                    <a:pt x="8276" y="15943"/>
                    <a:pt x="8487" y="15096"/>
                    <a:pt x="8513" y="15002"/>
                  </a:cubicBezTo>
                  <a:cubicBezTo>
                    <a:pt x="8571" y="14799"/>
                    <a:pt x="8411" y="14624"/>
                    <a:pt x="8228" y="14624"/>
                  </a:cubicBezTo>
                  <a:cubicBezTo>
                    <a:pt x="8179" y="14624"/>
                    <a:pt x="8128" y="14637"/>
                    <a:pt x="8079" y="14665"/>
                  </a:cubicBezTo>
                  <a:cubicBezTo>
                    <a:pt x="8052" y="14681"/>
                    <a:pt x="6140" y="15788"/>
                    <a:pt x="4179" y="15788"/>
                  </a:cubicBezTo>
                  <a:cubicBezTo>
                    <a:pt x="3436" y="15788"/>
                    <a:pt x="2685" y="15629"/>
                    <a:pt x="2027" y="15190"/>
                  </a:cubicBezTo>
                  <a:cubicBezTo>
                    <a:pt x="1075" y="14557"/>
                    <a:pt x="568" y="13108"/>
                    <a:pt x="633" y="11213"/>
                  </a:cubicBezTo>
                  <a:cubicBezTo>
                    <a:pt x="704" y="9152"/>
                    <a:pt x="1382" y="7524"/>
                    <a:pt x="1837" y="7264"/>
                  </a:cubicBezTo>
                  <a:cubicBezTo>
                    <a:pt x="1978" y="7183"/>
                    <a:pt x="2036" y="7183"/>
                    <a:pt x="2036" y="7181"/>
                  </a:cubicBezTo>
                  <a:cubicBezTo>
                    <a:pt x="2072" y="7208"/>
                    <a:pt x="2132" y="7349"/>
                    <a:pt x="2167" y="7435"/>
                  </a:cubicBezTo>
                  <a:cubicBezTo>
                    <a:pt x="2274" y="7692"/>
                    <a:pt x="2421" y="8047"/>
                    <a:pt x="2815" y="8180"/>
                  </a:cubicBezTo>
                  <a:cubicBezTo>
                    <a:pt x="2912" y="8213"/>
                    <a:pt x="3016" y="8229"/>
                    <a:pt x="3129" y="8229"/>
                  </a:cubicBezTo>
                  <a:cubicBezTo>
                    <a:pt x="3468" y="8229"/>
                    <a:pt x="3888" y="8083"/>
                    <a:pt x="4418" y="7780"/>
                  </a:cubicBezTo>
                  <a:cubicBezTo>
                    <a:pt x="5582" y="7114"/>
                    <a:pt x="6357" y="5914"/>
                    <a:pt x="7106" y="4754"/>
                  </a:cubicBezTo>
                  <a:cubicBezTo>
                    <a:pt x="7985" y="3391"/>
                    <a:pt x="8817" y="2103"/>
                    <a:pt x="10219" y="1608"/>
                  </a:cubicBezTo>
                  <a:cubicBezTo>
                    <a:pt x="13057" y="606"/>
                    <a:pt x="15261" y="592"/>
                    <a:pt x="15283" y="592"/>
                  </a:cubicBezTo>
                  <a:lnTo>
                    <a:pt x="15293" y="592"/>
                  </a:lnTo>
                  <a:cubicBezTo>
                    <a:pt x="15297" y="592"/>
                    <a:pt x="15322" y="591"/>
                    <a:pt x="15368" y="591"/>
                  </a:cubicBezTo>
                  <a:close/>
                  <a:moveTo>
                    <a:pt x="15405" y="0"/>
                  </a:moveTo>
                  <a:cubicBezTo>
                    <a:pt x="15342" y="0"/>
                    <a:pt x="15299" y="1"/>
                    <a:pt x="15279" y="2"/>
                  </a:cubicBezTo>
                  <a:cubicBezTo>
                    <a:pt x="15130" y="3"/>
                    <a:pt x="12923" y="28"/>
                    <a:pt x="10024" y="1052"/>
                  </a:cubicBezTo>
                  <a:cubicBezTo>
                    <a:pt x="8430" y="1613"/>
                    <a:pt x="7505" y="3047"/>
                    <a:pt x="6610" y="4435"/>
                  </a:cubicBezTo>
                  <a:cubicBezTo>
                    <a:pt x="5867" y="5587"/>
                    <a:pt x="5166" y="6673"/>
                    <a:pt x="4126" y="7267"/>
                  </a:cubicBezTo>
                  <a:cubicBezTo>
                    <a:pt x="3600" y="7568"/>
                    <a:pt x="3299" y="7639"/>
                    <a:pt x="3132" y="7639"/>
                  </a:cubicBezTo>
                  <a:cubicBezTo>
                    <a:pt x="3076" y="7639"/>
                    <a:pt x="3036" y="7631"/>
                    <a:pt x="3007" y="7621"/>
                  </a:cubicBezTo>
                  <a:cubicBezTo>
                    <a:pt x="2876" y="7577"/>
                    <a:pt x="2810" y="7437"/>
                    <a:pt x="2714" y="7208"/>
                  </a:cubicBezTo>
                  <a:cubicBezTo>
                    <a:pt x="2618" y="6979"/>
                    <a:pt x="2509" y="6718"/>
                    <a:pt x="2234" y="6624"/>
                  </a:cubicBezTo>
                  <a:cubicBezTo>
                    <a:pt x="2172" y="6604"/>
                    <a:pt x="2109" y="6593"/>
                    <a:pt x="2043" y="6593"/>
                  </a:cubicBezTo>
                  <a:cubicBezTo>
                    <a:pt x="1894" y="6593"/>
                    <a:pt x="1730" y="6646"/>
                    <a:pt x="1545" y="6751"/>
                  </a:cubicBezTo>
                  <a:cubicBezTo>
                    <a:pt x="787" y="7186"/>
                    <a:pt x="113" y="9179"/>
                    <a:pt x="44" y="11196"/>
                  </a:cubicBezTo>
                  <a:cubicBezTo>
                    <a:pt x="0" y="12431"/>
                    <a:pt x="160" y="14658"/>
                    <a:pt x="1700" y="15684"/>
                  </a:cubicBezTo>
                  <a:cubicBezTo>
                    <a:pt x="2477" y="16202"/>
                    <a:pt x="3346" y="16389"/>
                    <a:pt x="4194" y="16389"/>
                  </a:cubicBezTo>
                  <a:cubicBezTo>
                    <a:pt x="5702" y="16389"/>
                    <a:pt x="7142" y="15800"/>
                    <a:pt x="7878" y="15442"/>
                  </a:cubicBezTo>
                  <a:cubicBezTo>
                    <a:pt x="7899" y="15943"/>
                    <a:pt x="8118" y="16515"/>
                    <a:pt x="8824" y="16752"/>
                  </a:cubicBezTo>
                  <a:cubicBezTo>
                    <a:pt x="9547" y="16991"/>
                    <a:pt x="10179" y="17147"/>
                    <a:pt x="10510" y="17224"/>
                  </a:cubicBezTo>
                  <a:cubicBezTo>
                    <a:pt x="10518" y="17619"/>
                    <a:pt x="10596" y="18368"/>
                    <a:pt x="11059" y="18819"/>
                  </a:cubicBezTo>
                  <a:cubicBezTo>
                    <a:pt x="11310" y="19062"/>
                    <a:pt x="11628" y="19184"/>
                    <a:pt x="12009" y="19184"/>
                  </a:cubicBezTo>
                  <a:cubicBezTo>
                    <a:pt x="12077" y="19184"/>
                    <a:pt x="12148" y="19181"/>
                    <a:pt x="12220" y="19173"/>
                  </a:cubicBezTo>
                  <a:cubicBezTo>
                    <a:pt x="12741" y="19115"/>
                    <a:pt x="12983" y="18844"/>
                    <a:pt x="13093" y="18626"/>
                  </a:cubicBezTo>
                  <a:cubicBezTo>
                    <a:pt x="13137" y="18538"/>
                    <a:pt x="13168" y="18445"/>
                    <a:pt x="13187" y="18349"/>
                  </a:cubicBezTo>
                  <a:cubicBezTo>
                    <a:pt x="14266" y="20104"/>
                    <a:pt x="15961" y="22494"/>
                    <a:pt x="17434" y="22947"/>
                  </a:cubicBezTo>
                  <a:cubicBezTo>
                    <a:pt x="17681" y="23022"/>
                    <a:pt x="17939" y="23059"/>
                    <a:pt x="18198" y="23059"/>
                  </a:cubicBezTo>
                  <a:cubicBezTo>
                    <a:pt x="18202" y="23059"/>
                    <a:pt x="18206" y="23059"/>
                    <a:pt x="18210" y="23059"/>
                  </a:cubicBezTo>
                  <a:cubicBezTo>
                    <a:pt x="20565" y="23059"/>
                    <a:pt x="23362" y="20276"/>
                    <a:pt x="24138" y="19037"/>
                  </a:cubicBezTo>
                  <a:cubicBezTo>
                    <a:pt x="25066" y="17550"/>
                    <a:pt x="24362" y="7643"/>
                    <a:pt x="22431" y="3779"/>
                  </a:cubicBezTo>
                  <a:cubicBezTo>
                    <a:pt x="20626" y="170"/>
                    <a:pt x="16237" y="0"/>
                    <a:pt x="154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606;p43"/>
            <p:cNvSpPr/>
            <p:nvPr/>
          </p:nvSpPr>
          <p:spPr>
            <a:xfrm>
              <a:off x="8337457" y="2709636"/>
              <a:ext cx="73991" cy="90557"/>
            </a:xfrm>
            <a:custGeom>
              <a:avLst/>
              <a:gdLst/>
              <a:ahLst/>
              <a:cxnLst/>
              <a:rect l="l" t="t" r="r" b="b"/>
              <a:pathLst>
                <a:path w="4185" h="5122" extrusionOk="0">
                  <a:moveTo>
                    <a:pt x="1275" y="1"/>
                  </a:moveTo>
                  <a:cubicBezTo>
                    <a:pt x="1" y="1"/>
                    <a:pt x="926" y="3517"/>
                    <a:pt x="926" y="3517"/>
                  </a:cubicBezTo>
                  <a:lnTo>
                    <a:pt x="2713" y="5095"/>
                  </a:lnTo>
                  <a:cubicBezTo>
                    <a:pt x="2784" y="5112"/>
                    <a:pt x="2868" y="5121"/>
                    <a:pt x="2959" y="5121"/>
                  </a:cubicBezTo>
                  <a:cubicBezTo>
                    <a:pt x="3399" y="5121"/>
                    <a:pt x="3992" y="4917"/>
                    <a:pt x="4080" y="4568"/>
                  </a:cubicBezTo>
                  <a:cubicBezTo>
                    <a:pt x="4184" y="4148"/>
                    <a:pt x="3239" y="573"/>
                    <a:pt x="1557" y="48"/>
                  </a:cubicBezTo>
                  <a:cubicBezTo>
                    <a:pt x="1453" y="16"/>
                    <a:pt x="1359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607;p43"/>
            <p:cNvSpPr/>
            <p:nvPr/>
          </p:nvSpPr>
          <p:spPr>
            <a:xfrm>
              <a:off x="8336043" y="2704403"/>
              <a:ext cx="80886" cy="100988"/>
            </a:xfrm>
            <a:custGeom>
              <a:avLst/>
              <a:gdLst/>
              <a:ahLst/>
              <a:cxnLst/>
              <a:rect l="l" t="t" r="r" b="b"/>
              <a:pathLst>
                <a:path w="4575" h="5712" extrusionOk="0">
                  <a:moveTo>
                    <a:pt x="1353" y="0"/>
                  </a:moveTo>
                  <a:cubicBezTo>
                    <a:pt x="1081" y="0"/>
                    <a:pt x="895" y="113"/>
                    <a:pt x="777" y="226"/>
                  </a:cubicBezTo>
                  <a:cubicBezTo>
                    <a:pt x="0" y="969"/>
                    <a:pt x="593" y="3406"/>
                    <a:pt x="720" y="3889"/>
                  </a:cubicBezTo>
                  <a:cubicBezTo>
                    <a:pt x="757" y="4019"/>
                    <a:pt x="876" y="4103"/>
                    <a:pt x="1005" y="4103"/>
                  </a:cubicBezTo>
                  <a:cubicBezTo>
                    <a:pt x="1029" y="4103"/>
                    <a:pt x="1054" y="4100"/>
                    <a:pt x="1079" y="4094"/>
                  </a:cubicBezTo>
                  <a:cubicBezTo>
                    <a:pt x="1235" y="4052"/>
                    <a:pt x="1330" y="3894"/>
                    <a:pt x="1291" y="3737"/>
                  </a:cubicBezTo>
                  <a:cubicBezTo>
                    <a:pt x="1014" y="2681"/>
                    <a:pt x="797" y="1026"/>
                    <a:pt x="1186" y="653"/>
                  </a:cubicBezTo>
                  <a:cubicBezTo>
                    <a:pt x="1207" y="633"/>
                    <a:pt x="1250" y="592"/>
                    <a:pt x="1354" y="592"/>
                  </a:cubicBezTo>
                  <a:cubicBezTo>
                    <a:pt x="1404" y="592"/>
                    <a:pt x="1467" y="601"/>
                    <a:pt x="1549" y="626"/>
                  </a:cubicBezTo>
                  <a:cubicBezTo>
                    <a:pt x="2985" y="1075"/>
                    <a:pt x="3932" y="4333"/>
                    <a:pt x="3873" y="4793"/>
                  </a:cubicBezTo>
                  <a:cubicBezTo>
                    <a:pt x="3830" y="4959"/>
                    <a:pt x="3377" y="5122"/>
                    <a:pt x="3040" y="5122"/>
                  </a:cubicBezTo>
                  <a:cubicBezTo>
                    <a:pt x="2976" y="5122"/>
                    <a:pt x="2916" y="5116"/>
                    <a:pt x="2864" y="5104"/>
                  </a:cubicBezTo>
                  <a:cubicBezTo>
                    <a:pt x="2839" y="5097"/>
                    <a:pt x="2814" y="5094"/>
                    <a:pt x="2790" y="5094"/>
                  </a:cubicBezTo>
                  <a:cubicBezTo>
                    <a:pt x="2658" y="5094"/>
                    <a:pt x="2537" y="5184"/>
                    <a:pt x="2503" y="5318"/>
                  </a:cubicBezTo>
                  <a:cubicBezTo>
                    <a:pt x="2464" y="5477"/>
                    <a:pt x="2561" y="5639"/>
                    <a:pt x="2721" y="5678"/>
                  </a:cubicBezTo>
                  <a:cubicBezTo>
                    <a:pt x="2820" y="5700"/>
                    <a:pt x="2922" y="5712"/>
                    <a:pt x="3023" y="5712"/>
                  </a:cubicBezTo>
                  <a:cubicBezTo>
                    <a:pt x="3029" y="5712"/>
                    <a:pt x="3034" y="5712"/>
                    <a:pt x="3039" y="5712"/>
                  </a:cubicBezTo>
                  <a:cubicBezTo>
                    <a:pt x="3579" y="5712"/>
                    <a:pt x="4313" y="5467"/>
                    <a:pt x="4446" y="4936"/>
                  </a:cubicBezTo>
                  <a:cubicBezTo>
                    <a:pt x="4574" y="4422"/>
                    <a:pt x="3578" y="642"/>
                    <a:pt x="1724" y="62"/>
                  </a:cubicBezTo>
                  <a:cubicBezTo>
                    <a:pt x="1585" y="19"/>
                    <a:pt x="1462" y="0"/>
                    <a:pt x="1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608;p43"/>
            <p:cNvSpPr/>
            <p:nvPr/>
          </p:nvSpPr>
          <p:spPr>
            <a:xfrm>
              <a:off x="8410087" y="2793563"/>
              <a:ext cx="265819" cy="181485"/>
            </a:xfrm>
            <a:custGeom>
              <a:avLst/>
              <a:gdLst/>
              <a:ahLst/>
              <a:cxnLst/>
              <a:rect l="l" t="t" r="r" b="b"/>
              <a:pathLst>
                <a:path w="15035" h="10265" extrusionOk="0">
                  <a:moveTo>
                    <a:pt x="11296" y="1"/>
                  </a:moveTo>
                  <a:cubicBezTo>
                    <a:pt x="10457" y="1"/>
                    <a:pt x="9624" y="57"/>
                    <a:pt x="8970" y="220"/>
                  </a:cubicBezTo>
                  <a:cubicBezTo>
                    <a:pt x="8970" y="220"/>
                    <a:pt x="5153" y="2380"/>
                    <a:pt x="3365" y="3957"/>
                  </a:cubicBezTo>
                  <a:cubicBezTo>
                    <a:pt x="1578" y="5533"/>
                    <a:pt x="1" y="10265"/>
                    <a:pt x="1" y="10265"/>
                  </a:cubicBezTo>
                  <a:cubicBezTo>
                    <a:pt x="1" y="10265"/>
                    <a:pt x="10828" y="2906"/>
                    <a:pt x="12722" y="1855"/>
                  </a:cubicBezTo>
                  <a:cubicBezTo>
                    <a:pt x="14614" y="803"/>
                    <a:pt x="15035" y="277"/>
                    <a:pt x="15035" y="277"/>
                  </a:cubicBezTo>
                  <a:cubicBezTo>
                    <a:pt x="15035" y="277"/>
                    <a:pt x="13154" y="1"/>
                    <a:pt x="11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609;p43"/>
            <p:cNvSpPr/>
            <p:nvPr/>
          </p:nvSpPr>
          <p:spPr>
            <a:xfrm>
              <a:off x="8404022" y="2788330"/>
              <a:ext cx="278478" cy="191934"/>
            </a:xfrm>
            <a:custGeom>
              <a:avLst/>
              <a:gdLst/>
              <a:ahLst/>
              <a:cxnLst/>
              <a:rect l="l" t="t" r="r" b="b"/>
              <a:pathLst>
                <a:path w="15751" h="10856" extrusionOk="0">
                  <a:moveTo>
                    <a:pt x="11631" y="592"/>
                  </a:moveTo>
                  <a:cubicBezTo>
                    <a:pt x="12794" y="592"/>
                    <a:pt x="13976" y="703"/>
                    <a:pt x="14683" y="783"/>
                  </a:cubicBezTo>
                  <a:cubicBezTo>
                    <a:pt x="14348" y="1035"/>
                    <a:pt x="13795" y="1407"/>
                    <a:pt x="12920" y="1893"/>
                  </a:cubicBezTo>
                  <a:cubicBezTo>
                    <a:pt x="11310" y="2788"/>
                    <a:pt x="3440" y="8105"/>
                    <a:pt x="932" y="9804"/>
                  </a:cubicBezTo>
                  <a:cubicBezTo>
                    <a:pt x="1471" y="8387"/>
                    <a:pt x="2647" y="5584"/>
                    <a:pt x="3904" y="4475"/>
                  </a:cubicBezTo>
                  <a:cubicBezTo>
                    <a:pt x="5556" y="3016"/>
                    <a:pt x="9035" y="1015"/>
                    <a:pt x="9423" y="793"/>
                  </a:cubicBezTo>
                  <a:cubicBezTo>
                    <a:pt x="10044" y="644"/>
                    <a:pt x="10833" y="592"/>
                    <a:pt x="11631" y="592"/>
                  </a:cubicBezTo>
                  <a:close/>
                  <a:moveTo>
                    <a:pt x="11648" y="0"/>
                  </a:moveTo>
                  <a:cubicBezTo>
                    <a:pt x="10786" y="0"/>
                    <a:pt x="9925" y="59"/>
                    <a:pt x="9241" y="229"/>
                  </a:cubicBezTo>
                  <a:cubicBezTo>
                    <a:pt x="9216" y="236"/>
                    <a:pt x="9191" y="246"/>
                    <a:pt x="9168" y="260"/>
                  </a:cubicBezTo>
                  <a:cubicBezTo>
                    <a:pt x="9011" y="348"/>
                    <a:pt x="5303" y="2452"/>
                    <a:pt x="3513" y="4032"/>
                  </a:cubicBezTo>
                  <a:cubicBezTo>
                    <a:pt x="1687" y="5642"/>
                    <a:pt x="130" y="10271"/>
                    <a:pt x="64" y="10468"/>
                  </a:cubicBezTo>
                  <a:cubicBezTo>
                    <a:pt x="0" y="10658"/>
                    <a:pt x="142" y="10855"/>
                    <a:pt x="344" y="10855"/>
                  </a:cubicBezTo>
                  <a:cubicBezTo>
                    <a:pt x="403" y="10855"/>
                    <a:pt x="461" y="10838"/>
                    <a:pt x="511" y="10805"/>
                  </a:cubicBezTo>
                  <a:cubicBezTo>
                    <a:pt x="618" y="10732"/>
                    <a:pt x="11349" y="3441"/>
                    <a:pt x="13208" y="2409"/>
                  </a:cubicBezTo>
                  <a:cubicBezTo>
                    <a:pt x="15097" y="1360"/>
                    <a:pt x="15562" y="816"/>
                    <a:pt x="15608" y="758"/>
                  </a:cubicBezTo>
                  <a:cubicBezTo>
                    <a:pt x="15750" y="579"/>
                    <a:pt x="15646" y="314"/>
                    <a:pt x="15421" y="281"/>
                  </a:cubicBezTo>
                  <a:cubicBezTo>
                    <a:pt x="15309" y="265"/>
                    <a:pt x="13479" y="0"/>
                    <a:pt x="116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610;p43"/>
            <p:cNvSpPr/>
            <p:nvPr/>
          </p:nvSpPr>
          <p:spPr>
            <a:xfrm>
              <a:off x="8826415" y="2624719"/>
              <a:ext cx="218931" cy="175509"/>
            </a:xfrm>
            <a:custGeom>
              <a:avLst/>
              <a:gdLst/>
              <a:ahLst/>
              <a:cxnLst/>
              <a:rect l="l" t="t" r="r" b="b"/>
              <a:pathLst>
                <a:path w="12383" h="9927" extrusionOk="0">
                  <a:moveTo>
                    <a:pt x="5491" y="0"/>
                  </a:moveTo>
                  <a:cubicBezTo>
                    <a:pt x="5100" y="0"/>
                    <a:pt x="4714" y="38"/>
                    <a:pt x="4343" y="116"/>
                  </a:cubicBezTo>
                  <a:cubicBezTo>
                    <a:pt x="1286" y="760"/>
                    <a:pt x="0" y="3332"/>
                    <a:pt x="0" y="3332"/>
                  </a:cubicBezTo>
                  <a:cubicBezTo>
                    <a:pt x="0" y="5744"/>
                    <a:pt x="5146" y="7674"/>
                    <a:pt x="5146" y="7674"/>
                  </a:cubicBezTo>
                  <a:cubicBezTo>
                    <a:pt x="5146" y="7674"/>
                    <a:pt x="6595" y="9927"/>
                    <a:pt x="8203" y="9927"/>
                  </a:cubicBezTo>
                  <a:cubicBezTo>
                    <a:pt x="9810" y="9927"/>
                    <a:pt x="12383" y="8317"/>
                    <a:pt x="11900" y="4941"/>
                  </a:cubicBezTo>
                  <a:cubicBezTo>
                    <a:pt x="11477" y="1975"/>
                    <a:pt x="8323" y="0"/>
                    <a:pt x="5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611;p43"/>
            <p:cNvSpPr/>
            <p:nvPr/>
          </p:nvSpPr>
          <p:spPr>
            <a:xfrm>
              <a:off x="8821164" y="2619504"/>
              <a:ext cx="225650" cy="185941"/>
            </a:xfrm>
            <a:custGeom>
              <a:avLst/>
              <a:gdLst/>
              <a:ahLst/>
              <a:cxnLst/>
              <a:rect l="l" t="t" r="r" b="b"/>
              <a:pathLst>
                <a:path w="12763" h="10517" extrusionOk="0">
                  <a:moveTo>
                    <a:pt x="5788" y="591"/>
                  </a:moveTo>
                  <a:cubicBezTo>
                    <a:pt x="7095" y="591"/>
                    <a:pt x="8493" y="1032"/>
                    <a:pt x="9639" y="1834"/>
                  </a:cubicBezTo>
                  <a:cubicBezTo>
                    <a:pt x="10909" y="2723"/>
                    <a:pt x="11714" y="3945"/>
                    <a:pt x="11904" y="5277"/>
                  </a:cubicBezTo>
                  <a:cubicBezTo>
                    <a:pt x="12146" y="6967"/>
                    <a:pt x="11563" y="8052"/>
                    <a:pt x="11032" y="8664"/>
                  </a:cubicBezTo>
                  <a:cubicBezTo>
                    <a:pt x="10226" y="9595"/>
                    <a:pt x="9163" y="9926"/>
                    <a:pt x="8498" y="9926"/>
                  </a:cubicBezTo>
                  <a:cubicBezTo>
                    <a:pt x="7071" y="9926"/>
                    <a:pt x="5705" y="7831"/>
                    <a:pt x="5691" y="7809"/>
                  </a:cubicBezTo>
                  <a:cubicBezTo>
                    <a:pt x="5657" y="7756"/>
                    <a:pt x="5606" y="7715"/>
                    <a:pt x="5546" y="7692"/>
                  </a:cubicBezTo>
                  <a:cubicBezTo>
                    <a:pt x="4186" y="7182"/>
                    <a:pt x="685" y="5481"/>
                    <a:pt x="593" y="3699"/>
                  </a:cubicBezTo>
                  <a:cubicBezTo>
                    <a:pt x="808" y="3316"/>
                    <a:pt x="2074" y="1252"/>
                    <a:pt x="4697" y="701"/>
                  </a:cubicBezTo>
                  <a:cubicBezTo>
                    <a:pt x="5048" y="627"/>
                    <a:pt x="5414" y="591"/>
                    <a:pt x="5788" y="591"/>
                  </a:cubicBezTo>
                  <a:close/>
                  <a:moveTo>
                    <a:pt x="5780" y="1"/>
                  </a:moveTo>
                  <a:cubicBezTo>
                    <a:pt x="5368" y="1"/>
                    <a:pt x="4964" y="40"/>
                    <a:pt x="4578" y="122"/>
                  </a:cubicBezTo>
                  <a:cubicBezTo>
                    <a:pt x="1419" y="786"/>
                    <a:pt x="88" y="3385"/>
                    <a:pt x="32" y="3495"/>
                  </a:cubicBezTo>
                  <a:cubicBezTo>
                    <a:pt x="11" y="3536"/>
                    <a:pt x="0" y="3581"/>
                    <a:pt x="0" y="3627"/>
                  </a:cubicBezTo>
                  <a:cubicBezTo>
                    <a:pt x="0" y="6059"/>
                    <a:pt x="4525" y="7929"/>
                    <a:pt x="5249" y="8212"/>
                  </a:cubicBezTo>
                  <a:cubicBezTo>
                    <a:pt x="5540" y="8639"/>
                    <a:pt x="6913" y="10516"/>
                    <a:pt x="8498" y="10516"/>
                  </a:cubicBezTo>
                  <a:cubicBezTo>
                    <a:pt x="9537" y="10516"/>
                    <a:pt x="10708" y="9942"/>
                    <a:pt x="11480" y="9052"/>
                  </a:cubicBezTo>
                  <a:cubicBezTo>
                    <a:pt x="12092" y="8347"/>
                    <a:pt x="12763" y="7104"/>
                    <a:pt x="12491" y="5194"/>
                  </a:cubicBezTo>
                  <a:cubicBezTo>
                    <a:pt x="12277" y="3699"/>
                    <a:pt x="11385" y="2333"/>
                    <a:pt x="9979" y="1349"/>
                  </a:cubicBezTo>
                  <a:cubicBezTo>
                    <a:pt x="8736" y="478"/>
                    <a:pt x="7209" y="1"/>
                    <a:pt x="5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612;p43"/>
            <p:cNvSpPr/>
            <p:nvPr/>
          </p:nvSpPr>
          <p:spPr>
            <a:xfrm>
              <a:off x="8041582" y="2970805"/>
              <a:ext cx="199059" cy="388925"/>
            </a:xfrm>
            <a:custGeom>
              <a:avLst/>
              <a:gdLst/>
              <a:ahLst/>
              <a:cxnLst/>
              <a:rect l="l" t="t" r="r" b="b"/>
              <a:pathLst>
                <a:path w="11259" h="21998" extrusionOk="0">
                  <a:moveTo>
                    <a:pt x="8526" y="1"/>
                  </a:moveTo>
                  <a:cubicBezTo>
                    <a:pt x="7078" y="1"/>
                    <a:pt x="6273" y="644"/>
                    <a:pt x="4504" y="1287"/>
                  </a:cubicBezTo>
                  <a:cubicBezTo>
                    <a:pt x="2735" y="1931"/>
                    <a:pt x="1771" y="1770"/>
                    <a:pt x="1287" y="1931"/>
                  </a:cubicBezTo>
                  <a:cubicBezTo>
                    <a:pt x="805" y="2092"/>
                    <a:pt x="1128" y="2735"/>
                    <a:pt x="1771" y="3217"/>
                  </a:cubicBezTo>
                  <a:cubicBezTo>
                    <a:pt x="1985" y="3378"/>
                    <a:pt x="2378" y="3432"/>
                    <a:pt x="2807" y="3432"/>
                  </a:cubicBezTo>
                  <a:cubicBezTo>
                    <a:pt x="3665" y="3432"/>
                    <a:pt x="4665" y="3217"/>
                    <a:pt x="4665" y="3217"/>
                  </a:cubicBezTo>
                  <a:lnTo>
                    <a:pt x="4665" y="3217"/>
                  </a:lnTo>
                  <a:cubicBezTo>
                    <a:pt x="4665" y="3218"/>
                    <a:pt x="1610" y="5309"/>
                    <a:pt x="805" y="5791"/>
                  </a:cubicBezTo>
                  <a:cubicBezTo>
                    <a:pt x="1" y="6273"/>
                    <a:pt x="3056" y="6755"/>
                    <a:pt x="4343" y="6755"/>
                  </a:cubicBezTo>
                  <a:cubicBezTo>
                    <a:pt x="5630" y="6755"/>
                    <a:pt x="6434" y="5952"/>
                    <a:pt x="6434" y="5952"/>
                  </a:cubicBezTo>
                  <a:lnTo>
                    <a:pt x="6434" y="5952"/>
                  </a:lnTo>
                  <a:lnTo>
                    <a:pt x="1289" y="19622"/>
                  </a:lnTo>
                  <a:cubicBezTo>
                    <a:pt x="1156" y="21085"/>
                    <a:pt x="1572" y="21997"/>
                    <a:pt x="4083" y="21997"/>
                  </a:cubicBezTo>
                  <a:cubicBezTo>
                    <a:pt x="4609" y="21997"/>
                    <a:pt x="5227" y="21957"/>
                    <a:pt x="5952" y="21874"/>
                  </a:cubicBezTo>
                  <a:cubicBezTo>
                    <a:pt x="10133" y="21391"/>
                    <a:pt x="10133" y="20748"/>
                    <a:pt x="10133" y="20105"/>
                  </a:cubicBezTo>
                  <a:cubicBezTo>
                    <a:pt x="10133" y="19461"/>
                    <a:pt x="11259" y="4182"/>
                    <a:pt x="11259" y="3379"/>
                  </a:cubicBezTo>
                  <a:cubicBezTo>
                    <a:pt x="11259" y="2574"/>
                    <a:pt x="9972" y="1"/>
                    <a:pt x="8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613;p43"/>
            <p:cNvSpPr/>
            <p:nvPr/>
          </p:nvSpPr>
          <p:spPr>
            <a:xfrm>
              <a:off x="8047576" y="2965607"/>
              <a:ext cx="198299" cy="399338"/>
            </a:xfrm>
            <a:custGeom>
              <a:avLst/>
              <a:gdLst/>
              <a:ahLst/>
              <a:cxnLst/>
              <a:rect l="l" t="t" r="r" b="b"/>
              <a:pathLst>
                <a:path w="11216" h="22587" extrusionOk="0">
                  <a:moveTo>
                    <a:pt x="8187" y="591"/>
                  </a:moveTo>
                  <a:cubicBezTo>
                    <a:pt x="9414" y="591"/>
                    <a:pt x="10625" y="3002"/>
                    <a:pt x="10625" y="3673"/>
                  </a:cubicBezTo>
                  <a:cubicBezTo>
                    <a:pt x="10625" y="4087"/>
                    <a:pt x="10300" y="8685"/>
                    <a:pt x="10016" y="12743"/>
                  </a:cubicBezTo>
                  <a:cubicBezTo>
                    <a:pt x="9739" y="16682"/>
                    <a:pt x="9498" y="20084"/>
                    <a:pt x="9498" y="20399"/>
                  </a:cubicBezTo>
                  <a:cubicBezTo>
                    <a:pt x="9498" y="20878"/>
                    <a:pt x="9498" y="21421"/>
                    <a:pt x="5579" y="21874"/>
                  </a:cubicBezTo>
                  <a:cubicBezTo>
                    <a:pt x="4885" y="21954"/>
                    <a:pt x="4278" y="21995"/>
                    <a:pt x="3757" y="21995"/>
                  </a:cubicBezTo>
                  <a:cubicBezTo>
                    <a:pt x="2665" y="21995"/>
                    <a:pt x="1948" y="21818"/>
                    <a:pt x="1584" y="21464"/>
                  </a:cubicBezTo>
                  <a:cubicBezTo>
                    <a:pt x="1282" y="21168"/>
                    <a:pt x="1178" y="20724"/>
                    <a:pt x="1241" y="19982"/>
                  </a:cubicBezTo>
                  <a:lnTo>
                    <a:pt x="6371" y="6351"/>
                  </a:lnTo>
                  <a:cubicBezTo>
                    <a:pt x="6420" y="6220"/>
                    <a:pt x="6372" y="6074"/>
                    <a:pt x="6255" y="5998"/>
                  </a:cubicBezTo>
                  <a:cubicBezTo>
                    <a:pt x="6206" y="5966"/>
                    <a:pt x="6150" y="5951"/>
                    <a:pt x="6095" y="5951"/>
                  </a:cubicBezTo>
                  <a:cubicBezTo>
                    <a:pt x="6019" y="5951"/>
                    <a:pt x="5943" y="5980"/>
                    <a:pt x="5886" y="6037"/>
                  </a:cubicBezTo>
                  <a:cubicBezTo>
                    <a:pt x="5879" y="6045"/>
                    <a:pt x="5156" y="6755"/>
                    <a:pt x="4004" y="6755"/>
                  </a:cubicBezTo>
                  <a:cubicBezTo>
                    <a:pt x="2987" y="6755"/>
                    <a:pt x="1327" y="6483"/>
                    <a:pt x="767" y="6247"/>
                  </a:cubicBezTo>
                  <a:cubicBezTo>
                    <a:pt x="1730" y="5644"/>
                    <a:pt x="4374" y="3838"/>
                    <a:pt x="4493" y="3756"/>
                  </a:cubicBezTo>
                  <a:cubicBezTo>
                    <a:pt x="4610" y="3676"/>
                    <a:pt x="4654" y="3525"/>
                    <a:pt x="4597" y="3396"/>
                  </a:cubicBezTo>
                  <a:cubicBezTo>
                    <a:pt x="4550" y="3285"/>
                    <a:pt x="4442" y="3217"/>
                    <a:pt x="4326" y="3217"/>
                  </a:cubicBezTo>
                  <a:cubicBezTo>
                    <a:pt x="4306" y="3217"/>
                    <a:pt x="4285" y="3219"/>
                    <a:pt x="4265" y="3223"/>
                  </a:cubicBezTo>
                  <a:cubicBezTo>
                    <a:pt x="3739" y="3336"/>
                    <a:pt x="3027" y="3431"/>
                    <a:pt x="2459" y="3431"/>
                  </a:cubicBezTo>
                  <a:cubicBezTo>
                    <a:pt x="2075" y="3431"/>
                    <a:pt x="1758" y="3388"/>
                    <a:pt x="1608" y="3276"/>
                  </a:cubicBezTo>
                  <a:cubicBezTo>
                    <a:pt x="1141" y="2925"/>
                    <a:pt x="993" y="2587"/>
                    <a:pt x="1042" y="2505"/>
                  </a:cubicBezTo>
                  <a:cubicBezTo>
                    <a:pt x="1168" y="2464"/>
                    <a:pt x="1368" y="2446"/>
                    <a:pt x="1621" y="2425"/>
                  </a:cubicBezTo>
                  <a:cubicBezTo>
                    <a:pt x="2189" y="2377"/>
                    <a:pt x="3045" y="2304"/>
                    <a:pt x="4266" y="1860"/>
                  </a:cubicBezTo>
                  <a:cubicBezTo>
                    <a:pt x="4831" y="1654"/>
                    <a:pt x="5301" y="1449"/>
                    <a:pt x="5714" y="1267"/>
                  </a:cubicBezTo>
                  <a:cubicBezTo>
                    <a:pt x="6609" y="874"/>
                    <a:pt x="7255" y="591"/>
                    <a:pt x="8187" y="591"/>
                  </a:cubicBezTo>
                  <a:close/>
                  <a:moveTo>
                    <a:pt x="8187" y="0"/>
                  </a:moveTo>
                  <a:cubicBezTo>
                    <a:pt x="7132" y="0"/>
                    <a:pt x="6401" y="320"/>
                    <a:pt x="5477" y="725"/>
                  </a:cubicBezTo>
                  <a:cubicBezTo>
                    <a:pt x="5072" y="903"/>
                    <a:pt x="4611" y="1105"/>
                    <a:pt x="4065" y="1304"/>
                  </a:cubicBezTo>
                  <a:cubicBezTo>
                    <a:pt x="2916" y="1721"/>
                    <a:pt x="2107" y="1790"/>
                    <a:pt x="1572" y="1836"/>
                  </a:cubicBezTo>
                  <a:cubicBezTo>
                    <a:pt x="1280" y="1861"/>
                    <a:pt x="1048" y="1880"/>
                    <a:pt x="855" y="1944"/>
                  </a:cubicBezTo>
                  <a:cubicBezTo>
                    <a:pt x="621" y="2023"/>
                    <a:pt x="466" y="2196"/>
                    <a:pt x="430" y="2419"/>
                  </a:cubicBezTo>
                  <a:cubicBezTo>
                    <a:pt x="354" y="2886"/>
                    <a:pt x="806" y="3412"/>
                    <a:pt x="1254" y="3748"/>
                  </a:cubicBezTo>
                  <a:cubicBezTo>
                    <a:pt x="1530" y="3955"/>
                    <a:pt x="2004" y="4023"/>
                    <a:pt x="2502" y="4023"/>
                  </a:cubicBezTo>
                  <a:cubicBezTo>
                    <a:pt x="2697" y="4023"/>
                    <a:pt x="2896" y="4012"/>
                    <a:pt x="3089" y="3996"/>
                  </a:cubicBezTo>
                  <a:lnTo>
                    <a:pt x="3089" y="3996"/>
                  </a:lnTo>
                  <a:cubicBezTo>
                    <a:pt x="2128" y="4647"/>
                    <a:pt x="799" y="5541"/>
                    <a:pt x="315" y="5831"/>
                  </a:cubicBezTo>
                  <a:cubicBezTo>
                    <a:pt x="0" y="6021"/>
                    <a:pt x="27" y="6262"/>
                    <a:pt x="53" y="6357"/>
                  </a:cubicBezTo>
                  <a:cubicBezTo>
                    <a:pt x="285" y="7194"/>
                    <a:pt x="3968" y="7345"/>
                    <a:pt x="4005" y="7345"/>
                  </a:cubicBezTo>
                  <a:cubicBezTo>
                    <a:pt x="4522" y="7344"/>
                    <a:pt x="5031" y="7227"/>
                    <a:pt x="5496" y="7000"/>
                  </a:cubicBezTo>
                  <a:lnTo>
                    <a:pt x="5496" y="7000"/>
                  </a:lnTo>
                  <a:lnTo>
                    <a:pt x="673" y="19812"/>
                  </a:lnTo>
                  <a:cubicBezTo>
                    <a:pt x="663" y="19837"/>
                    <a:pt x="658" y="19862"/>
                    <a:pt x="655" y="19889"/>
                  </a:cubicBezTo>
                  <a:cubicBezTo>
                    <a:pt x="597" y="20528"/>
                    <a:pt x="604" y="21332"/>
                    <a:pt x="1173" y="21887"/>
                  </a:cubicBezTo>
                  <a:cubicBezTo>
                    <a:pt x="1655" y="22359"/>
                    <a:pt x="2476" y="22587"/>
                    <a:pt x="3746" y="22587"/>
                  </a:cubicBezTo>
                  <a:cubicBezTo>
                    <a:pt x="4294" y="22587"/>
                    <a:pt x="4924" y="22544"/>
                    <a:pt x="5647" y="22461"/>
                  </a:cubicBezTo>
                  <a:cubicBezTo>
                    <a:pt x="9780" y="21984"/>
                    <a:pt x="10090" y="21335"/>
                    <a:pt x="10090" y="20399"/>
                  </a:cubicBezTo>
                  <a:cubicBezTo>
                    <a:pt x="10090" y="20105"/>
                    <a:pt x="10352" y="16384"/>
                    <a:pt x="10605" y="12784"/>
                  </a:cubicBezTo>
                  <a:cubicBezTo>
                    <a:pt x="10905" y="8519"/>
                    <a:pt x="11216" y="4107"/>
                    <a:pt x="11216" y="3673"/>
                  </a:cubicBezTo>
                  <a:cubicBezTo>
                    <a:pt x="11216" y="2772"/>
                    <a:pt x="9852" y="0"/>
                    <a:pt x="8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614;p43"/>
            <p:cNvSpPr/>
            <p:nvPr/>
          </p:nvSpPr>
          <p:spPr>
            <a:xfrm>
              <a:off x="8155336" y="3022873"/>
              <a:ext cx="13508" cy="53146"/>
            </a:xfrm>
            <a:custGeom>
              <a:avLst/>
              <a:gdLst/>
              <a:ahLst/>
              <a:cxnLst/>
              <a:rect l="l" t="t" r="r" b="b"/>
              <a:pathLst>
                <a:path w="764" h="3006" extrusionOk="0">
                  <a:moveTo>
                    <a:pt x="0" y="3006"/>
                  </a:moveTo>
                  <a:lnTo>
                    <a:pt x="76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615;p43"/>
            <p:cNvSpPr/>
            <p:nvPr/>
          </p:nvSpPr>
          <p:spPr>
            <a:xfrm>
              <a:off x="8149430" y="3017551"/>
              <a:ext cx="25247" cy="63701"/>
            </a:xfrm>
            <a:custGeom>
              <a:avLst/>
              <a:gdLst/>
              <a:ahLst/>
              <a:cxnLst/>
              <a:rect l="l" t="t" r="r" b="b"/>
              <a:pathLst>
                <a:path w="1428" h="3603" extrusionOk="0">
                  <a:moveTo>
                    <a:pt x="1099" y="0"/>
                  </a:moveTo>
                  <a:cubicBezTo>
                    <a:pt x="964" y="0"/>
                    <a:pt x="842" y="92"/>
                    <a:pt x="810" y="228"/>
                  </a:cubicBezTo>
                  <a:lnTo>
                    <a:pt x="49" y="3235"/>
                  </a:lnTo>
                  <a:cubicBezTo>
                    <a:pt x="1" y="3421"/>
                    <a:pt x="142" y="3603"/>
                    <a:pt x="334" y="3603"/>
                  </a:cubicBezTo>
                  <a:cubicBezTo>
                    <a:pt x="470" y="3603"/>
                    <a:pt x="587" y="3511"/>
                    <a:pt x="621" y="3380"/>
                  </a:cubicBezTo>
                  <a:lnTo>
                    <a:pt x="1383" y="375"/>
                  </a:lnTo>
                  <a:cubicBezTo>
                    <a:pt x="1427" y="215"/>
                    <a:pt x="1331" y="51"/>
                    <a:pt x="1172" y="9"/>
                  </a:cubicBezTo>
                  <a:cubicBezTo>
                    <a:pt x="1147" y="3"/>
                    <a:pt x="1123" y="0"/>
                    <a:pt x="10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616;p43"/>
            <p:cNvSpPr/>
            <p:nvPr/>
          </p:nvSpPr>
          <p:spPr>
            <a:xfrm>
              <a:off x="8027385" y="3257999"/>
              <a:ext cx="193366" cy="234066"/>
            </a:xfrm>
            <a:custGeom>
              <a:avLst/>
              <a:gdLst/>
              <a:ahLst/>
              <a:cxnLst/>
              <a:rect l="l" t="t" r="r" b="b"/>
              <a:pathLst>
                <a:path w="10937" h="13239" extrusionOk="0">
                  <a:moveTo>
                    <a:pt x="7077" y="1"/>
                  </a:moveTo>
                  <a:cubicBezTo>
                    <a:pt x="7077" y="1"/>
                    <a:pt x="1931" y="1448"/>
                    <a:pt x="965" y="3700"/>
                  </a:cubicBezTo>
                  <a:cubicBezTo>
                    <a:pt x="1" y="5949"/>
                    <a:pt x="162" y="9329"/>
                    <a:pt x="2092" y="11257"/>
                  </a:cubicBezTo>
                  <a:cubicBezTo>
                    <a:pt x="3430" y="12596"/>
                    <a:pt x="4227" y="13239"/>
                    <a:pt x="5287" y="13239"/>
                  </a:cubicBezTo>
                  <a:cubicBezTo>
                    <a:pt x="5755" y="13239"/>
                    <a:pt x="6275" y="13113"/>
                    <a:pt x="6916" y="12866"/>
                  </a:cubicBezTo>
                  <a:cubicBezTo>
                    <a:pt x="9006" y="12062"/>
                    <a:pt x="9490" y="10775"/>
                    <a:pt x="9650" y="9488"/>
                  </a:cubicBezTo>
                  <a:cubicBezTo>
                    <a:pt x="9811" y="8202"/>
                    <a:pt x="10936" y="3861"/>
                    <a:pt x="7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617;p43"/>
            <p:cNvSpPr/>
            <p:nvPr/>
          </p:nvSpPr>
          <p:spPr>
            <a:xfrm>
              <a:off x="8022417" y="3252748"/>
              <a:ext cx="197804" cy="244497"/>
            </a:xfrm>
            <a:custGeom>
              <a:avLst/>
              <a:gdLst/>
              <a:ahLst/>
              <a:cxnLst/>
              <a:rect l="l" t="t" r="r" b="b"/>
              <a:pathLst>
                <a:path w="11188" h="13829" extrusionOk="0">
                  <a:moveTo>
                    <a:pt x="7272" y="631"/>
                  </a:moveTo>
                  <a:cubicBezTo>
                    <a:pt x="10543" y="4008"/>
                    <a:pt x="9955" y="7726"/>
                    <a:pt x="9700" y="9325"/>
                  </a:cubicBezTo>
                  <a:cubicBezTo>
                    <a:pt x="9675" y="9490"/>
                    <a:pt x="9652" y="9632"/>
                    <a:pt x="9637" y="9749"/>
                  </a:cubicBezTo>
                  <a:cubicBezTo>
                    <a:pt x="9490" y="10927"/>
                    <a:pt x="9080" y="12122"/>
                    <a:pt x="7090" y="12888"/>
                  </a:cubicBezTo>
                  <a:cubicBezTo>
                    <a:pt x="6489" y="13119"/>
                    <a:pt x="6008" y="13240"/>
                    <a:pt x="5574" y="13240"/>
                  </a:cubicBezTo>
                  <a:cubicBezTo>
                    <a:pt x="4613" y="13240"/>
                    <a:pt x="3881" y="12647"/>
                    <a:pt x="2580" y="11347"/>
                  </a:cubicBezTo>
                  <a:cubicBezTo>
                    <a:pt x="688" y="9453"/>
                    <a:pt x="620" y="6207"/>
                    <a:pt x="1518" y="4114"/>
                  </a:cubicBezTo>
                  <a:cubicBezTo>
                    <a:pt x="2322" y="2236"/>
                    <a:pt x="6394" y="901"/>
                    <a:pt x="7272" y="631"/>
                  </a:cubicBezTo>
                  <a:close/>
                  <a:moveTo>
                    <a:pt x="7357" y="1"/>
                  </a:moveTo>
                  <a:cubicBezTo>
                    <a:pt x="7330" y="1"/>
                    <a:pt x="7303" y="4"/>
                    <a:pt x="7277" y="12"/>
                  </a:cubicBezTo>
                  <a:cubicBezTo>
                    <a:pt x="7061" y="73"/>
                    <a:pt x="1984" y="1525"/>
                    <a:pt x="974" y="3879"/>
                  </a:cubicBezTo>
                  <a:cubicBezTo>
                    <a:pt x="1" y="6152"/>
                    <a:pt x="85" y="9689"/>
                    <a:pt x="2162" y="11765"/>
                  </a:cubicBezTo>
                  <a:cubicBezTo>
                    <a:pt x="3510" y="13111"/>
                    <a:pt x="4373" y="13828"/>
                    <a:pt x="5564" y="13828"/>
                  </a:cubicBezTo>
                  <a:cubicBezTo>
                    <a:pt x="6065" y="13828"/>
                    <a:pt x="6626" y="13700"/>
                    <a:pt x="7303" y="13439"/>
                  </a:cubicBezTo>
                  <a:cubicBezTo>
                    <a:pt x="9588" y="12560"/>
                    <a:pt x="10062" y="11118"/>
                    <a:pt x="10224" y="9822"/>
                  </a:cubicBezTo>
                  <a:cubicBezTo>
                    <a:pt x="10238" y="9710"/>
                    <a:pt x="10259" y="9574"/>
                    <a:pt x="10284" y="9417"/>
                  </a:cubicBezTo>
                  <a:cubicBezTo>
                    <a:pt x="10555" y="7708"/>
                    <a:pt x="11187" y="3709"/>
                    <a:pt x="7566" y="89"/>
                  </a:cubicBezTo>
                  <a:cubicBezTo>
                    <a:pt x="7510" y="31"/>
                    <a:pt x="7434" y="1"/>
                    <a:pt x="7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618;p43"/>
            <p:cNvSpPr/>
            <p:nvPr/>
          </p:nvSpPr>
          <p:spPr>
            <a:xfrm>
              <a:off x="7973355" y="4437609"/>
              <a:ext cx="264457" cy="218949"/>
            </a:xfrm>
            <a:custGeom>
              <a:avLst/>
              <a:gdLst/>
              <a:ahLst/>
              <a:cxnLst/>
              <a:rect l="l" t="t" r="r" b="b"/>
              <a:pathLst>
                <a:path w="14958" h="12384" extrusionOk="0">
                  <a:moveTo>
                    <a:pt x="2809" y="1"/>
                  </a:moveTo>
                  <a:cubicBezTo>
                    <a:pt x="2412" y="1"/>
                    <a:pt x="2055" y="55"/>
                    <a:pt x="1770" y="185"/>
                  </a:cubicBezTo>
                  <a:cubicBezTo>
                    <a:pt x="1" y="989"/>
                    <a:pt x="1" y="1794"/>
                    <a:pt x="2252" y="5332"/>
                  </a:cubicBezTo>
                  <a:cubicBezTo>
                    <a:pt x="4288" y="8529"/>
                    <a:pt x="9607" y="12384"/>
                    <a:pt x="12155" y="12384"/>
                  </a:cubicBezTo>
                  <a:cubicBezTo>
                    <a:pt x="12426" y="12384"/>
                    <a:pt x="12666" y="12340"/>
                    <a:pt x="12867" y="12248"/>
                  </a:cubicBezTo>
                  <a:cubicBezTo>
                    <a:pt x="14958" y="11282"/>
                    <a:pt x="13028" y="4848"/>
                    <a:pt x="13028" y="4848"/>
                  </a:cubicBezTo>
                  <a:lnTo>
                    <a:pt x="8042" y="1472"/>
                  </a:lnTo>
                  <a:cubicBezTo>
                    <a:pt x="8042" y="1472"/>
                    <a:pt x="4875" y="1"/>
                    <a:pt x="2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619;p43"/>
            <p:cNvSpPr/>
            <p:nvPr/>
          </p:nvSpPr>
          <p:spPr>
            <a:xfrm>
              <a:off x="7973744" y="4432464"/>
              <a:ext cx="269249" cy="229221"/>
            </a:xfrm>
            <a:custGeom>
              <a:avLst/>
              <a:gdLst/>
              <a:ahLst/>
              <a:cxnLst/>
              <a:rect l="l" t="t" r="r" b="b"/>
              <a:pathLst>
                <a:path w="15229" h="12965" extrusionOk="0">
                  <a:moveTo>
                    <a:pt x="2779" y="588"/>
                  </a:moveTo>
                  <a:cubicBezTo>
                    <a:pt x="4380" y="588"/>
                    <a:pt x="6861" y="1554"/>
                    <a:pt x="7873" y="2021"/>
                  </a:cubicBezTo>
                  <a:lnTo>
                    <a:pt x="12752" y="5326"/>
                  </a:lnTo>
                  <a:cubicBezTo>
                    <a:pt x="13275" y="7120"/>
                    <a:pt x="14216" y="11580"/>
                    <a:pt x="12720" y="12270"/>
                  </a:cubicBezTo>
                  <a:cubicBezTo>
                    <a:pt x="12554" y="12347"/>
                    <a:pt x="12353" y="12383"/>
                    <a:pt x="12122" y="12383"/>
                  </a:cubicBezTo>
                  <a:cubicBezTo>
                    <a:pt x="9808" y="12383"/>
                    <a:pt x="4553" y="8722"/>
                    <a:pt x="2479" y="5464"/>
                  </a:cubicBezTo>
                  <a:cubicBezTo>
                    <a:pt x="1296" y="3605"/>
                    <a:pt x="603" y="2313"/>
                    <a:pt x="807" y="1627"/>
                  </a:cubicBezTo>
                  <a:cubicBezTo>
                    <a:pt x="904" y="1299"/>
                    <a:pt x="1213" y="1044"/>
                    <a:pt x="1870" y="745"/>
                  </a:cubicBezTo>
                  <a:cubicBezTo>
                    <a:pt x="2113" y="634"/>
                    <a:pt x="2424" y="588"/>
                    <a:pt x="2779" y="588"/>
                  </a:cubicBezTo>
                  <a:close/>
                  <a:moveTo>
                    <a:pt x="2779" y="0"/>
                  </a:moveTo>
                  <a:cubicBezTo>
                    <a:pt x="2342" y="0"/>
                    <a:pt x="1946" y="61"/>
                    <a:pt x="1626" y="206"/>
                  </a:cubicBezTo>
                  <a:cubicBezTo>
                    <a:pt x="1016" y="483"/>
                    <a:pt x="428" y="826"/>
                    <a:pt x="241" y="1458"/>
                  </a:cubicBezTo>
                  <a:cubicBezTo>
                    <a:pt x="0" y="2269"/>
                    <a:pt x="438" y="3359"/>
                    <a:pt x="1981" y="5781"/>
                  </a:cubicBezTo>
                  <a:cubicBezTo>
                    <a:pt x="4044" y="9023"/>
                    <a:pt x="9425" y="12964"/>
                    <a:pt x="12155" y="12964"/>
                  </a:cubicBezTo>
                  <a:cubicBezTo>
                    <a:pt x="12462" y="12964"/>
                    <a:pt x="12736" y="12914"/>
                    <a:pt x="12969" y="12807"/>
                  </a:cubicBezTo>
                  <a:cubicBezTo>
                    <a:pt x="15228" y="11764"/>
                    <a:pt x="13494" y="5739"/>
                    <a:pt x="13289" y="5055"/>
                  </a:cubicBezTo>
                  <a:cubicBezTo>
                    <a:pt x="13270" y="4989"/>
                    <a:pt x="13229" y="4934"/>
                    <a:pt x="13172" y="4895"/>
                  </a:cubicBezTo>
                  <a:lnTo>
                    <a:pt x="8186" y="1518"/>
                  </a:lnTo>
                  <a:cubicBezTo>
                    <a:pt x="8173" y="1509"/>
                    <a:pt x="8159" y="1502"/>
                    <a:pt x="8145" y="1496"/>
                  </a:cubicBezTo>
                  <a:cubicBezTo>
                    <a:pt x="7987" y="1423"/>
                    <a:pt x="4897" y="0"/>
                    <a:pt x="27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620;p43"/>
            <p:cNvSpPr/>
            <p:nvPr/>
          </p:nvSpPr>
          <p:spPr>
            <a:xfrm>
              <a:off x="7975035" y="4449843"/>
              <a:ext cx="241951" cy="206715"/>
            </a:xfrm>
            <a:custGeom>
              <a:avLst/>
              <a:gdLst/>
              <a:ahLst/>
              <a:cxnLst/>
              <a:rect l="l" t="t" r="r" b="b"/>
              <a:pathLst>
                <a:path w="13685" h="1169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0" y="732"/>
                    <a:pt x="359" y="1812"/>
                    <a:pt x="2157" y="4640"/>
                  </a:cubicBezTo>
                  <a:cubicBezTo>
                    <a:pt x="4193" y="7837"/>
                    <a:pt x="9512" y="11692"/>
                    <a:pt x="12060" y="11692"/>
                  </a:cubicBezTo>
                  <a:cubicBezTo>
                    <a:pt x="12331" y="11692"/>
                    <a:pt x="12571" y="11648"/>
                    <a:pt x="12772" y="11556"/>
                  </a:cubicBezTo>
                  <a:cubicBezTo>
                    <a:pt x="13303" y="11310"/>
                    <a:pt x="13575" y="10711"/>
                    <a:pt x="13685" y="9954"/>
                  </a:cubicBezTo>
                  <a:lnTo>
                    <a:pt x="13685" y="9954"/>
                  </a:lnTo>
                  <a:cubicBezTo>
                    <a:pt x="13113" y="10196"/>
                    <a:pt x="12537" y="10308"/>
                    <a:pt x="11957" y="10308"/>
                  </a:cubicBezTo>
                  <a:cubicBezTo>
                    <a:pt x="9551" y="10308"/>
                    <a:pt x="7092" y="8376"/>
                    <a:pt x="4730" y="5765"/>
                  </a:cubicBezTo>
                  <a:cubicBezTo>
                    <a:pt x="2685" y="3504"/>
                    <a:pt x="1436" y="1249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621;p43"/>
            <p:cNvSpPr/>
            <p:nvPr/>
          </p:nvSpPr>
          <p:spPr>
            <a:xfrm>
              <a:off x="7967627" y="4444610"/>
              <a:ext cx="254999" cy="217075"/>
            </a:xfrm>
            <a:custGeom>
              <a:avLst/>
              <a:gdLst/>
              <a:ahLst/>
              <a:cxnLst/>
              <a:rect l="l" t="t" r="r" b="b"/>
              <a:pathLst>
                <a:path w="14423" h="12278" extrusionOk="0">
                  <a:moveTo>
                    <a:pt x="1192" y="843"/>
                  </a:moveTo>
                  <a:lnTo>
                    <a:pt x="1192" y="843"/>
                  </a:lnTo>
                  <a:cubicBezTo>
                    <a:pt x="1841" y="2108"/>
                    <a:pt x="3058" y="4190"/>
                    <a:pt x="4930" y="6260"/>
                  </a:cubicBezTo>
                  <a:cubicBezTo>
                    <a:pt x="7761" y="9388"/>
                    <a:pt x="10168" y="10908"/>
                    <a:pt x="12354" y="10908"/>
                  </a:cubicBezTo>
                  <a:cubicBezTo>
                    <a:pt x="12813" y="10908"/>
                    <a:pt x="13262" y="10841"/>
                    <a:pt x="13703" y="10708"/>
                  </a:cubicBezTo>
                  <a:lnTo>
                    <a:pt x="13703" y="10708"/>
                  </a:lnTo>
                  <a:cubicBezTo>
                    <a:pt x="13570" y="11157"/>
                    <a:pt x="13357" y="11450"/>
                    <a:pt x="13066" y="11583"/>
                  </a:cubicBezTo>
                  <a:cubicBezTo>
                    <a:pt x="12900" y="11660"/>
                    <a:pt x="12699" y="11696"/>
                    <a:pt x="12469" y="11696"/>
                  </a:cubicBezTo>
                  <a:cubicBezTo>
                    <a:pt x="10154" y="11696"/>
                    <a:pt x="4899" y="8035"/>
                    <a:pt x="2825" y="4777"/>
                  </a:cubicBezTo>
                  <a:cubicBezTo>
                    <a:pt x="1270" y="2332"/>
                    <a:pt x="942" y="1389"/>
                    <a:pt x="1192" y="843"/>
                  </a:cubicBezTo>
                  <a:close/>
                  <a:moveTo>
                    <a:pt x="1249" y="1"/>
                  </a:moveTo>
                  <a:cubicBezTo>
                    <a:pt x="1177" y="1"/>
                    <a:pt x="1108" y="26"/>
                    <a:pt x="1054" y="75"/>
                  </a:cubicBezTo>
                  <a:cubicBezTo>
                    <a:pt x="0" y="1003"/>
                    <a:pt x="596" y="2374"/>
                    <a:pt x="2327" y="5094"/>
                  </a:cubicBezTo>
                  <a:cubicBezTo>
                    <a:pt x="4390" y="8336"/>
                    <a:pt x="9770" y="12277"/>
                    <a:pt x="12501" y="12277"/>
                  </a:cubicBezTo>
                  <a:cubicBezTo>
                    <a:pt x="12808" y="12276"/>
                    <a:pt x="13082" y="12227"/>
                    <a:pt x="13314" y="12118"/>
                  </a:cubicBezTo>
                  <a:cubicBezTo>
                    <a:pt x="13895" y="11852"/>
                    <a:pt x="14258" y="11237"/>
                    <a:pt x="14396" y="10290"/>
                  </a:cubicBezTo>
                  <a:cubicBezTo>
                    <a:pt x="14422" y="10104"/>
                    <a:pt x="14274" y="9952"/>
                    <a:pt x="14103" y="9952"/>
                  </a:cubicBezTo>
                  <a:cubicBezTo>
                    <a:pt x="14065" y="9952"/>
                    <a:pt x="14026" y="9959"/>
                    <a:pt x="13988" y="9976"/>
                  </a:cubicBezTo>
                  <a:cubicBezTo>
                    <a:pt x="13462" y="10199"/>
                    <a:pt x="12921" y="10311"/>
                    <a:pt x="12360" y="10311"/>
                  </a:cubicBezTo>
                  <a:cubicBezTo>
                    <a:pt x="10346" y="10311"/>
                    <a:pt x="8079" y="8858"/>
                    <a:pt x="5369" y="5862"/>
                  </a:cubicBezTo>
                  <a:cubicBezTo>
                    <a:pt x="3323" y="3601"/>
                    <a:pt x="2076" y="1324"/>
                    <a:pt x="1516" y="168"/>
                  </a:cubicBezTo>
                  <a:cubicBezTo>
                    <a:pt x="1476" y="85"/>
                    <a:pt x="1399" y="26"/>
                    <a:pt x="1308" y="7"/>
                  </a:cubicBezTo>
                  <a:cubicBezTo>
                    <a:pt x="1288" y="3"/>
                    <a:pt x="1268" y="1"/>
                    <a:pt x="1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622;p43"/>
            <p:cNvSpPr/>
            <p:nvPr/>
          </p:nvSpPr>
          <p:spPr>
            <a:xfrm>
              <a:off x="8089920" y="3466464"/>
              <a:ext cx="1188591" cy="1193365"/>
            </a:xfrm>
            <a:custGeom>
              <a:avLst/>
              <a:gdLst/>
              <a:ahLst/>
              <a:cxnLst/>
              <a:rect l="l" t="t" r="r" b="b"/>
              <a:pathLst>
                <a:path w="67228" h="67498" extrusionOk="0">
                  <a:moveTo>
                    <a:pt x="45468" y="1"/>
                  </a:moveTo>
                  <a:cubicBezTo>
                    <a:pt x="42438" y="1"/>
                    <a:pt x="35390" y="859"/>
                    <a:pt x="24609" y="7187"/>
                  </a:cubicBezTo>
                  <a:lnTo>
                    <a:pt x="24769" y="12013"/>
                  </a:lnTo>
                  <a:cubicBezTo>
                    <a:pt x="24769" y="12013"/>
                    <a:pt x="14958" y="15710"/>
                    <a:pt x="10133" y="19088"/>
                  </a:cubicBezTo>
                  <a:cubicBezTo>
                    <a:pt x="5308" y="22466"/>
                    <a:pt x="2091" y="25040"/>
                    <a:pt x="1609" y="28255"/>
                  </a:cubicBezTo>
                  <a:cubicBezTo>
                    <a:pt x="1127" y="31472"/>
                    <a:pt x="1448" y="56401"/>
                    <a:pt x="1448" y="56401"/>
                  </a:cubicBezTo>
                  <a:cubicBezTo>
                    <a:pt x="1448" y="56401"/>
                    <a:pt x="0" y="56723"/>
                    <a:pt x="484" y="57687"/>
                  </a:cubicBezTo>
                  <a:cubicBezTo>
                    <a:pt x="967" y="58653"/>
                    <a:pt x="1931" y="62191"/>
                    <a:pt x="3218" y="62512"/>
                  </a:cubicBezTo>
                  <a:cubicBezTo>
                    <a:pt x="4048" y="62720"/>
                    <a:pt x="5012" y="63062"/>
                    <a:pt x="5678" y="63062"/>
                  </a:cubicBezTo>
                  <a:cubicBezTo>
                    <a:pt x="6044" y="63062"/>
                    <a:pt x="6320" y="62958"/>
                    <a:pt x="6434" y="62673"/>
                  </a:cubicBezTo>
                  <a:cubicBezTo>
                    <a:pt x="6756" y="61868"/>
                    <a:pt x="7720" y="57044"/>
                    <a:pt x="8364" y="55436"/>
                  </a:cubicBezTo>
                  <a:cubicBezTo>
                    <a:pt x="9007" y="53827"/>
                    <a:pt x="10133" y="46268"/>
                    <a:pt x="11098" y="40961"/>
                  </a:cubicBezTo>
                  <a:cubicBezTo>
                    <a:pt x="12063" y="35653"/>
                    <a:pt x="12063" y="31955"/>
                    <a:pt x="12063" y="31955"/>
                  </a:cubicBezTo>
                  <a:cubicBezTo>
                    <a:pt x="12063" y="31955"/>
                    <a:pt x="16405" y="31472"/>
                    <a:pt x="22034" y="29542"/>
                  </a:cubicBezTo>
                  <a:cubicBezTo>
                    <a:pt x="27663" y="27612"/>
                    <a:pt x="35866" y="24074"/>
                    <a:pt x="35866" y="24074"/>
                  </a:cubicBezTo>
                  <a:cubicBezTo>
                    <a:pt x="35866" y="24074"/>
                    <a:pt x="42459" y="40639"/>
                    <a:pt x="43907" y="43857"/>
                  </a:cubicBezTo>
                  <a:cubicBezTo>
                    <a:pt x="45355" y="47074"/>
                    <a:pt x="50984" y="54311"/>
                    <a:pt x="52110" y="56401"/>
                  </a:cubicBezTo>
                  <a:cubicBezTo>
                    <a:pt x="53235" y="58492"/>
                    <a:pt x="60312" y="67498"/>
                    <a:pt x="60312" y="67498"/>
                  </a:cubicBezTo>
                  <a:cubicBezTo>
                    <a:pt x="60312" y="67498"/>
                    <a:pt x="63047" y="65085"/>
                    <a:pt x="64816" y="65085"/>
                  </a:cubicBezTo>
                  <a:lnTo>
                    <a:pt x="67228" y="65085"/>
                  </a:lnTo>
                  <a:cubicBezTo>
                    <a:pt x="67228" y="65085"/>
                    <a:pt x="64332" y="57043"/>
                    <a:pt x="61921" y="52219"/>
                  </a:cubicBezTo>
                  <a:cubicBezTo>
                    <a:pt x="59509" y="47395"/>
                    <a:pt x="54522" y="39513"/>
                    <a:pt x="54522" y="39513"/>
                  </a:cubicBezTo>
                  <a:cubicBezTo>
                    <a:pt x="54522" y="39513"/>
                    <a:pt x="50021" y="11374"/>
                    <a:pt x="49858" y="9439"/>
                  </a:cubicBezTo>
                  <a:cubicBezTo>
                    <a:pt x="49547" y="5726"/>
                    <a:pt x="47168" y="120"/>
                    <a:pt x="47168" y="120"/>
                  </a:cubicBezTo>
                  <a:cubicBezTo>
                    <a:pt x="47168" y="120"/>
                    <a:pt x="46596" y="1"/>
                    <a:pt x="45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623;p43"/>
            <p:cNvSpPr/>
            <p:nvPr/>
          </p:nvSpPr>
          <p:spPr>
            <a:xfrm>
              <a:off x="8090291" y="3461072"/>
              <a:ext cx="1194372" cy="1203990"/>
            </a:xfrm>
            <a:custGeom>
              <a:avLst/>
              <a:gdLst/>
              <a:ahLst/>
              <a:cxnLst/>
              <a:rect l="l" t="t" r="r" b="b"/>
              <a:pathLst>
                <a:path w="67555" h="68099" extrusionOk="0">
                  <a:moveTo>
                    <a:pt x="45500" y="609"/>
                  </a:moveTo>
                  <a:cubicBezTo>
                    <a:pt x="46230" y="609"/>
                    <a:pt x="46711" y="659"/>
                    <a:pt x="46938" y="691"/>
                  </a:cubicBezTo>
                  <a:cubicBezTo>
                    <a:pt x="47314" y="1606"/>
                    <a:pt x="49268" y="6482"/>
                    <a:pt x="49543" y="9769"/>
                  </a:cubicBezTo>
                  <a:cubicBezTo>
                    <a:pt x="49704" y="11694"/>
                    <a:pt x="54026" y="38717"/>
                    <a:pt x="54210" y="39865"/>
                  </a:cubicBezTo>
                  <a:cubicBezTo>
                    <a:pt x="54216" y="39905"/>
                    <a:pt x="54230" y="39943"/>
                    <a:pt x="54252" y="39977"/>
                  </a:cubicBezTo>
                  <a:cubicBezTo>
                    <a:pt x="54302" y="40055"/>
                    <a:pt x="59257" y="47900"/>
                    <a:pt x="61636" y="52657"/>
                  </a:cubicBezTo>
                  <a:cubicBezTo>
                    <a:pt x="63708" y="56803"/>
                    <a:pt x="66169" y="63417"/>
                    <a:pt x="66785" y="65094"/>
                  </a:cubicBezTo>
                  <a:lnTo>
                    <a:pt x="64795" y="65094"/>
                  </a:lnTo>
                  <a:cubicBezTo>
                    <a:pt x="63230" y="65094"/>
                    <a:pt x="61055" y="66781"/>
                    <a:pt x="60334" y="67378"/>
                  </a:cubicBezTo>
                  <a:cubicBezTo>
                    <a:pt x="59201" y="65930"/>
                    <a:pt x="53348" y="58420"/>
                    <a:pt x="52349" y="56566"/>
                  </a:cubicBezTo>
                  <a:cubicBezTo>
                    <a:pt x="51897" y="55725"/>
                    <a:pt x="50754" y="54102"/>
                    <a:pt x="49429" y="52222"/>
                  </a:cubicBezTo>
                  <a:cubicBezTo>
                    <a:pt x="47465" y="49432"/>
                    <a:pt x="45022" y="45961"/>
                    <a:pt x="44157" y="44040"/>
                  </a:cubicBezTo>
                  <a:cubicBezTo>
                    <a:pt x="42728" y="40866"/>
                    <a:pt x="36186" y="24434"/>
                    <a:pt x="36119" y="24269"/>
                  </a:cubicBezTo>
                  <a:cubicBezTo>
                    <a:pt x="36075" y="24157"/>
                    <a:pt x="35966" y="24083"/>
                    <a:pt x="35845" y="24083"/>
                  </a:cubicBezTo>
                  <a:cubicBezTo>
                    <a:pt x="35804" y="24083"/>
                    <a:pt x="35765" y="24092"/>
                    <a:pt x="35728" y="24107"/>
                  </a:cubicBezTo>
                  <a:cubicBezTo>
                    <a:pt x="35646" y="24142"/>
                    <a:pt x="27472" y="27662"/>
                    <a:pt x="21919" y="29567"/>
                  </a:cubicBezTo>
                  <a:cubicBezTo>
                    <a:pt x="16388" y="31463"/>
                    <a:pt x="12053" y="31961"/>
                    <a:pt x="12010" y="31966"/>
                  </a:cubicBezTo>
                  <a:cubicBezTo>
                    <a:pt x="11860" y="31982"/>
                    <a:pt x="11747" y="32109"/>
                    <a:pt x="11747" y="32259"/>
                  </a:cubicBezTo>
                  <a:cubicBezTo>
                    <a:pt x="11747" y="32297"/>
                    <a:pt x="11736" y="35997"/>
                    <a:pt x="10788" y="41212"/>
                  </a:cubicBezTo>
                  <a:cubicBezTo>
                    <a:pt x="10502" y="42782"/>
                    <a:pt x="10202" y="44547"/>
                    <a:pt x="9906" y="46298"/>
                  </a:cubicBezTo>
                  <a:cubicBezTo>
                    <a:pt x="9220" y="50344"/>
                    <a:pt x="8510" y="54527"/>
                    <a:pt x="8070" y="55630"/>
                  </a:cubicBezTo>
                  <a:cubicBezTo>
                    <a:pt x="7686" y="56594"/>
                    <a:pt x="7188" y="58680"/>
                    <a:pt x="6789" y="60355"/>
                  </a:cubicBezTo>
                  <a:cubicBezTo>
                    <a:pt x="6520" y="61487"/>
                    <a:pt x="6264" y="62555"/>
                    <a:pt x="6139" y="62868"/>
                  </a:cubicBezTo>
                  <a:cubicBezTo>
                    <a:pt x="6081" y="63015"/>
                    <a:pt x="5904" y="63071"/>
                    <a:pt x="5662" y="63071"/>
                  </a:cubicBezTo>
                  <a:cubicBezTo>
                    <a:pt x="5218" y="63071"/>
                    <a:pt x="4552" y="62884"/>
                    <a:pt x="3976" y="62721"/>
                  </a:cubicBezTo>
                  <a:cubicBezTo>
                    <a:pt x="3736" y="62654"/>
                    <a:pt x="3498" y="62588"/>
                    <a:pt x="3269" y="62530"/>
                  </a:cubicBezTo>
                  <a:cubicBezTo>
                    <a:pt x="2444" y="62323"/>
                    <a:pt x="1647" y="60214"/>
                    <a:pt x="1171" y="58955"/>
                  </a:cubicBezTo>
                  <a:cubicBezTo>
                    <a:pt x="1000" y="58500"/>
                    <a:pt x="852" y="58107"/>
                    <a:pt x="728" y="57860"/>
                  </a:cubicBezTo>
                  <a:cubicBezTo>
                    <a:pt x="629" y="57661"/>
                    <a:pt x="659" y="57547"/>
                    <a:pt x="692" y="57479"/>
                  </a:cubicBezTo>
                  <a:cubicBezTo>
                    <a:pt x="823" y="57202"/>
                    <a:pt x="1326" y="57032"/>
                    <a:pt x="1492" y="56994"/>
                  </a:cubicBezTo>
                  <a:cubicBezTo>
                    <a:pt x="1630" y="56964"/>
                    <a:pt x="1725" y="56842"/>
                    <a:pt x="1724" y="56702"/>
                  </a:cubicBezTo>
                  <a:cubicBezTo>
                    <a:pt x="1720" y="56452"/>
                    <a:pt x="1408" y="31761"/>
                    <a:pt x="1881" y="28604"/>
                  </a:cubicBezTo>
                  <a:cubicBezTo>
                    <a:pt x="2361" y="25408"/>
                    <a:pt x="5816" y="22762"/>
                    <a:pt x="10283" y="19636"/>
                  </a:cubicBezTo>
                  <a:cubicBezTo>
                    <a:pt x="15022" y="16319"/>
                    <a:pt x="24754" y="12631"/>
                    <a:pt x="24852" y="12593"/>
                  </a:cubicBezTo>
                  <a:cubicBezTo>
                    <a:pt x="24971" y="12549"/>
                    <a:pt x="25047" y="12433"/>
                    <a:pt x="25044" y="12307"/>
                  </a:cubicBezTo>
                  <a:lnTo>
                    <a:pt x="24889" y="7659"/>
                  </a:lnTo>
                  <a:cubicBezTo>
                    <a:pt x="35552" y="1431"/>
                    <a:pt x="42553" y="609"/>
                    <a:pt x="45500" y="609"/>
                  </a:cubicBezTo>
                  <a:close/>
                  <a:moveTo>
                    <a:pt x="45389" y="0"/>
                  </a:moveTo>
                  <a:cubicBezTo>
                    <a:pt x="42284" y="0"/>
                    <a:pt x="35248" y="893"/>
                    <a:pt x="24438" y="7237"/>
                  </a:cubicBezTo>
                  <a:cubicBezTo>
                    <a:pt x="24345" y="7293"/>
                    <a:pt x="24288" y="7395"/>
                    <a:pt x="24292" y="7503"/>
                  </a:cubicBezTo>
                  <a:lnTo>
                    <a:pt x="24446" y="12117"/>
                  </a:lnTo>
                  <a:cubicBezTo>
                    <a:pt x="23025" y="12663"/>
                    <a:pt x="14363" y="16057"/>
                    <a:pt x="9943" y="19152"/>
                  </a:cubicBezTo>
                  <a:cubicBezTo>
                    <a:pt x="5359" y="22359"/>
                    <a:pt x="1811" y="25087"/>
                    <a:pt x="1297" y="28517"/>
                  </a:cubicBezTo>
                  <a:cubicBezTo>
                    <a:pt x="835" y="31594"/>
                    <a:pt x="1097" y="53832"/>
                    <a:pt x="1130" y="56485"/>
                  </a:cubicBezTo>
                  <a:cubicBezTo>
                    <a:pt x="835" y="56586"/>
                    <a:pt x="357" y="56808"/>
                    <a:pt x="158" y="57224"/>
                  </a:cubicBezTo>
                  <a:cubicBezTo>
                    <a:pt x="67" y="57416"/>
                    <a:pt x="0" y="57727"/>
                    <a:pt x="198" y="58124"/>
                  </a:cubicBezTo>
                  <a:cubicBezTo>
                    <a:pt x="309" y="58344"/>
                    <a:pt x="452" y="58724"/>
                    <a:pt x="619" y="59164"/>
                  </a:cubicBezTo>
                  <a:cubicBezTo>
                    <a:pt x="1202" y="60709"/>
                    <a:pt x="2000" y="62822"/>
                    <a:pt x="3125" y="63104"/>
                  </a:cubicBezTo>
                  <a:cubicBezTo>
                    <a:pt x="3348" y="63159"/>
                    <a:pt x="3582" y="63225"/>
                    <a:pt x="3815" y="63291"/>
                  </a:cubicBezTo>
                  <a:cubicBezTo>
                    <a:pt x="4469" y="63476"/>
                    <a:pt x="5135" y="63663"/>
                    <a:pt x="5670" y="63663"/>
                  </a:cubicBezTo>
                  <a:cubicBezTo>
                    <a:pt x="6145" y="63663"/>
                    <a:pt x="6517" y="63515"/>
                    <a:pt x="6688" y="63088"/>
                  </a:cubicBezTo>
                  <a:cubicBezTo>
                    <a:pt x="6829" y="62735"/>
                    <a:pt x="7065" y="61745"/>
                    <a:pt x="7363" y="60493"/>
                  </a:cubicBezTo>
                  <a:cubicBezTo>
                    <a:pt x="7759" y="58835"/>
                    <a:pt x="8250" y="56772"/>
                    <a:pt x="8618" y="55851"/>
                  </a:cubicBezTo>
                  <a:cubicBezTo>
                    <a:pt x="9083" y="54687"/>
                    <a:pt x="9765" y="50661"/>
                    <a:pt x="10489" y="46397"/>
                  </a:cubicBezTo>
                  <a:cubicBezTo>
                    <a:pt x="10785" y="44649"/>
                    <a:pt x="11084" y="42885"/>
                    <a:pt x="11368" y="41319"/>
                  </a:cubicBezTo>
                  <a:cubicBezTo>
                    <a:pt x="12183" y="36839"/>
                    <a:pt x="12314" y="33459"/>
                    <a:pt x="12335" y="32521"/>
                  </a:cubicBezTo>
                  <a:cubicBezTo>
                    <a:pt x="13357" y="32383"/>
                    <a:pt x="17288" y="31781"/>
                    <a:pt x="22110" y="30126"/>
                  </a:cubicBezTo>
                  <a:cubicBezTo>
                    <a:pt x="27102" y="28415"/>
                    <a:pt x="34195" y="25406"/>
                    <a:pt x="35682" y="24771"/>
                  </a:cubicBezTo>
                  <a:cubicBezTo>
                    <a:pt x="36560" y="26971"/>
                    <a:pt x="42287" y="41328"/>
                    <a:pt x="43618" y="44283"/>
                  </a:cubicBezTo>
                  <a:cubicBezTo>
                    <a:pt x="44505" y="46257"/>
                    <a:pt x="46865" y="49607"/>
                    <a:pt x="48947" y="52563"/>
                  </a:cubicBezTo>
                  <a:cubicBezTo>
                    <a:pt x="50259" y="54427"/>
                    <a:pt x="51394" y="56037"/>
                    <a:pt x="51829" y="56847"/>
                  </a:cubicBezTo>
                  <a:cubicBezTo>
                    <a:pt x="52953" y="58935"/>
                    <a:pt x="59769" y="67617"/>
                    <a:pt x="60058" y="67985"/>
                  </a:cubicBezTo>
                  <a:cubicBezTo>
                    <a:pt x="60108" y="68049"/>
                    <a:pt x="60183" y="68090"/>
                    <a:pt x="60263" y="68097"/>
                  </a:cubicBezTo>
                  <a:cubicBezTo>
                    <a:pt x="60273" y="68098"/>
                    <a:pt x="60282" y="68098"/>
                    <a:pt x="60291" y="68098"/>
                  </a:cubicBezTo>
                  <a:cubicBezTo>
                    <a:pt x="60363" y="68098"/>
                    <a:pt x="60432" y="68073"/>
                    <a:pt x="60486" y="68025"/>
                  </a:cubicBezTo>
                  <a:cubicBezTo>
                    <a:pt x="60514" y="68001"/>
                    <a:pt x="63158" y="65686"/>
                    <a:pt x="64795" y="65686"/>
                  </a:cubicBezTo>
                  <a:lnTo>
                    <a:pt x="67207" y="65686"/>
                  </a:lnTo>
                  <a:cubicBezTo>
                    <a:pt x="67411" y="65686"/>
                    <a:pt x="67554" y="65483"/>
                    <a:pt x="67485" y="65291"/>
                  </a:cubicBezTo>
                  <a:cubicBezTo>
                    <a:pt x="67456" y="65210"/>
                    <a:pt x="64557" y="57176"/>
                    <a:pt x="62164" y="52392"/>
                  </a:cubicBezTo>
                  <a:cubicBezTo>
                    <a:pt x="59874" y="47813"/>
                    <a:pt x="55220" y="40404"/>
                    <a:pt x="54784" y="39713"/>
                  </a:cubicBezTo>
                  <a:cubicBezTo>
                    <a:pt x="54551" y="38256"/>
                    <a:pt x="50288" y="11581"/>
                    <a:pt x="50132" y="9720"/>
                  </a:cubicBezTo>
                  <a:cubicBezTo>
                    <a:pt x="49821" y="6004"/>
                    <a:pt x="47517" y="541"/>
                    <a:pt x="47419" y="310"/>
                  </a:cubicBezTo>
                  <a:cubicBezTo>
                    <a:pt x="47381" y="221"/>
                    <a:pt x="47302" y="155"/>
                    <a:pt x="47207" y="135"/>
                  </a:cubicBezTo>
                  <a:cubicBezTo>
                    <a:pt x="47122" y="118"/>
                    <a:pt x="46513" y="0"/>
                    <a:pt x="45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624;p43"/>
            <p:cNvSpPr/>
            <p:nvPr/>
          </p:nvSpPr>
          <p:spPr>
            <a:xfrm>
              <a:off x="9070930" y="4590488"/>
              <a:ext cx="235727" cy="205972"/>
            </a:xfrm>
            <a:custGeom>
              <a:avLst/>
              <a:gdLst/>
              <a:ahLst/>
              <a:cxnLst/>
              <a:rect l="l" t="t" r="r" b="b"/>
              <a:pathLst>
                <a:path w="13333" h="11650" extrusionOk="0">
                  <a:moveTo>
                    <a:pt x="9191" y="1"/>
                  </a:moveTo>
                  <a:cubicBezTo>
                    <a:pt x="8006" y="1"/>
                    <a:pt x="6490" y="869"/>
                    <a:pt x="4825" y="3922"/>
                  </a:cubicBezTo>
                  <a:cubicBezTo>
                    <a:pt x="4825" y="3922"/>
                    <a:pt x="3861" y="5529"/>
                    <a:pt x="3699" y="6013"/>
                  </a:cubicBezTo>
                  <a:cubicBezTo>
                    <a:pt x="3538" y="6495"/>
                    <a:pt x="0" y="6977"/>
                    <a:pt x="483" y="8586"/>
                  </a:cubicBezTo>
                  <a:cubicBezTo>
                    <a:pt x="965" y="10194"/>
                    <a:pt x="4664" y="11481"/>
                    <a:pt x="6434" y="11642"/>
                  </a:cubicBezTo>
                  <a:cubicBezTo>
                    <a:pt x="6491" y="11647"/>
                    <a:pt x="6549" y="11649"/>
                    <a:pt x="6609" y="11649"/>
                  </a:cubicBezTo>
                  <a:cubicBezTo>
                    <a:pt x="8426" y="11649"/>
                    <a:pt x="11761" y="9369"/>
                    <a:pt x="12384" y="8746"/>
                  </a:cubicBezTo>
                  <a:cubicBezTo>
                    <a:pt x="12764" y="8366"/>
                    <a:pt x="13332" y="5869"/>
                    <a:pt x="13028" y="3920"/>
                  </a:cubicBezTo>
                  <a:cubicBezTo>
                    <a:pt x="12817" y="2576"/>
                    <a:pt x="11741" y="1508"/>
                    <a:pt x="11741" y="1508"/>
                  </a:cubicBezTo>
                  <a:cubicBezTo>
                    <a:pt x="11741" y="1508"/>
                    <a:pt x="10753" y="1"/>
                    <a:pt x="9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625;p43"/>
            <p:cNvSpPr/>
            <p:nvPr/>
          </p:nvSpPr>
          <p:spPr>
            <a:xfrm>
              <a:off x="9067305" y="4585254"/>
              <a:ext cx="244497" cy="216421"/>
            </a:xfrm>
            <a:custGeom>
              <a:avLst/>
              <a:gdLst/>
              <a:ahLst/>
              <a:cxnLst/>
              <a:rect l="l" t="t" r="r" b="b"/>
              <a:pathLst>
                <a:path w="13829" h="12241" extrusionOk="0">
                  <a:moveTo>
                    <a:pt x="9394" y="593"/>
                  </a:moveTo>
                  <a:cubicBezTo>
                    <a:pt x="10775" y="593"/>
                    <a:pt x="11689" y="1954"/>
                    <a:pt x="11699" y="1968"/>
                  </a:cubicBezTo>
                  <a:cubicBezTo>
                    <a:pt x="11710" y="1984"/>
                    <a:pt x="11723" y="2000"/>
                    <a:pt x="11738" y="2014"/>
                  </a:cubicBezTo>
                  <a:cubicBezTo>
                    <a:pt x="11748" y="2024"/>
                    <a:pt x="12748" y="3028"/>
                    <a:pt x="12940" y="4263"/>
                  </a:cubicBezTo>
                  <a:cubicBezTo>
                    <a:pt x="13238" y="6172"/>
                    <a:pt x="12651" y="8564"/>
                    <a:pt x="12380" y="8833"/>
                  </a:cubicBezTo>
                  <a:cubicBezTo>
                    <a:pt x="11788" y="9425"/>
                    <a:pt x="8535" y="11650"/>
                    <a:pt x="6824" y="11650"/>
                  </a:cubicBezTo>
                  <a:cubicBezTo>
                    <a:pt x="6769" y="11650"/>
                    <a:pt x="6717" y="11648"/>
                    <a:pt x="6665" y="11643"/>
                  </a:cubicBezTo>
                  <a:cubicBezTo>
                    <a:pt x="4917" y="11483"/>
                    <a:pt x="1393" y="10203"/>
                    <a:pt x="971" y="8797"/>
                  </a:cubicBezTo>
                  <a:cubicBezTo>
                    <a:pt x="744" y="8040"/>
                    <a:pt x="1814" y="7560"/>
                    <a:pt x="3029" y="7097"/>
                  </a:cubicBezTo>
                  <a:cubicBezTo>
                    <a:pt x="3689" y="6844"/>
                    <a:pt x="4088" y="6693"/>
                    <a:pt x="4185" y="6402"/>
                  </a:cubicBezTo>
                  <a:cubicBezTo>
                    <a:pt x="4307" y="6032"/>
                    <a:pt x="5020" y="4811"/>
                    <a:pt x="5283" y="4370"/>
                  </a:cubicBezTo>
                  <a:cubicBezTo>
                    <a:pt x="5286" y="4366"/>
                    <a:pt x="5287" y="4362"/>
                    <a:pt x="5289" y="4360"/>
                  </a:cubicBezTo>
                  <a:cubicBezTo>
                    <a:pt x="6603" y="1953"/>
                    <a:pt x="7991" y="651"/>
                    <a:pt x="9306" y="595"/>
                  </a:cubicBezTo>
                  <a:cubicBezTo>
                    <a:pt x="9335" y="593"/>
                    <a:pt x="9365" y="593"/>
                    <a:pt x="9394" y="593"/>
                  </a:cubicBezTo>
                  <a:close/>
                  <a:moveTo>
                    <a:pt x="9421" y="0"/>
                  </a:moveTo>
                  <a:cubicBezTo>
                    <a:pt x="9376" y="0"/>
                    <a:pt x="9331" y="1"/>
                    <a:pt x="9285" y="4"/>
                  </a:cubicBezTo>
                  <a:cubicBezTo>
                    <a:pt x="7731" y="67"/>
                    <a:pt x="6212" y="1435"/>
                    <a:pt x="4773" y="4070"/>
                  </a:cubicBezTo>
                  <a:cubicBezTo>
                    <a:pt x="4659" y="4262"/>
                    <a:pt x="3789" y="5721"/>
                    <a:pt x="3646" y="6173"/>
                  </a:cubicBezTo>
                  <a:cubicBezTo>
                    <a:pt x="3567" y="6258"/>
                    <a:pt x="3134" y="6423"/>
                    <a:pt x="2819" y="6544"/>
                  </a:cubicBezTo>
                  <a:cubicBezTo>
                    <a:pt x="1696" y="6972"/>
                    <a:pt x="0" y="7621"/>
                    <a:pt x="404" y="8967"/>
                  </a:cubicBezTo>
                  <a:cubicBezTo>
                    <a:pt x="943" y="10763"/>
                    <a:pt x="4787" y="12066"/>
                    <a:pt x="6611" y="12232"/>
                  </a:cubicBezTo>
                  <a:cubicBezTo>
                    <a:pt x="6673" y="12238"/>
                    <a:pt x="6737" y="12240"/>
                    <a:pt x="6804" y="12240"/>
                  </a:cubicBezTo>
                  <a:cubicBezTo>
                    <a:pt x="8719" y="12240"/>
                    <a:pt x="12126" y="9923"/>
                    <a:pt x="12798" y="9252"/>
                  </a:cubicBezTo>
                  <a:cubicBezTo>
                    <a:pt x="13292" y="8758"/>
                    <a:pt x="13828" y="6114"/>
                    <a:pt x="13525" y="4172"/>
                  </a:cubicBezTo>
                  <a:cubicBezTo>
                    <a:pt x="13316" y="2839"/>
                    <a:pt x="12339" y="1785"/>
                    <a:pt x="12175" y="1618"/>
                  </a:cubicBezTo>
                  <a:cubicBezTo>
                    <a:pt x="12026" y="1401"/>
                    <a:pt x="11011" y="0"/>
                    <a:pt x="9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626;p43"/>
            <p:cNvSpPr/>
            <p:nvPr/>
          </p:nvSpPr>
          <p:spPr>
            <a:xfrm>
              <a:off x="9078355" y="4620950"/>
              <a:ext cx="228302" cy="175509"/>
            </a:xfrm>
            <a:custGeom>
              <a:avLst/>
              <a:gdLst/>
              <a:ahLst/>
              <a:cxnLst/>
              <a:rect l="l" t="t" r="r" b="b"/>
              <a:pathLst>
                <a:path w="12913" h="9927" extrusionOk="0">
                  <a:moveTo>
                    <a:pt x="11513" y="0"/>
                  </a:moveTo>
                  <a:cubicBezTo>
                    <a:pt x="10297" y="76"/>
                    <a:pt x="8877" y="435"/>
                    <a:pt x="7943" y="1555"/>
                  </a:cubicBezTo>
                  <a:cubicBezTo>
                    <a:pt x="6335" y="3485"/>
                    <a:pt x="7140" y="7828"/>
                    <a:pt x="5210" y="8471"/>
                  </a:cubicBezTo>
                  <a:cubicBezTo>
                    <a:pt x="5042" y="8527"/>
                    <a:pt x="4859" y="8552"/>
                    <a:pt x="4666" y="8552"/>
                  </a:cubicBezTo>
                  <a:cubicBezTo>
                    <a:pt x="3202" y="8552"/>
                    <a:pt x="1121" y="7087"/>
                    <a:pt x="74" y="6270"/>
                  </a:cubicBezTo>
                  <a:cubicBezTo>
                    <a:pt x="6" y="6462"/>
                    <a:pt x="1" y="6669"/>
                    <a:pt x="63" y="6863"/>
                  </a:cubicBezTo>
                  <a:cubicBezTo>
                    <a:pt x="545" y="8471"/>
                    <a:pt x="4244" y="9758"/>
                    <a:pt x="6014" y="9919"/>
                  </a:cubicBezTo>
                  <a:cubicBezTo>
                    <a:pt x="6071" y="9924"/>
                    <a:pt x="6129" y="9926"/>
                    <a:pt x="6189" y="9926"/>
                  </a:cubicBezTo>
                  <a:cubicBezTo>
                    <a:pt x="8006" y="9926"/>
                    <a:pt x="11341" y="7646"/>
                    <a:pt x="11964" y="7023"/>
                  </a:cubicBezTo>
                  <a:cubicBezTo>
                    <a:pt x="12344" y="6643"/>
                    <a:pt x="12912" y="4148"/>
                    <a:pt x="12608" y="2199"/>
                  </a:cubicBezTo>
                  <a:cubicBezTo>
                    <a:pt x="12453" y="1210"/>
                    <a:pt x="11833" y="375"/>
                    <a:pt x="1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627;p43"/>
            <p:cNvSpPr/>
            <p:nvPr/>
          </p:nvSpPr>
          <p:spPr>
            <a:xfrm>
              <a:off x="9073069" y="4615717"/>
              <a:ext cx="238733" cy="185958"/>
            </a:xfrm>
            <a:custGeom>
              <a:avLst/>
              <a:gdLst/>
              <a:ahLst/>
              <a:cxnLst/>
              <a:rect l="l" t="t" r="r" b="b"/>
              <a:pathLst>
                <a:path w="13503" h="10518" extrusionOk="0">
                  <a:moveTo>
                    <a:pt x="11683" y="602"/>
                  </a:moveTo>
                  <a:cubicBezTo>
                    <a:pt x="12011" y="1010"/>
                    <a:pt x="12486" y="1722"/>
                    <a:pt x="12614" y="2540"/>
                  </a:cubicBezTo>
                  <a:cubicBezTo>
                    <a:pt x="12912" y="4449"/>
                    <a:pt x="12325" y="6841"/>
                    <a:pt x="12054" y="7110"/>
                  </a:cubicBezTo>
                  <a:cubicBezTo>
                    <a:pt x="11462" y="7702"/>
                    <a:pt x="8209" y="9927"/>
                    <a:pt x="6498" y="9927"/>
                  </a:cubicBezTo>
                  <a:cubicBezTo>
                    <a:pt x="6443" y="9927"/>
                    <a:pt x="6391" y="9925"/>
                    <a:pt x="6339" y="9920"/>
                  </a:cubicBezTo>
                  <a:cubicBezTo>
                    <a:pt x="4631" y="9764"/>
                    <a:pt x="1225" y="8537"/>
                    <a:pt x="678" y="7169"/>
                  </a:cubicBezTo>
                  <a:lnTo>
                    <a:pt x="678" y="7169"/>
                  </a:lnTo>
                  <a:cubicBezTo>
                    <a:pt x="1890" y="8061"/>
                    <a:pt x="3638" y="9142"/>
                    <a:pt x="4977" y="9142"/>
                  </a:cubicBezTo>
                  <a:cubicBezTo>
                    <a:pt x="5198" y="9142"/>
                    <a:pt x="5407" y="9112"/>
                    <a:pt x="5602" y="9048"/>
                  </a:cubicBezTo>
                  <a:cubicBezTo>
                    <a:pt x="6819" y="8641"/>
                    <a:pt x="7077" y="7100"/>
                    <a:pt x="7350" y="5470"/>
                  </a:cubicBezTo>
                  <a:cubicBezTo>
                    <a:pt x="7565" y="4187"/>
                    <a:pt x="7786" y="2860"/>
                    <a:pt x="8470" y="2040"/>
                  </a:cubicBezTo>
                  <a:cubicBezTo>
                    <a:pt x="9170" y="1200"/>
                    <a:pt x="10250" y="717"/>
                    <a:pt x="11683" y="602"/>
                  </a:cubicBezTo>
                  <a:close/>
                  <a:moveTo>
                    <a:pt x="11822" y="0"/>
                  </a:moveTo>
                  <a:cubicBezTo>
                    <a:pt x="11814" y="0"/>
                    <a:pt x="11805" y="1"/>
                    <a:pt x="11796" y="2"/>
                  </a:cubicBezTo>
                  <a:cubicBezTo>
                    <a:pt x="10120" y="105"/>
                    <a:pt x="8849" y="663"/>
                    <a:pt x="8016" y="1662"/>
                  </a:cubicBezTo>
                  <a:cubicBezTo>
                    <a:pt x="7231" y="2604"/>
                    <a:pt x="6995" y="4012"/>
                    <a:pt x="6768" y="5373"/>
                  </a:cubicBezTo>
                  <a:cubicBezTo>
                    <a:pt x="6525" y="6823"/>
                    <a:pt x="6295" y="8193"/>
                    <a:pt x="5415" y="8486"/>
                  </a:cubicBezTo>
                  <a:cubicBezTo>
                    <a:pt x="5281" y="8531"/>
                    <a:pt x="5129" y="8553"/>
                    <a:pt x="4961" y="8553"/>
                  </a:cubicBezTo>
                  <a:cubicBezTo>
                    <a:pt x="3963" y="8553"/>
                    <a:pt x="2399" y="7772"/>
                    <a:pt x="556" y="6333"/>
                  </a:cubicBezTo>
                  <a:cubicBezTo>
                    <a:pt x="501" y="6291"/>
                    <a:pt x="437" y="6271"/>
                    <a:pt x="374" y="6271"/>
                  </a:cubicBezTo>
                  <a:cubicBezTo>
                    <a:pt x="254" y="6271"/>
                    <a:pt x="139" y="6343"/>
                    <a:pt x="95" y="6468"/>
                  </a:cubicBezTo>
                  <a:cubicBezTo>
                    <a:pt x="5" y="6719"/>
                    <a:pt x="0" y="6991"/>
                    <a:pt x="78" y="7244"/>
                  </a:cubicBezTo>
                  <a:cubicBezTo>
                    <a:pt x="617" y="9040"/>
                    <a:pt x="4461" y="10343"/>
                    <a:pt x="6285" y="10509"/>
                  </a:cubicBezTo>
                  <a:cubicBezTo>
                    <a:pt x="6347" y="10515"/>
                    <a:pt x="6411" y="10517"/>
                    <a:pt x="6478" y="10517"/>
                  </a:cubicBezTo>
                  <a:cubicBezTo>
                    <a:pt x="8393" y="10517"/>
                    <a:pt x="11800" y="8200"/>
                    <a:pt x="12472" y="7529"/>
                  </a:cubicBezTo>
                  <a:cubicBezTo>
                    <a:pt x="12967" y="7035"/>
                    <a:pt x="13502" y="4391"/>
                    <a:pt x="13199" y="2449"/>
                  </a:cubicBezTo>
                  <a:cubicBezTo>
                    <a:pt x="13036" y="1404"/>
                    <a:pt x="12402" y="533"/>
                    <a:pt x="12039" y="105"/>
                  </a:cubicBezTo>
                  <a:cubicBezTo>
                    <a:pt x="11984" y="42"/>
                    <a:pt x="11905" y="0"/>
                    <a:pt x="1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628;p43"/>
            <p:cNvSpPr/>
            <p:nvPr/>
          </p:nvSpPr>
          <p:spPr>
            <a:xfrm>
              <a:off x="9184647" y="4638825"/>
              <a:ext cx="121974" cy="157635"/>
            </a:xfrm>
            <a:custGeom>
              <a:avLst/>
              <a:gdLst/>
              <a:ahLst/>
              <a:cxnLst/>
              <a:rect l="l" t="t" r="r" b="b"/>
              <a:pathLst>
                <a:path w="6899" h="8916" extrusionOk="0">
                  <a:moveTo>
                    <a:pt x="5281" y="0"/>
                  </a:moveTo>
                  <a:cubicBezTo>
                    <a:pt x="4386" y="0"/>
                    <a:pt x="2860" y="308"/>
                    <a:pt x="2414" y="2313"/>
                  </a:cubicBezTo>
                  <a:cubicBezTo>
                    <a:pt x="1771" y="5209"/>
                    <a:pt x="2574" y="7139"/>
                    <a:pt x="1" y="8908"/>
                  </a:cubicBezTo>
                  <a:cubicBezTo>
                    <a:pt x="58" y="8913"/>
                    <a:pt x="117" y="8916"/>
                    <a:pt x="177" y="8916"/>
                  </a:cubicBezTo>
                  <a:cubicBezTo>
                    <a:pt x="1996" y="8916"/>
                    <a:pt x="5330" y="6636"/>
                    <a:pt x="5952" y="6012"/>
                  </a:cubicBezTo>
                  <a:cubicBezTo>
                    <a:pt x="6332" y="5632"/>
                    <a:pt x="6899" y="3135"/>
                    <a:pt x="6596" y="1188"/>
                  </a:cubicBezTo>
                  <a:cubicBezTo>
                    <a:pt x="6530" y="766"/>
                    <a:pt x="6376" y="378"/>
                    <a:pt x="6200" y="36"/>
                  </a:cubicBezTo>
                  <a:lnTo>
                    <a:pt x="5952" y="61"/>
                  </a:lnTo>
                  <a:cubicBezTo>
                    <a:pt x="5952" y="61"/>
                    <a:pt x="5679" y="0"/>
                    <a:pt x="5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629;p43"/>
            <p:cNvSpPr/>
            <p:nvPr/>
          </p:nvSpPr>
          <p:spPr>
            <a:xfrm>
              <a:off x="9177664" y="4633609"/>
              <a:ext cx="134138" cy="168066"/>
            </a:xfrm>
            <a:custGeom>
              <a:avLst/>
              <a:gdLst/>
              <a:ahLst/>
              <a:cxnLst/>
              <a:rect l="l" t="t" r="r" b="b"/>
              <a:pathLst>
                <a:path w="7587" h="9506" extrusionOk="0">
                  <a:moveTo>
                    <a:pt x="5664" y="589"/>
                  </a:moveTo>
                  <a:cubicBezTo>
                    <a:pt x="6007" y="589"/>
                    <a:pt x="6251" y="639"/>
                    <a:pt x="6283" y="647"/>
                  </a:cubicBezTo>
                  <a:cubicBezTo>
                    <a:pt x="6303" y="651"/>
                    <a:pt x="6325" y="653"/>
                    <a:pt x="6347" y="653"/>
                  </a:cubicBezTo>
                  <a:cubicBezTo>
                    <a:pt x="6357" y="653"/>
                    <a:pt x="6367" y="653"/>
                    <a:pt x="6377" y="652"/>
                  </a:cubicBezTo>
                  <a:lnTo>
                    <a:pt x="6420" y="648"/>
                  </a:lnTo>
                  <a:cubicBezTo>
                    <a:pt x="6562" y="955"/>
                    <a:pt x="6654" y="1246"/>
                    <a:pt x="6698" y="1529"/>
                  </a:cubicBezTo>
                  <a:cubicBezTo>
                    <a:pt x="6996" y="3437"/>
                    <a:pt x="6409" y="5829"/>
                    <a:pt x="6138" y="6099"/>
                  </a:cubicBezTo>
                  <a:cubicBezTo>
                    <a:pt x="5628" y="6609"/>
                    <a:pt x="3125" y="8328"/>
                    <a:pt x="1363" y="8796"/>
                  </a:cubicBezTo>
                  <a:cubicBezTo>
                    <a:pt x="2556" y="7628"/>
                    <a:pt x="2667" y="6350"/>
                    <a:pt x="2793" y="4906"/>
                  </a:cubicBezTo>
                  <a:cubicBezTo>
                    <a:pt x="2855" y="4207"/>
                    <a:pt x="2918" y="3484"/>
                    <a:pt x="3098" y="2672"/>
                  </a:cubicBezTo>
                  <a:lnTo>
                    <a:pt x="3098" y="2672"/>
                  </a:lnTo>
                  <a:lnTo>
                    <a:pt x="3096" y="2674"/>
                  </a:lnTo>
                  <a:cubicBezTo>
                    <a:pt x="3497" y="871"/>
                    <a:pt x="4855" y="589"/>
                    <a:pt x="5664" y="589"/>
                  </a:cubicBezTo>
                  <a:close/>
                  <a:moveTo>
                    <a:pt x="5671" y="0"/>
                  </a:moveTo>
                  <a:cubicBezTo>
                    <a:pt x="5402" y="0"/>
                    <a:pt x="5082" y="26"/>
                    <a:pt x="4747" y="110"/>
                  </a:cubicBezTo>
                  <a:cubicBezTo>
                    <a:pt x="3932" y="314"/>
                    <a:pt x="2885" y="902"/>
                    <a:pt x="2520" y="2545"/>
                  </a:cubicBezTo>
                  <a:cubicBezTo>
                    <a:pt x="2331" y="3394"/>
                    <a:pt x="2263" y="4169"/>
                    <a:pt x="2204" y="4854"/>
                  </a:cubicBezTo>
                  <a:cubicBezTo>
                    <a:pt x="2055" y="6551"/>
                    <a:pt x="1949" y="7776"/>
                    <a:pt x="228" y="8959"/>
                  </a:cubicBezTo>
                  <a:cubicBezTo>
                    <a:pt x="0" y="9116"/>
                    <a:pt x="94" y="9472"/>
                    <a:pt x="369" y="9497"/>
                  </a:cubicBezTo>
                  <a:cubicBezTo>
                    <a:pt x="431" y="9503"/>
                    <a:pt x="495" y="9505"/>
                    <a:pt x="562" y="9505"/>
                  </a:cubicBezTo>
                  <a:cubicBezTo>
                    <a:pt x="2477" y="9505"/>
                    <a:pt x="5884" y="7188"/>
                    <a:pt x="6556" y="6517"/>
                  </a:cubicBezTo>
                  <a:cubicBezTo>
                    <a:pt x="7051" y="6023"/>
                    <a:pt x="7586" y="3379"/>
                    <a:pt x="7283" y="1437"/>
                  </a:cubicBezTo>
                  <a:cubicBezTo>
                    <a:pt x="7220" y="1036"/>
                    <a:pt x="7081" y="630"/>
                    <a:pt x="6857" y="197"/>
                  </a:cubicBezTo>
                  <a:cubicBezTo>
                    <a:pt x="6807" y="99"/>
                    <a:pt x="6706" y="37"/>
                    <a:pt x="6598" y="37"/>
                  </a:cubicBezTo>
                  <a:cubicBezTo>
                    <a:pt x="6587" y="37"/>
                    <a:pt x="6576" y="37"/>
                    <a:pt x="6565" y="38"/>
                  </a:cubicBezTo>
                  <a:lnTo>
                    <a:pt x="6360" y="59"/>
                  </a:lnTo>
                  <a:cubicBezTo>
                    <a:pt x="6256" y="40"/>
                    <a:pt x="6003" y="0"/>
                    <a:pt x="5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630;p43"/>
            <p:cNvSpPr/>
            <p:nvPr/>
          </p:nvSpPr>
          <p:spPr>
            <a:xfrm>
              <a:off x="8746838" y="3798671"/>
              <a:ext cx="179487" cy="92979"/>
            </a:xfrm>
            <a:custGeom>
              <a:avLst/>
              <a:gdLst/>
              <a:ahLst/>
              <a:cxnLst/>
              <a:rect l="l" t="t" r="r" b="b"/>
              <a:pathLst>
                <a:path w="10152" h="5259" extrusionOk="0">
                  <a:moveTo>
                    <a:pt x="9814" y="0"/>
                  </a:moveTo>
                  <a:cubicBezTo>
                    <a:pt x="9768" y="0"/>
                    <a:pt x="9721" y="11"/>
                    <a:pt x="9677" y="34"/>
                  </a:cubicBezTo>
                  <a:lnTo>
                    <a:pt x="188" y="4697"/>
                  </a:lnTo>
                  <a:cubicBezTo>
                    <a:pt x="64" y="4759"/>
                    <a:pt x="0" y="4896"/>
                    <a:pt x="30" y="5030"/>
                  </a:cubicBezTo>
                  <a:cubicBezTo>
                    <a:pt x="62" y="5163"/>
                    <a:pt x="181" y="5258"/>
                    <a:pt x="319" y="5259"/>
                  </a:cubicBezTo>
                  <a:cubicBezTo>
                    <a:pt x="364" y="5259"/>
                    <a:pt x="408" y="5247"/>
                    <a:pt x="448" y="5227"/>
                  </a:cubicBezTo>
                  <a:lnTo>
                    <a:pt x="9938" y="564"/>
                  </a:lnTo>
                  <a:cubicBezTo>
                    <a:pt x="10087" y="493"/>
                    <a:pt x="10152" y="315"/>
                    <a:pt x="10079" y="165"/>
                  </a:cubicBezTo>
                  <a:cubicBezTo>
                    <a:pt x="10026" y="60"/>
                    <a:pt x="9922" y="0"/>
                    <a:pt x="9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631;p43"/>
            <p:cNvSpPr/>
            <p:nvPr/>
          </p:nvSpPr>
          <p:spPr>
            <a:xfrm>
              <a:off x="8823852" y="3824325"/>
              <a:ext cx="155991" cy="30357"/>
            </a:xfrm>
            <a:custGeom>
              <a:avLst/>
              <a:gdLst/>
              <a:ahLst/>
              <a:cxnLst/>
              <a:rect l="l" t="t" r="r" b="b"/>
              <a:pathLst>
                <a:path w="8823" h="1717" extrusionOk="0">
                  <a:moveTo>
                    <a:pt x="8505" y="0"/>
                  </a:moveTo>
                  <a:cubicBezTo>
                    <a:pt x="8492" y="0"/>
                    <a:pt x="8479" y="1"/>
                    <a:pt x="8466" y="3"/>
                  </a:cubicBezTo>
                  <a:lnTo>
                    <a:pt x="265" y="1127"/>
                  </a:lnTo>
                  <a:cubicBezTo>
                    <a:pt x="111" y="1149"/>
                    <a:pt x="0" y="1286"/>
                    <a:pt x="10" y="1441"/>
                  </a:cubicBezTo>
                  <a:cubicBezTo>
                    <a:pt x="21" y="1596"/>
                    <a:pt x="149" y="1715"/>
                    <a:pt x="304" y="1717"/>
                  </a:cubicBezTo>
                  <a:cubicBezTo>
                    <a:pt x="318" y="1715"/>
                    <a:pt x="332" y="1714"/>
                    <a:pt x="345" y="1713"/>
                  </a:cubicBezTo>
                  <a:lnTo>
                    <a:pt x="8548" y="587"/>
                  </a:lnTo>
                  <a:cubicBezTo>
                    <a:pt x="8709" y="566"/>
                    <a:pt x="8822" y="416"/>
                    <a:pt x="8800" y="255"/>
                  </a:cubicBezTo>
                  <a:cubicBezTo>
                    <a:pt x="8778" y="107"/>
                    <a:pt x="8651" y="0"/>
                    <a:pt x="8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632;p43"/>
            <p:cNvSpPr/>
            <p:nvPr/>
          </p:nvSpPr>
          <p:spPr>
            <a:xfrm>
              <a:off x="8058661" y="2663173"/>
              <a:ext cx="943670" cy="967644"/>
            </a:xfrm>
            <a:custGeom>
              <a:avLst/>
              <a:gdLst/>
              <a:ahLst/>
              <a:cxnLst/>
              <a:rect l="l" t="t" r="r" b="b"/>
              <a:pathLst>
                <a:path w="53375" h="54731" extrusionOk="0">
                  <a:moveTo>
                    <a:pt x="47339" y="1"/>
                  </a:moveTo>
                  <a:cubicBezTo>
                    <a:pt x="47156" y="1"/>
                    <a:pt x="46977" y="11"/>
                    <a:pt x="46802" y="31"/>
                  </a:cubicBezTo>
                  <a:cubicBezTo>
                    <a:pt x="44067" y="354"/>
                    <a:pt x="36992" y="5178"/>
                    <a:pt x="36509" y="5660"/>
                  </a:cubicBezTo>
                  <a:cubicBezTo>
                    <a:pt x="36027" y="6144"/>
                    <a:pt x="34097" y="7269"/>
                    <a:pt x="33293" y="7913"/>
                  </a:cubicBezTo>
                  <a:cubicBezTo>
                    <a:pt x="33293" y="7913"/>
                    <a:pt x="16728" y="18205"/>
                    <a:pt x="15280" y="19170"/>
                  </a:cubicBezTo>
                  <a:cubicBezTo>
                    <a:pt x="13832" y="20135"/>
                    <a:pt x="10938" y="22065"/>
                    <a:pt x="11099" y="22709"/>
                  </a:cubicBezTo>
                  <a:cubicBezTo>
                    <a:pt x="11259" y="23352"/>
                    <a:pt x="2574" y="37505"/>
                    <a:pt x="2574" y="37505"/>
                  </a:cubicBezTo>
                  <a:cubicBezTo>
                    <a:pt x="2574" y="37505"/>
                    <a:pt x="0" y="40881"/>
                    <a:pt x="2414" y="43937"/>
                  </a:cubicBezTo>
                  <a:cubicBezTo>
                    <a:pt x="3376" y="45156"/>
                    <a:pt x="4312" y="45556"/>
                    <a:pt x="5162" y="45556"/>
                  </a:cubicBezTo>
                  <a:cubicBezTo>
                    <a:pt x="6443" y="45556"/>
                    <a:pt x="7526" y="44646"/>
                    <a:pt x="8203" y="44259"/>
                  </a:cubicBezTo>
                  <a:cubicBezTo>
                    <a:pt x="9328" y="43616"/>
                    <a:pt x="18174" y="35252"/>
                    <a:pt x="18174" y="35252"/>
                  </a:cubicBezTo>
                  <a:lnTo>
                    <a:pt x="26337" y="54731"/>
                  </a:lnTo>
                  <a:cubicBezTo>
                    <a:pt x="26337" y="54731"/>
                    <a:pt x="36949" y="47614"/>
                    <a:pt x="48583" y="47614"/>
                  </a:cubicBezTo>
                  <a:cubicBezTo>
                    <a:pt x="48953" y="47614"/>
                    <a:pt x="49324" y="47621"/>
                    <a:pt x="49696" y="47636"/>
                  </a:cubicBezTo>
                  <a:lnTo>
                    <a:pt x="41655" y="16114"/>
                  </a:lnTo>
                  <a:cubicBezTo>
                    <a:pt x="41655" y="16114"/>
                    <a:pt x="52752" y="7750"/>
                    <a:pt x="53073" y="4856"/>
                  </a:cubicBezTo>
                  <a:cubicBezTo>
                    <a:pt x="53375" y="2146"/>
                    <a:pt x="50012" y="1"/>
                    <a:pt x="47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633;p43"/>
            <p:cNvSpPr/>
            <p:nvPr/>
          </p:nvSpPr>
          <p:spPr>
            <a:xfrm>
              <a:off x="8052579" y="2657975"/>
              <a:ext cx="951874" cy="978075"/>
            </a:xfrm>
            <a:custGeom>
              <a:avLst/>
              <a:gdLst/>
              <a:ahLst/>
              <a:cxnLst/>
              <a:rect l="l" t="t" r="r" b="b"/>
              <a:pathLst>
                <a:path w="53839" h="55321" extrusionOk="0">
                  <a:moveTo>
                    <a:pt x="47695" y="590"/>
                  </a:moveTo>
                  <a:cubicBezTo>
                    <a:pt x="49186" y="590"/>
                    <a:pt x="50898" y="1292"/>
                    <a:pt x="52011" y="2399"/>
                  </a:cubicBezTo>
                  <a:cubicBezTo>
                    <a:pt x="52592" y="2977"/>
                    <a:pt x="53257" y="3917"/>
                    <a:pt x="53124" y="5118"/>
                  </a:cubicBezTo>
                  <a:cubicBezTo>
                    <a:pt x="52872" y="7388"/>
                    <a:pt x="44880" y="13868"/>
                    <a:pt x="41821" y="16172"/>
                  </a:cubicBezTo>
                  <a:cubicBezTo>
                    <a:pt x="41726" y="16244"/>
                    <a:pt x="41683" y="16366"/>
                    <a:pt x="41713" y="16482"/>
                  </a:cubicBezTo>
                  <a:lnTo>
                    <a:pt x="49656" y="47623"/>
                  </a:lnTo>
                  <a:cubicBezTo>
                    <a:pt x="49418" y="47617"/>
                    <a:pt x="49179" y="47614"/>
                    <a:pt x="48941" y="47614"/>
                  </a:cubicBezTo>
                  <a:cubicBezTo>
                    <a:pt x="38425" y="47614"/>
                    <a:pt x="28637" y="53441"/>
                    <a:pt x="26817" y="54585"/>
                  </a:cubicBezTo>
                  <a:lnTo>
                    <a:pt x="18790" y="35433"/>
                  </a:lnTo>
                  <a:cubicBezTo>
                    <a:pt x="18753" y="35344"/>
                    <a:pt x="18674" y="35278"/>
                    <a:pt x="18579" y="35258"/>
                  </a:cubicBezTo>
                  <a:cubicBezTo>
                    <a:pt x="18562" y="35254"/>
                    <a:pt x="18545" y="35251"/>
                    <a:pt x="18529" y="35251"/>
                  </a:cubicBezTo>
                  <a:cubicBezTo>
                    <a:pt x="18525" y="35251"/>
                    <a:pt x="18522" y="35251"/>
                    <a:pt x="18518" y="35252"/>
                  </a:cubicBezTo>
                  <a:cubicBezTo>
                    <a:pt x="18443" y="35252"/>
                    <a:pt x="18370" y="35281"/>
                    <a:pt x="18314" y="35332"/>
                  </a:cubicBezTo>
                  <a:cubicBezTo>
                    <a:pt x="15264" y="38217"/>
                    <a:pt x="9266" y="43802"/>
                    <a:pt x="8400" y="44296"/>
                  </a:cubicBezTo>
                  <a:cubicBezTo>
                    <a:pt x="8260" y="44377"/>
                    <a:pt x="8104" y="44478"/>
                    <a:pt x="7933" y="44590"/>
                  </a:cubicBezTo>
                  <a:cubicBezTo>
                    <a:pt x="7249" y="45032"/>
                    <a:pt x="6429" y="45563"/>
                    <a:pt x="5510" y="45563"/>
                  </a:cubicBezTo>
                  <a:cubicBezTo>
                    <a:pt x="4733" y="45563"/>
                    <a:pt x="3885" y="45183"/>
                    <a:pt x="2990" y="44048"/>
                  </a:cubicBezTo>
                  <a:cubicBezTo>
                    <a:pt x="750" y="41213"/>
                    <a:pt x="3054" y="38108"/>
                    <a:pt x="3170" y="37954"/>
                  </a:cubicBezTo>
                  <a:cubicBezTo>
                    <a:pt x="7161" y="31448"/>
                    <a:pt x="11886" y="23562"/>
                    <a:pt x="11731" y="22950"/>
                  </a:cubicBezTo>
                  <a:cubicBezTo>
                    <a:pt x="11762" y="22573"/>
                    <a:pt x="13127" y="21484"/>
                    <a:pt x="15788" y="19710"/>
                  </a:cubicBezTo>
                  <a:cubicBezTo>
                    <a:pt x="17214" y="18759"/>
                    <a:pt x="33625" y="8560"/>
                    <a:pt x="33820" y="8437"/>
                  </a:cubicBezTo>
                  <a:cubicBezTo>
                    <a:pt x="34175" y="8153"/>
                    <a:pt x="34775" y="7761"/>
                    <a:pt x="35354" y="7381"/>
                  </a:cubicBezTo>
                  <a:cubicBezTo>
                    <a:pt x="36085" y="6901"/>
                    <a:pt x="36778" y="6448"/>
                    <a:pt x="37061" y="6165"/>
                  </a:cubicBezTo>
                  <a:cubicBezTo>
                    <a:pt x="37445" y="5781"/>
                    <a:pt x="44533" y="931"/>
                    <a:pt x="47180" y="620"/>
                  </a:cubicBezTo>
                  <a:cubicBezTo>
                    <a:pt x="47348" y="600"/>
                    <a:pt x="47520" y="590"/>
                    <a:pt x="47695" y="590"/>
                  </a:cubicBezTo>
                  <a:close/>
                  <a:moveTo>
                    <a:pt x="47681" y="1"/>
                  </a:moveTo>
                  <a:cubicBezTo>
                    <a:pt x="47488" y="1"/>
                    <a:pt x="47297" y="11"/>
                    <a:pt x="47112" y="33"/>
                  </a:cubicBezTo>
                  <a:cubicBezTo>
                    <a:pt x="44277" y="365"/>
                    <a:pt x="37183" y="5206"/>
                    <a:pt x="36644" y="5745"/>
                  </a:cubicBezTo>
                  <a:cubicBezTo>
                    <a:pt x="36403" y="5987"/>
                    <a:pt x="35705" y="6444"/>
                    <a:pt x="35030" y="6886"/>
                  </a:cubicBezTo>
                  <a:cubicBezTo>
                    <a:pt x="34440" y="7274"/>
                    <a:pt x="33829" y="7674"/>
                    <a:pt x="33480" y="7955"/>
                  </a:cubicBezTo>
                  <a:cubicBezTo>
                    <a:pt x="33316" y="8058"/>
                    <a:pt x="16895" y="18262"/>
                    <a:pt x="15459" y="19219"/>
                  </a:cubicBezTo>
                  <a:cubicBezTo>
                    <a:pt x="12164" y="21416"/>
                    <a:pt x="11050" y="22395"/>
                    <a:pt x="11147" y="23028"/>
                  </a:cubicBezTo>
                  <a:cubicBezTo>
                    <a:pt x="10965" y="23902"/>
                    <a:pt x="5865" y="32430"/>
                    <a:pt x="2682" y="37619"/>
                  </a:cubicBezTo>
                  <a:cubicBezTo>
                    <a:pt x="2656" y="37655"/>
                    <a:pt x="1" y="41216"/>
                    <a:pt x="2525" y="44415"/>
                  </a:cubicBezTo>
                  <a:cubicBezTo>
                    <a:pt x="3556" y="45721"/>
                    <a:pt x="4576" y="46145"/>
                    <a:pt x="5496" y="46145"/>
                  </a:cubicBezTo>
                  <a:cubicBezTo>
                    <a:pt x="6619" y="46145"/>
                    <a:pt x="7593" y="45513"/>
                    <a:pt x="8254" y="45085"/>
                  </a:cubicBezTo>
                  <a:cubicBezTo>
                    <a:pt x="8415" y="44980"/>
                    <a:pt x="8562" y="44884"/>
                    <a:pt x="8693" y="44810"/>
                  </a:cubicBezTo>
                  <a:cubicBezTo>
                    <a:pt x="9728" y="44218"/>
                    <a:pt x="16807" y="37567"/>
                    <a:pt x="18411" y="36055"/>
                  </a:cubicBezTo>
                  <a:lnTo>
                    <a:pt x="26407" y="55139"/>
                  </a:lnTo>
                  <a:cubicBezTo>
                    <a:pt x="26441" y="55220"/>
                    <a:pt x="26511" y="55281"/>
                    <a:pt x="26595" y="55308"/>
                  </a:cubicBezTo>
                  <a:cubicBezTo>
                    <a:pt x="26623" y="55315"/>
                    <a:pt x="26652" y="55320"/>
                    <a:pt x="26681" y="55320"/>
                  </a:cubicBezTo>
                  <a:cubicBezTo>
                    <a:pt x="26738" y="55320"/>
                    <a:pt x="26795" y="55303"/>
                    <a:pt x="26844" y="55271"/>
                  </a:cubicBezTo>
                  <a:cubicBezTo>
                    <a:pt x="26954" y="55198"/>
                    <a:pt x="37514" y="48204"/>
                    <a:pt x="48915" y="48204"/>
                  </a:cubicBezTo>
                  <a:cubicBezTo>
                    <a:pt x="49285" y="48204"/>
                    <a:pt x="49657" y="48212"/>
                    <a:pt x="50029" y="48227"/>
                  </a:cubicBezTo>
                  <a:cubicBezTo>
                    <a:pt x="50030" y="48227"/>
                    <a:pt x="50032" y="48227"/>
                    <a:pt x="50033" y="48227"/>
                  </a:cubicBezTo>
                  <a:cubicBezTo>
                    <a:pt x="50125" y="48227"/>
                    <a:pt x="50211" y="48187"/>
                    <a:pt x="50271" y="48118"/>
                  </a:cubicBezTo>
                  <a:cubicBezTo>
                    <a:pt x="50329" y="48045"/>
                    <a:pt x="50350" y="47949"/>
                    <a:pt x="50327" y="47858"/>
                  </a:cubicBezTo>
                  <a:lnTo>
                    <a:pt x="42334" y="16526"/>
                  </a:lnTo>
                  <a:cubicBezTo>
                    <a:pt x="43748" y="15451"/>
                    <a:pt x="53398" y="8013"/>
                    <a:pt x="53713" y="5184"/>
                  </a:cubicBezTo>
                  <a:cubicBezTo>
                    <a:pt x="53839" y="4048"/>
                    <a:pt x="53394" y="2940"/>
                    <a:pt x="52427" y="1981"/>
                  </a:cubicBezTo>
                  <a:cubicBezTo>
                    <a:pt x="51208" y="768"/>
                    <a:pt x="49328" y="1"/>
                    <a:pt x="47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634;p43"/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635;p43"/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636;p43"/>
            <p:cNvSpPr/>
            <p:nvPr/>
          </p:nvSpPr>
          <p:spPr>
            <a:xfrm>
              <a:off x="8509254" y="3396469"/>
              <a:ext cx="27068" cy="234348"/>
            </a:xfrm>
            <a:custGeom>
              <a:avLst/>
              <a:gdLst/>
              <a:ahLst/>
              <a:cxnLst/>
              <a:rect l="l" t="t" r="r" b="b"/>
              <a:pathLst>
                <a:path w="1531" h="13255" extrusionOk="0">
                  <a:moveTo>
                    <a:pt x="1530" y="1"/>
                  </a:moveTo>
                  <a:lnTo>
                    <a:pt x="1530" y="1"/>
                  </a:lnTo>
                  <a:cubicBezTo>
                    <a:pt x="1" y="7647"/>
                    <a:pt x="851" y="13255"/>
                    <a:pt x="851" y="13255"/>
                  </a:cubicBezTo>
                  <a:lnTo>
                    <a:pt x="1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637;p43"/>
            <p:cNvSpPr/>
            <p:nvPr/>
          </p:nvSpPr>
          <p:spPr>
            <a:xfrm>
              <a:off x="8504250" y="3391236"/>
              <a:ext cx="37747" cy="244815"/>
            </a:xfrm>
            <a:custGeom>
              <a:avLst/>
              <a:gdLst/>
              <a:ahLst/>
              <a:cxnLst/>
              <a:rect l="l" t="t" r="r" b="b"/>
              <a:pathLst>
                <a:path w="2135" h="13847" extrusionOk="0">
                  <a:moveTo>
                    <a:pt x="1814" y="1"/>
                  </a:moveTo>
                  <a:cubicBezTo>
                    <a:pt x="1676" y="1"/>
                    <a:pt x="1551" y="98"/>
                    <a:pt x="1523" y="238"/>
                  </a:cubicBezTo>
                  <a:cubicBezTo>
                    <a:pt x="0" y="7847"/>
                    <a:pt x="833" y="13538"/>
                    <a:pt x="840" y="13595"/>
                  </a:cubicBezTo>
                  <a:cubicBezTo>
                    <a:pt x="863" y="13738"/>
                    <a:pt x="986" y="13845"/>
                    <a:pt x="1132" y="13846"/>
                  </a:cubicBezTo>
                  <a:cubicBezTo>
                    <a:pt x="1147" y="13845"/>
                    <a:pt x="1162" y="13844"/>
                    <a:pt x="1178" y="13841"/>
                  </a:cubicBezTo>
                  <a:cubicBezTo>
                    <a:pt x="1339" y="13817"/>
                    <a:pt x="1450" y="13666"/>
                    <a:pt x="1426" y="13505"/>
                  </a:cubicBezTo>
                  <a:cubicBezTo>
                    <a:pt x="1417" y="13450"/>
                    <a:pt x="602" y="7855"/>
                    <a:pt x="2102" y="354"/>
                  </a:cubicBezTo>
                  <a:cubicBezTo>
                    <a:pt x="2134" y="194"/>
                    <a:pt x="2030" y="38"/>
                    <a:pt x="1870" y="6"/>
                  </a:cubicBezTo>
                  <a:cubicBezTo>
                    <a:pt x="1851" y="3"/>
                    <a:pt x="1833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638;p43"/>
            <p:cNvSpPr/>
            <p:nvPr/>
          </p:nvSpPr>
          <p:spPr>
            <a:xfrm>
              <a:off x="8497231" y="3258264"/>
              <a:ext cx="54083" cy="198299"/>
            </a:xfrm>
            <a:custGeom>
              <a:avLst/>
              <a:gdLst/>
              <a:ahLst/>
              <a:cxnLst/>
              <a:rect l="l" t="t" r="r" b="b"/>
              <a:pathLst>
                <a:path w="3059" h="11216" extrusionOk="0">
                  <a:moveTo>
                    <a:pt x="3059" y="1"/>
                  </a:moveTo>
                  <a:lnTo>
                    <a:pt x="3059" y="1"/>
                  </a:lnTo>
                  <a:cubicBezTo>
                    <a:pt x="1" y="8496"/>
                    <a:pt x="1" y="11216"/>
                    <a:pt x="1" y="11216"/>
                  </a:cubicBezTo>
                  <a:lnTo>
                    <a:pt x="3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639;p43"/>
            <p:cNvSpPr/>
            <p:nvPr/>
          </p:nvSpPr>
          <p:spPr>
            <a:xfrm>
              <a:off x="8492033" y="3253137"/>
              <a:ext cx="65151" cy="208642"/>
            </a:xfrm>
            <a:custGeom>
              <a:avLst/>
              <a:gdLst/>
              <a:ahLst/>
              <a:cxnLst/>
              <a:rect l="l" t="t" r="r" b="b"/>
              <a:pathLst>
                <a:path w="3685" h="11801" extrusionOk="0">
                  <a:moveTo>
                    <a:pt x="3352" y="1"/>
                  </a:moveTo>
                  <a:cubicBezTo>
                    <a:pt x="3233" y="1"/>
                    <a:pt x="3121" y="73"/>
                    <a:pt x="3076" y="191"/>
                  </a:cubicBezTo>
                  <a:cubicBezTo>
                    <a:pt x="35" y="8638"/>
                    <a:pt x="0" y="11393"/>
                    <a:pt x="0" y="11506"/>
                  </a:cubicBezTo>
                  <a:cubicBezTo>
                    <a:pt x="0" y="11668"/>
                    <a:pt x="132" y="11801"/>
                    <a:pt x="295" y="11801"/>
                  </a:cubicBezTo>
                  <a:cubicBezTo>
                    <a:pt x="457" y="11801"/>
                    <a:pt x="589" y="11670"/>
                    <a:pt x="591" y="11507"/>
                  </a:cubicBezTo>
                  <a:cubicBezTo>
                    <a:pt x="591" y="11480"/>
                    <a:pt x="641" y="8701"/>
                    <a:pt x="3632" y="391"/>
                  </a:cubicBezTo>
                  <a:cubicBezTo>
                    <a:pt x="3684" y="238"/>
                    <a:pt x="3604" y="73"/>
                    <a:pt x="3452" y="19"/>
                  </a:cubicBezTo>
                  <a:cubicBezTo>
                    <a:pt x="3419" y="6"/>
                    <a:pt x="3385" y="1"/>
                    <a:pt x="3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640;p43"/>
            <p:cNvSpPr/>
            <p:nvPr/>
          </p:nvSpPr>
          <p:spPr>
            <a:xfrm>
              <a:off x="8266225" y="3161325"/>
              <a:ext cx="113771" cy="125121"/>
            </a:xfrm>
            <a:custGeom>
              <a:avLst/>
              <a:gdLst/>
              <a:ahLst/>
              <a:cxnLst/>
              <a:rect l="l" t="t" r="r" b="b"/>
              <a:pathLst>
                <a:path w="6435" h="7077" extrusionOk="0">
                  <a:moveTo>
                    <a:pt x="162" y="1"/>
                  </a:moveTo>
                  <a:lnTo>
                    <a:pt x="1" y="2413"/>
                  </a:lnTo>
                  <a:lnTo>
                    <a:pt x="6434" y="707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641;p43"/>
            <p:cNvSpPr/>
            <p:nvPr/>
          </p:nvSpPr>
          <p:spPr>
            <a:xfrm>
              <a:off x="8260302" y="3155950"/>
              <a:ext cx="126571" cy="135729"/>
            </a:xfrm>
            <a:custGeom>
              <a:avLst/>
              <a:gdLst/>
              <a:ahLst/>
              <a:cxnLst/>
              <a:rect l="l" t="t" r="r" b="b"/>
              <a:pathLst>
                <a:path w="7159" h="7677" extrusionOk="0">
                  <a:moveTo>
                    <a:pt x="489" y="0"/>
                  </a:moveTo>
                  <a:cubicBezTo>
                    <a:pt x="419" y="0"/>
                    <a:pt x="349" y="25"/>
                    <a:pt x="293" y="75"/>
                  </a:cubicBezTo>
                  <a:cubicBezTo>
                    <a:pt x="167" y="188"/>
                    <a:pt x="160" y="380"/>
                    <a:pt x="277" y="501"/>
                  </a:cubicBezTo>
                  <a:lnTo>
                    <a:pt x="4759" y="5558"/>
                  </a:lnTo>
                  <a:lnTo>
                    <a:pt x="510" y="2478"/>
                  </a:lnTo>
                  <a:cubicBezTo>
                    <a:pt x="457" y="2440"/>
                    <a:pt x="396" y="2421"/>
                    <a:pt x="336" y="2421"/>
                  </a:cubicBezTo>
                  <a:cubicBezTo>
                    <a:pt x="244" y="2421"/>
                    <a:pt x="154" y="2463"/>
                    <a:pt x="97" y="2543"/>
                  </a:cubicBezTo>
                  <a:cubicBezTo>
                    <a:pt x="1" y="2675"/>
                    <a:pt x="30" y="2860"/>
                    <a:pt x="162" y="2957"/>
                  </a:cubicBezTo>
                  <a:lnTo>
                    <a:pt x="6596" y="7620"/>
                  </a:lnTo>
                  <a:cubicBezTo>
                    <a:pt x="6646" y="7656"/>
                    <a:pt x="6706" y="7676"/>
                    <a:pt x="6769" y="7676"/>
                  </a:cubicBezTo>
                  <a:cubicBezTo>
                    <a:pt x="7024" y="7676"/>
                    <a:pt x="7158" y="7375"/>
                    <a:pt x="6990" y="7185"/>
                  </a:cubicBezTo>
                  <a:lnTo>
                    <a:pt x="717" y="108"/>
                  </a:lnTo>
                  <a:cubicBezTo>
                    <a:pt x="658" y="37"/>
                    <a:pt x="574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642;p43"/>
            <p:cNvSpPr/>
            <p:nvPr/>
          </p:nvSpPr>
          <p:spPr>
            <a:xfrm>
              <a:off x="8795104" y="2743334"/>
              <a:ext cx="37004" cy="204734"/>
            </a:xfrm>
            <a:custGeom>
              <a:avLst/>
              <a:gdLst/>
              <a:ahLst/>
              <a:cxnLst/>
              <a:rect l="l" t="t" r="r" b="b"/>
              <a:pathLst>
                <a:path w="2093" h="11580" extrusionOk="0">
                  <a:moveTo>
                    <a:pt x="2092" y="1"/>
                  </a:moveTo>
                  <a:lnTo>
                    <a:pt x="1" y="2574"/>
                  </a:lnTo>
                  <a:lnTo>
                    <a:pt x="1" y="11580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643;p43"/>
            <p:cNvSpPr/>
            <p:nvPr/>
          </p:nvSpPr>
          <p:spPr>
            <a:xfrm>
              <a:off x="8789888" y="2738119"/>
              <a:ext cx="47860" cy="215183"/>
            </a:xfrm>
            <a:custGeom>
              <a:avLst/>
              <a:gdLst/>
              <a:ahLst/>
              <a:cxnLst/>
              <a:rect l="l" t="t" r="r" b="b"/>
              <a:pathLst>
                <a:path w="2707" h="12171" extrusionOk="0">
                  <a:moveTo>
                    <a:pt x="2386" y="0"/>
                  </a:moveTo>
                  <a:cubicBezTo>
                    <a:pt x="2246" y="0"/>
                    <a:pt x="2122" y="100"/>
                    <a:pt x="2095" y="243"/>
                  </a:cubicBezTo>
                  <a:lnTo>
                    <a:pt x="592" y="8574"/>
                  </a:lnTo>
                  <a:lnTo>
                    <a:pt x="592" y="2869"/>
                  </a:lnTo>
                  <a:cubicBezTo>
                    <a:pt x="592" y="2705"/>
                    <a:pt x="460" y="2573"/>
                    <a:pt x="296" y="2573"/>
                  </a:cubicBezTo>
                  <a:cubicBezTo>
                    <a:pt x="132" y="2573"/>
                    <a:pt x="0" y="2705"/>
                    <a:pt x="0" y="2869"/>
                  </a:cubicBezTo>
                  <a:lnTo>
                    <a:pt x="0" y="11875"/>
                  </a:lnTo>
                  <a:cubicBezTo>
                    <a:pt x="0" y="12029"/>
                    <a:pt x="117" y="12156"/>
                    <a:pt x="270" y="12170"/>
                  </a:cubicBezTo>
                  <a:cubicBezTo>
                    <a:pt x="278" y="12171"/>
                    <a:pt x="287" y="12171"/>
                    <a:pt x="296" y="12171"/>
                  </a:cubicBezTo>
                  <a:cubicBezTo>
                    <a:pt x="440" y="12171"/>
                    <a:pt x="562" y="12069"/>
                    <a:pt x="587" y="11928"/>
                  </a:cubicBezTo>
                  <a:lnTo>
                    <a:pt x="2678" y="349"/>
                  </a:lnTo>
                  <a:cubicBezTo>
                    <a:pt x="2707" y="187"/>
                    <a:pt x="2600" y="34"/>
                    <a:pt x="2439" y="5"/>
                  </a:cubicBezTo>
                  <a:cubicBezTo>
                    <a:pt x="2421" y="2"/>
                    <a:pt x="2403" y="0"/>
                    <a:pt x="23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3282484" y="2472674"/>
            <a:ext cx="2218205" cy="589267"/>
            <a:chOff x="3282484" y="2472674"/>
            <a:chExt cx="2218205" cy="589267"/>
          </a:xfrm>
        </p:grpSpPr>
        <p:grpSp>
          <p:nvGrpSpPr>
            <p:cNvPr id="39" name="Google Shape;5685;p51"/>
            <p:cNvGrpSpPr/>
            <p:nvPr/>
          </p:nvGrpSpPr>
          <p:grpSpPr>
            <a:xfrm>
              <a:off x="3282484" y="2472674"/>
              <a:ext cx="2218205" cy="589267"/>
              <a:chOff x="4618704" y="3766582"/>
              <a:chExt cx="807858" cy="181500"/>
            </a:xfrm>
          </p:grpSpPr>
          <p:sp>
            <p:nvSpPr>
              <p:cNvPr id="43" name="Google Shape;5686;p51"/>
              <p:cNvSpPr/>
              <p:nvPr/>
            </p:nvSpPr>
            <p:spPr>
              <a:xfrm rot="10800000">
                <a:off x="4618704" y="3766582"/>
                <a:ext cx="747000" cy="181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" name="Google Shape;5687;p51"/>
              <p:cNvCxnSpPr/>
              <p:nvPr/>
            </p:nvCxnSpPr>
            <p:spPr>
              <a:xfrm>
                <a:off x="5281062" y="3855291"/>
                <a:ext cx="145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3" name="Google Shape;6450;p53"/>
            <p:cNvGrpSpPr/>
            <p:nvPr/>
          </p:nvGrpSpPr>
          <p:grpSpPr>
            <a:xfrm>
              <a:off x="4093491" y="2525812"/>
              <a:ext cx="481258" cy="478982"/>
              <a:chOff x="-22863675" y="3131775"/>
              <a:chExt cx="299300" cy="293425"/>
            </a:xfrm>
            <a:solidFill>
              <a:schemeClr val="tx2"/>
            </a:solidFill>
          </p:grpSpPr>
          <p:sp>
            <p:nvSpPr>
              <p:cNvPr id="214" name="Google Shape;6451;p53"/>
              <p:cNvSpPr/>
              <p:nvPr/>
            </p:nvSpPr>
            <p:spPr>
              <a:xfrm>
                <a:off x="-22863675" y="3131775"/>
                <a:ext cx="299300" cy="293425"/>
              </a:xfrm>
              <a:custGeom>
                <a:avLst/>
                <a:gdLst/>
                <a:ahLst/>
                <a:cxnLst/>
                <a:rect l="l" t="t" r="r" b="b"/>
                <a:pathLst>
                  <a:path w="11972" h="11737" extrusionOk="0">
                    <a:moveTo>
                      <a:pt x="3214" y="5522"/>
                    </a:moveTo>
                    <a:cubicBezTo>
                      <a:pt x="3403" y="5522"/>
                      <a:pt x="3560" y="5679"/>
                      <a:pt x="3560" y="5868"/>
                    </a:cubicBezTo>
                    <a:cubicBezTo>
                      <a:pt x="3560" y="6057"/>
                      <a:pt x="3403" y="6215"/>
                      <a:pt x="3214" y="6215"/>
                    </a:cubicBezTo>
                    <a:cubicBezTo>
                      <a:pt x="3024" y="6215"/>
                      <a:pt x="2867" y="6057"/>
                      <a:pt x="2867" y="5868"/>
                    </a:cubicBezTo>
                    <a:cubicBezTo>
                      <a:pt x="2867" y="5679"/>
                      <a:pt x="3024" y="5522"/>
                      <a:pt x="3214" y="5522"/>
                    </a:cubicBezTo>
                    <a:close/>
                    <a:moveTo>
                      <a:pt x="5986" y="2749"/>
                    </a:moveTo>
                    <a:cubicBezTo>
                      <a:pt x="6931" y="2749"/>
                      <a:pt x="7719" y="3537"/>
                      <a:pt x="7719" y="4482"/>
                    </a:cubicBezTo>
                    <a:cubicBezTo>
                      <a:pt x="7719" y="5427"/>
                      <a:pt x="6963" y="6215"/>
                      <a:pt x="5986" y="6215"/>
                    </a:cubicBezTo>
                    <a:cubicBezTo>
                      <a:pt x="5041" y="6215"/>
                      <a:pt x="4253" y="5427"/>
                      <a:pt x="4253" y="4482"/>
                    </a:cubicBezTo>
                    <a:cubicBezTo>
                      <a:pt x="4253" y="3537"/>
                      <a:pt x="5041" y="2749"/>
                      <a:pt x="5986" y="2749"/>
                    </a:cubicBezTo>
                    <a:close/>
                    <a:moveTo>
                      <a:pt x="8790" y="5522"/>
                    </a:moveTo>
                    <a:cubicBezTo>
                      <a:pt x="8979" y="5522"/>
                      <a:pt x="9136" y="5679"/>
                      <a:pt x="9136" y="5868"/>
                    </a:cubicBezTo>
                    <a:cubicBezTo>
                      <a:pt x="9136" y="6057"/>
                      <a:pt x="8979" y="6215"/>
                      <a:pt x="8790" y="6215"/>
                    </a:cubicBezTo>
                    <a:cubicBezTo>
                      <a:pt x="8569" y="6215"/>
                      <a:pt x="8412" y="6057"/>
                      <a:pt x="8412" y="5868"/>
                    </a:cubicBezTo>
                    <a:cubicBezTo>
                      <a:pt x="8412" y="5679"/>
                      <a:pt x="8569" y="5522"/>
                      <a:pt x="8790" y="5522"/>
                    </a:cubicBezTo>
                    <a:close/>
                    <a:moveTo>
                      <a:pt x="4600" y="7601"/>
                    </a:moveTo>
                    <a:cubicBezTo>
                      <a:pt x="4789" y="7601"/>
                      <a:pt x="4946" y="7759"/>
                      <a:pt x="4946" y="7948"/>
                    </a:cubicBezTo>
                    <a:cubicBezTo>
                      <a:pt x="4946" y="8168"/>
                      <a:pt x="4789" y="8326"/>
                      <a:pt x="4600" y="8326"/>
                    </a:cubicBezTo>
                    <a:cubicBezTo>
                      <a:pt x="4411" y="8326"/>
                      <a:pt x="4253" y="8168"/>
                      <a:pt x="4253" y="7948"/>
                    </a:cubicBezTo>
                    <a:cubicBezTo>
                      <a:pt x="4253" y="7759"/>
                      <a:pt x="4411" y="7601"/>
                      <a:pt x="4600" y="7601"/>
                    </a:cubicBezTo>
                    <a:close/>
                    <a:moveTo>
                      <a:pt x="6679" y="6939"/>
                    </a:moveTo>
                    <a:cubicBezTo>
                      <a:pt x="7278" y="6939"/>
                      <a:pt x="7719" y="7412"/>
                      <a:pt x="7719" y="7948"/>
                    </a:cubicBezTo>
                    <a:cubicBezTo>
                      <a:pt x="7719" y="8515"/>
                      <a:pt x="7246" y="8987"/>
                      <a:pt x="6679" y="8987"/>
                    </a:cubicBezTo>
                    <a:cubicBezTo>
                      <a:pt x="6080" y="8987"/>
                      <a:pt x="5671" y="8515"/>
                      <a:pt x="5671" y="7948"/>
                    </a:cubicBezTo>
                    <a:cubicBezTo>
                      <a:pt x="5671" y="7412"/>
                      <a:pt x="6143" y="6939"/>
                      <a:pt x="6679" y="6939"/>
                    </a:cubicBezTo>
                    <a:close/>
                    <a:moveTo>
                      <a:pt x="5309" y="1"/>
                    </a:moveTo>
                    <a:cubicBezTo>
                      <a:pt x="5222" y="1"/>
                      <a:pt x="5135" y="24"/>
                      <a:pt x="5072" y="71"/>
                    </a:cubicBezTo>
                    <a:cubicBezTo>
                      <a:pt x="4946" y="197"/>
                      <a:pt x="4946" y="449"/>
                      <a:pt x="5072" y="544"/>
                    </a:cubicBezTo>
                    <a:cubicBezTo>
                      <a:pt x="5356" y="828"/>
                      <a:pt x="5545" y="1080"/>
                      <a:pt x="5639" y="1363"/>
                    </a:cubicBezTo>
                    <a:cubicBezTo>
                      <a:pt x="5356" y="1426"/>
                      <a:pt x="5041" y="1458"/>
                      <a:pt x="4757" y="1552"/>
                    </a:cubicBezTo>
                    <a:cubicBezTo>
                      <a:pt x="4474" y="1017"/>
                      <a:pt x="4096" y="796"/>
                      <a:pt x="3592" y="576"/>
                    </a:cubicBezTo>
                    <a:cubicBezTo>
                      <a:pt x="3552" y="560"/>
                      <a:pt x="3507" y="552"/>
                      <a:pt x="3460" y="552"/>
                    </a:cubicBezTo>
                    <a:cubicBezTo>
                      <a:pt x="3320" y="552"/>
                      <a:pt x="3166" y="623"/>
                      <a:pt x="3119" y="765"/>
                    </a:cubicBezTo>
                    <a:cubicBezTo>
                      <a:pt x="3024" y="922"/>
                      <a:pt x="3119" y="1143"/>
                      <a:pt x="3277" y="1206"/>
                    </a:cubicBezTo>
                    <a:cubicBezTo>
                      <a:pt x="3623" y="1363"/>
                      <a:pt x="3907" y="1552"/>
                      <a:pt x="4064" y="1804"/>
                    </a:cubicBezTo>
                    <a:cubicBezTo>
                      <a:pt x="3781" y="1930"/>
                      <a:pt x="3529" y="2088"/>
                      <a:pt x="3308" y="2245"/>
                    </a:cubicBezTo>
                    <a:cubicBezTo>
                      <a:pt x="2867" y="1836"/>
                      <a:pt x="2394" y="1773"/>
                      <a:pt x="1890" y="1741"/>
                    </a:cubicBezTo>
                    <a:cubicBezTo>
                      <a:pt x="1701" y="1741"/>
                      <a:pt x="1544" y="1836"/>
                      <a:pt x="1481" y="2056"/>
                    </a:cubicBezTo>
                    <a:cubicBezTo>
                      <a:pt x="1481" y="2245"/>
                      <a:pt x="1607" y="2403"/>
                      <a:pt x="1796" y="2434"/>
                    </a:cubicBezTo>
                    <a:cubicBezTo>
                      <a:pt x="2205" y="2466"/>
                      <a:pt x="2489" y="2529"/>
                      <a:pt x="2741" y="2718"/>
                    </a:cubicBezTo>
                    <a:cubicBezTo>
                      <a:pt x="2552" y="2907"/>
                      <a:pt x="2363" y="3159"/>
                      <a:pt x="2205" y="3379"/>
                    </a:cubicBezTo>
                    <a:cubicBezTo>
                      <a:pt x="1949" y="3294"/>
                      <a:pt x="1725" y="3260"/>
                      <a:pt x="1508" y="3260"/>
                    </a:cubicBezTo>
                    <a:cubicBezTo>
                      <a:pt x="1243" y="3260"/>
                      <a:pt x="987" y="3310"/>
                      <a:pt x="693" y="3379"/>
                    </a:cubicBezTo>
                    <a:cubicBezTo>
                      <a:pt x="504" y="3411"/>
                      <a:pt x="441" y="3631"/>
                      <a:pt x="473" y="3821"/>
                    </a:cubicBezTo>
                    <a:cubicBezTo>
                      <a:pt x="498" y="3970"/>
                      <a:pt x="621" y="4060"/>
                      <a:pt x="781" y="4060"/>
                    </a:cubicBezTo>
                    <a:cubicBezTo>
                      <a:pt x="823" y="4060"/>
                      <a:pt x="868" y="4054"/>
                      <a:pt x="914" y="4041"/>
                    </a:cubicBezTo>
                    <a:cubicBezTo>
                      <a:pt x="1160" y="3979"/>
                      <a:pt x="1366" y="3931"/>
                      <a:pt x="1567" y="3931"/>
                    </a:cubicBezTo>
                    <a:cubicBezTo>
                      <a:pt x="1674" y="3931"/>
                      <a:pt x="1780" y="3945"/>
                      <a:pt x="1890" y="3978"/>
                    </a:cubicBezTo>
                    <a:cubicBezTo>
                      <a:pt x="1764" y="4262"/>
                      <a:pt x="1638" y="4514"/>
                      <a:pt x="1607" y="4797"/>
                    </a:cubicBezTo>
                    <a:cubicBezTo>
                      <a:pt x="1071" y="4797"/>
                      <a:pt x="630" y="4986"/>
                      <a:pt x="189" y="5301"/>
                    </a:cubicBezTo>
                    <a:cubicBezTo>
                      <a:pt x="32" y="5427"/>
                      <a:pt x="0" y="5616"/>
                      <a:pt x="126" y="5774"/>
                    </a:cubicBezTo>
                    <a:cubicBezTo>
                      <a:pt x="186" y="5874"/>
                      <a:pt x="296" y="5935"/>
                      <a:pt x="409" y="5935"/>
                    </a:cubicBezTo>
                    <a:cubicBezTo>
                      <a:pt x="474" y="5935"/>
                      <a:pt x="541" y="5915"/>
                      <a:pt x="599" y="5868"/>
                    </a:cubicBezTo>
                    <a:cubicBezTo>
                      <a:pt x="914" y="5616"/>
                      <a:pt x="1166" y="5459"/>
                      <a:pt x="1481" y="5459"/>
                    </a:cubicBezTo>
                    <a:cubicBezTo>
                      <a:pt x="1481" y="5585"/>
                      <a:pt x="1449" y="5742"/>
                      <a:pt x="1449" y="5868"/>
                    </a:cubicBezTo>
                    <a:cubicBezTo>
                      <a:pt x="1449" y="6026"/>
                      <a:pt x="1449" y="6183"/>
                      <a:pt x="1481" y="6341"/>
                    </a:cubicBezTo>
                    <a:cubicBezTo>
                      <a:pt x="945" y="6530"/>
                      <a:pt x="662" y="6876"/>
                      <a:pt x="347" y="7318"/>
                    </a:cubicBezTo>
                    <a:cubicBezTo>
                      <a:pt x="221" y="7475"/>
                      <a:pt x="284" y="7664"/>
                      <a:pt x="441" y="7790"/>
                    </a:cubicBezTo>
                    <a:cubicBezTo>
                      <a:pt x="507" y="7843"/>
                      <a:pt x="584" y="7868"/>
                      <a:pt x="658" y="7868"/>
                    </a:cubicBezTo>
                    <a:cubicBezTo>
                      <a:pt x="761" y="7868"/>
                      <a:pt x="859" y="7819"/>
                      <a:pt x="914" y="7727"/>
                    </a:cubicBezTo>
                    <a:cubicBezTo>
                      <a:pt x="1134" y="7349"/>
                      <a:pt x="1323" y="7129"/>
                      <a:pt x="1607" y="7002"/>
                    </a:cubicBezTo>
                    <a:cubicBezTo>
                      <a:pt x="1701" y="7286"/>
                      <a:pt x="1764" y="7570"/>
                      <a:pt x="1922" y="7822"/>
                    </a:cubicBezTo>
                    <a:cubicBezTo>
                      <a:pt x="1481" y="8200"/>
                      <a:pt x="1323" y="8609"/>
                      <a:pt x="1166" y="9145"/>
                    </a:cubicBezTo>
                    <a:cubicBezTo>
                      <a:pt x="1134" y="9334"/>
                      <a:pt x="1260" y="9523"/>
                      <a:pt x="1418" y="9554"/>
                    </a:cubicBezTo>
                    <a:cubicBezTo>
                      <a:pt x="1452" y="9566"/>
                      <a:pt x="1486" y="9571"/>
                      <a:pt x="1519" y="9571"/>
                    </a:cubicBezTo>
                    <a:cubicBezTo>
                      <a:pt x="1671" y="9571"/>
                      <a:pt x="1807" y="9463"/>
                      <a:pt x="1859" y="9334"/>
                    </a:cubicBezTo>
                    <a:cubicBezTo>
                      <a:pt x="1953" y="8924"/>
                      <a:pt x="2048" y="8672"/>
                      <a:pt x="2268" y="8420"/>
                    </a:cubicBezTo>
                    <a:cubicBezTo>
                      <a:pt x="2426" y="8672"/>
                      <a:pt x="2646" y="8893"/>
                      <a:pt x="2835" y="9082"/>
                    </a:cubicBezTo>
                    <a:cubicBezTo>
                      <a:pt x="2520" y="9554"/>
                      <a:pt x="2552" y="10027"/>
                      <a:pt x="2583" y="10594"/>
                    </a:cubicBezTo>
                    <a:cubicBezTo>
                      <a:pt x="2583" y="10783"/>
                      <a:pt x="2741" y="10909"/>
                      <a:pt x="2961" y="10909"/>
                    </a:cubicBezTo>
                    <a:lnTo>
                      <a:pt x="2993" y="10909"/>
                    </a:lnTo>
                    <a:cubicBezTo>
                      <a:pt x="3182" y="10909"/>
                      <a:pt x="3308" y="10720"/>
                      <a:pt x="3308" y="10500"/>
                    </a:cubicBezTo>
                    <a:cubicBezTo>
                      <a:pt x="3277" y="10090"/>
                      <a:pt x="3277" y="9806"/>
                      <a:pt x="3371" y="9523"/>
                    </a:cubicBezTo>
                    <a:cubicBezTo>
                      <a:pt x="3623" y="9680"/>
                      <a:pt x="3844" y="9838"/>
                      <a:pt x="4127" y="9964"/>
                    </a:cubicBezTo>
                    <a:cubicBezTo>
                      <a:pt x="4001" y="10500"/>
                      <a:pt x="4159" y="10941"/>
                      <a:pt x="4411" y="11445"/>
                    </a:cubicBezTo>
                    <a:cubicBezTo>
                      <a:pt x="4452" y="11589"/>
                      <a:pt x="4561" y="11652"/>
                      <a:pt x="4684" y="11652"/>
                    </a:cubicBezTo>
                    <a:cubicBezTo>
                      <a:pt x="4749" y="11652"/>
                      <a:pt x="4818" y="11635"/>
                      <a:pt x="4883" y="11602"/>
                    </a:cubicBezTo>
                    <a:cubicBezTo>
                      <a:pt x="5041" y="11539"/>
                      <a:pt x="5104" y="11350"/>
                      <a:pt x="5041" y="11130"/>
                    </a:cubicBezTo>
                    <a:cubicBezTo>
                      <a:pt x="4883" y="10783"/>
                      <a:pt x="4757" y="10500"/>
                      <a:pt x="4789" y="10184"/>
                    </a:cubicBezTo>
                    <a:lnTo>
                      <a:pt x="4789" y="10184"/>
                    </a:lnTo>
                    <a:cubicBezTo>
                      <a:pt x="5072" y="10279"/>
                      <a:pt x="5356" y="10311"/>
                      <a:pt x="5671" y="10342"/>
                    </a:cubicBezTo>
                    <a:cubicBezTo>
                      <a:pt x="5734" y="10909"/>
                      <a:pt x="6049" y="11256"/>
                      <a:pt x="6427" y="11665"/>
                    </a:cubicBezTo>
                    <a:cubicBezTo>
                      <a:pt x="6474" y="11712"/>
                      <a:pt x="6561" y="11736"/>
                      <a:pt x="6651" y="11736"/>
                    </a:cubicBezTo>
                    <a:cubicBezTo>
                      <a:pt x="6742" y="11736"/>
                      <a:pt x="6837" y="11712"/>
                      <a:pt x="6900" y="11665"/>
                    </a:cubicBezTo>
                    <a:cubicBezTo>
                      <a:pt x="6994" y="11539"/>
                      <a:pt x="6994" y="11287"/>
                      <a:pt x="6900" y="11193"/>
                    </a:cubicBezTo>
                    <a:cubicBezTo>
                      <a:pt x="6616" y="10909"/>
                      <a:pt x="6427" y="10657"/>
                      <a:pt x="6333" y="10342"/>
                    </a:cubicBezTo>
                    <a:cubicBezTo>
                      <a:pt x="6616" y="10311"/>
                      <a:pt x="6931" y="10279"/>
                      <a:pt x="7215" y="10184"/>
                    </a:cubicBezTo>
                    <a:cubicBezTo>
                      <a:pt x="7467" y="10720"/>
                      <a:pt x="7876" y="10941"/>
                      <a:pt x="8380" y="11130"/>
                    </a:cubicBezTo>
                    <a:cubicBezTo>
                      <a:pt x="8424" y="11156"/>
                      <a:pt x="8474" y="11167"/>
                      <a:pt x="8526" y="11167"/>
                    </a:cubicBezTo>
                    <a:cubicBezTo>
                      <a:pt x="8662" y="11167"/>
                      <a:pt x="8807" y="11086"/>
                      <a:pt x="8853" y="10972"/>
                    </a:cubicBezTo>
                    <a:cubicBezTo>
                      <a:pt x="8947" y="10815"/>
                      <a:pt x="8853" y="10594"/>
                      <a:pt x="8695" y="10500"/>
                    </a:cubicBezTo>
                    <a:cubicBezTo>
                      <a:pt x="8349" y="10374"/>
                      <a:pt x="8065" y="10184"/>
                      <a:pt x="7908" y="9932"/>
                    </a:cubicBezTo>
                    <a:cubicBezTo>
                      <a:pt x="8191" y="9806"/>
                      <a:pt x="8412" y="9649"/>
                      <a:pt x="8664" y="9491"/>
                    </a:cubicBezTo>
                    <a:cubicBezTo>
                      <a:pt x="9105" y="9901"/>
                      <a:pt x="9578" y="9964"/>
                      <a:pt x="10082" y="9995"/>
                    </a:cubicBezTo>
                    <a:lnTo>
                      <a:pt x="10113" y="9995"/>
                    </a:lnTo>
                    <a:cubicBezTo>
                      <a:pt x="10302" y="9995"/>
                      <a:pt x="10428" y="9869"/>
                      <a:pt x="10460" y="9680"/>
                    </a:cubicBezTo>
                    <a:cubicBezTo>
                      <a:pt x="10460" y="9491"/>
                      <a:pt x="10365" y="9334"/>
                      <a:pt x="10145" y="9302"/>
                    </a:cubicBezTo>
                    <a:cubicBezTo>
                      <a:pt x="9767" y="9239"/>
                      <a:pt x="9483" y="9208"/>
                      <a:pt x="9199" y="9019"/>
                    </a:cubicBezTo>
                    <a:cubicBezTo>
                      <a:pt x="9388" y="8830"/>
                      <a:pt x="9609" y="8578"/>
                      <a:pt x="9767" y="8357"/>
                    </a:cubicBezTo>
                    <a:cubicBezTo>
                      <a:pt x="9980" y="8437"/>
                      <a:pt x="10181" y="8466"/>
                      <a:pt x="10384" y="8466"/>
                    </a:cubicBezTo>
                    <a:cubicBezTo>
                      <a:pt x="10660" y="8466"/>
                      <a:pt x="10938" y="8412"/>
                      <a:pt x="11247" y="8357"/>
                    </a:cubicBezTo>
                    <a:cubicBezTo>
                      <a:pt x="11468" y="8294"/>
                      <a:pt x="11531" y="8105"/>
                      <a:pt x="11499" y="7916"/>
                    </a:cubicBezTo>
                    <a:cubicBezTo>
                      <a:pt x="11472" y="7751"/>
                      <a:pt x="11300" y="7658"/>
                      <a:pt x="11131" y="7658"/>
                    </a:cubicBezTo>
                    <a:cubicBezTo>
                      <a:pt x="11107" y="7658"/>
                      <a:pt x="11082" y="7660"/>
                      <a:pt x="11058" y="7664"/>
                    </a:cubicBezTo>
                    <a:cubicBezTo>
                      <a:pt x="10806" y="7748"/>
                      <a:pt x="10596" y="7804"/>
                      <a:pt x="10391" y="7804"/>
                    </a:cubicBezTo>
                    <a:cubicBezTo>
                      <a:pt x="10288" y="7804"/>
                      <a:pt x="10187" y="7790"/>
                      <a:pt x="10082" y="7759"/>
                    </a:cubicBezTo>
                    <a:cubicBezTo>
                      <a:pt x="10208" y="7475"/>
                      <a:pt x="10302" y="7192"/>
                      <a:pt x="10365" y="6939"/>
                    </a:cubicBezTo>
                    <a:lnTo>
                      <a:pt x="10397" y="6939"/>
                    </a:lnTo>
                    <a:cubicBezTo>
                      <a:pt x="10932" y="6939"/>
                      <a:pt x="11342" y="6687"/>
                      <a:pt x="11751" y="6372"/>
                    </a:cubicBezTo>
                    <a:cubicBezTo>
                      <a:pt x="11940" y="6246"/>
                      <a:pt x="11972" y="6057"/>
                      <a:pt x="11846" y="5900"/>
                    </a:cubicBezTo>
                    <a:cubicBezTo>
                      <a:pt x="11789" y="5843"/>
                      <a:pt x="11687" y="5798"/>
                      <a:pt x="11580" y="5798"/>
                    </a:cubicBezTo>
                    <a:cubicBezTo>
                      <a:pt x="11509" y="5798"/>
                      <a:pt x="11436" y="5818"/>
                      <a:pt x="11373" y="5868"/>
                    </a:cubicBezTo>
                    <a:cubicBezTo>
                      <a:pt x="11058" y="6120"/>
                      <a:pt x="10775" y="6278"/>
                      <a:pt x="10460" y="6278"/>
                    </a:cubicBezTo>
                    <a:cubicBezTo>
                      <a:pt x="10460" y="6152"/>
                      <a:pt x="10491" y="5994"/>
                      <a:pt x="10491" y="5868"/>
                    </a:cubicBezTo>
                    <a:cubicBezTo>
                      <a:pt x="10491" y="5711"/>
                      <a:pt x="10491" y="5553"/>
                      <a:pt x="10460" y="5396"/>
                    </a:cubicBezTo>
                    <a:cubicBezTo>
                      <a:pt x="11027" y="5207"/>
                      <a:pt x="11279" y="4860"/>
                      <a:pt x="11594" y="4419"/>
                    </a:cubicBezTo>
                    <a:cubicBezTo>
                      <a:pt x="11720" y="4262"/>
                      <a:pt x="11688" y="4073"/>
                      <a:pt x="11531" y="3947"/>
                    </a:cubicBezTo>
                    <a:cubicBezTo>
                      <a:pt x="11465" y="3894"/>
                      <a:pt x="11394" y="3869"/>
                      <a:pt x="11324" y="3869"/>
                    </a:cubicBezTo>
                    <a:cubicBezTo>
                      <a:pt x="11226" y="3869"/>
                      <a:pt x="11132" y="3918"/>
                      <a:pt x="11058" y="4010"/>
                    </a:cubicBezTo>
                    <a:cubicBezTo>
                      <a:pt x="10838" y="4388"/>
                      <a:pt x="10617" y="4608"/>
                      <a:pt x="10365" y="4734"/>
                    </a:cubicBezTo>
                    <a:cubicBezTo>
                      <a:pt x="10271" y="4451"/>
                      <a:pt x="10176" y="4167"/>
                      <a:pt x="10019" y="3915"/>
                    </a:cubicBezTo>
                    <a:cubicBezTo>
                      <a:pt x="10460" y="3537"/>
                      <a:pt x="10617" y="3127"/>
                      <a:pt x="10775" y="2592"/>
                    </a:cubicBezTo>
                    <a:cubicBezTo>
                      <a:pt x="10806" y="2403"/>
                      <a:pt x="10712" y="2214"/>
                      <a:pt x="10554" y="2182"/>
                    </a:cubicBezTo>
                    <a:cubicBezTo>
                      <a:pt x="10520" y="2171"/>
                      <a:pt x="10485" y="2166"/>
                      <a:pt x="10450" y="2166"/>
                    </a:cubicBezTo>
                    <a:cubicBezTo>
                      <a:pt x="10292" y="2166"/>
                      <a:pt x="10139" y="2274"/>
                      <a:pt x="10113" y="2403"/>
                    </a:cubicBezTo>
                    <a:cubicBezTo>
                      <a:pt x="9987" y="2812"/>
                      <a:pt x="9924" y="3064"/>
                      <a:pt x="9672" y="3316"/>
                    </a:cubicBezTo>
                    <a:cubicBezTo>
                      <a:pt x="9515" y="3064"/>
                      <a:pt x="9325" y="2844"/>
                      <a:pt x="9136" y="2655"/>
                    </a:cubicBezTo>
                    <a:cubicBezTo>
                      <a:pt x="9451" y="2182"/>
                      <a:pt x="9388" y="1710"/>
                      <a:pt x="9357" y="1143"/>
                    </a:cubicBezTo>
                    <a:cubicBezTo>
                      <a:pt x="9357" y="954"/>
                      <a:pt x="9168" y="828"/>
                      <a:pt x="8979" y="828"/>
                    </a:cubicBezTo>
                    <a:cubicBezTo>
                      <a:pt x="8790" y="828"/>
                      <a:pt x="8664" y="1017"/>
                      <a:pt x="8664" y="1237"/>
                    </a:cubicBezTo>
                    <a:cubicBezTo>
                      <a:pt x="8695" y="1647"/>
                      <a:pt x="8695" y="1930"/>
                      <a:pt x="8569" y="2214"/>
                    </a:cubicBezTo>
                    <a:cubicBezTo>
                      <a:pt x="8349" y="2056"/>
                      <a:pt x="8097" y="1899"/>
                      <a:pt x="7813" y="1773"/>
                    </a:cubicBezTo>
                    <a:cubicBezTo>
                      <a:pt x="7939" y="1237"/>
                      <a:pt x="7782" y="796"/>
                      <a:pt x="7561" y="292"/>
                    </a:cubicBezTo>
                    <a:cubicBezTo>
                      <a:pt x="7493" y="178"/>
                      <a:pt x="7375" y="97"/>
                      <a:pt x="7243" y="97"/>
                    </a:cubicBezTo>
                    <a:cubicBezTo>
                      <a:pt x="7193" y="97"/>
                      <a:pt x="7141" y="108"/>
                      <a:pt x="7089" y="134"/>
                    </a:cubicBezTo>
                    <a:cubicBezTo>
                      <a:pt x="6931" y="197"/>
                      <a:pt x="6837" y="386"/>
                      <a:pt x="6931" y="607"/>
                    </a:cubicBezTo>
                    <a:cubicBezTo>
                      <a:pt x="7089" y="954"/>
                      <a:pt x="7215" y="1237"/>
                      <a:pt x="7152" y="1552"/>
                    </a:cubicBezTo>
                    <a:cubicBezTo>
                      <a:pt x="6900" y="1458"/>
                      <a:pt x="6616" y="1426"/>
                      <a:pt x="6301" y="1395"/>
                    </a:cubicBezTo>
                    <a:cubicBezTo>
                      <a:pt x="6206" y="828"/>
                      <a:pt x="5891" y="481"/>
                      <a:pt x="5545" y="71"/>
                    </a:cubicBezTo>
                    <a:cubicBezTo>
                      <a:pt x="5482" y="24"/>
                      <a:pt x="5395" y="1"/>
                      <a:pt x="530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6452;p53"/>
              <p:cNvSpPr/>
              <p:nvPr/>
            </p:nvSpPr>
            <p:spPr>
              <a:xfrm>
                <a:off x="-22740025" y="3217825"/>
                <a:ext cx="520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2049" extrusionOk="0">
                    <a:moveTo>
                      <a:pt x="1040" y="0"/>
                    </a:moveTo>
                    <a:cubicBezTo>
                      <a:pt x="441" y="0"/>
                      <a:pt x="0" y="473"/>
                      <a:pt x="0" y="1009"/>
                    </a:cubicBezTo>
                    <a:cubicBezTo>
                      <a:pt x="0" y="1607"/>
                      <a:pt x="473" y="2048"/>
                      <a:pt x="1040" y="2048"/>
                    </a:cubicBezTo>
                    <a:cubicBezTo>
                      <a:pt x="1607" y="2048"/>
                      <a:pt x="2048" y="1576"/>
                      <a:pt x="2048" y="1009"/>
                    </a:cubicBezTo>
                    <a:cubicBezTo>
                      <a:pt x="2080" y="473"/>
                      <a:pt x="1607" y="0"/>
                      <a:pt x="10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6453;p53"/>
              <p:cNvSpPr/>
              <p:nvPr/>
            </p:nvSpPr>
            <p:spPr>
              <a:xfrm>
                <a:off x="-22705375" y="3321800"/>
                <a:ext cx="173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36" y="725"/>
                      <a:pt x="694" y="567"/>
                      <a:pt x="694" y="347"/>
                    </a:cubicBezTo>
                    <a:cubicBezTo>
                      <a:pt x="694" y="158"/>
                      <a:pt x="536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2690241" y="3182516"/>
            <a:ext cx="3046502" cy="589267"/>
            <a:chOff x="2690241" y="3182516"/>
            <a:chExt cx="3046502" cy="589267"/>
          </a:xfrm>
        </p:grpSpPr>
        <p:grpSp>
          <p:nvGrpSpPr>
            <p:cNvPr id="38" name="Google Shape;5682;p51"/>
            <p:cNvGrpSpPr/>
            <p:nvPr/>
          </p:nvGrpSpPr>
          <p:grpSpPr>
            <a:xfrm>
              <a:off x="2690241" y="3182516"/>
              <a:ext cx="3046502" cy="589267"/>
              <a:chOff x="4403010" y="3985222"/>
              <a:chExt cx="1109519" cy="181500"/>
            </a:xfrm>
          </p:grpSpPr>
          <p:sp>
            <p:nvSpPr>
              <p:cNvPr id="45" name="Google Shape;5683;p51"/>
              <p:cNvSpPr/>
              <p:nvPr/>
            </p:nvSpPr>
            <p:spPr>
              <a:xfrm rot="10800000">
                <a:off x="4471829" y="3985222"/>
                <a:ext cx="1040700" cy="181500"/>
              </a:xfrm>
              <a:prstGeom prst="rect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6" name="Google Shape;5684;p51"/>
              <p:cNvCxnSpPr/>
              <p:nvPr/>
            </p:nvCxnSpPr>
            <p:spPr>
              <a:xfrm>
                <a:off x="4403010" y="4075993"/>
                <a:ext cx="145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F7D9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7" name="Google Shape;6886;p54"/>
            <p:cNvGrpSpPr/>
            <p:nvPr/>
          </p:nvGrpSpPr>
          <p:grpSpPr>
            <a:xfrm>
              <a:off x="4054322" y="3236640"/>
              <a:ext cx="517820" cy="471467"/>
              <a:chOff x="2768750" y="3227275"/>
              <a:chExt cx="296175" cy="295376"/>
            </a:xfrm>
            <a:solidFill>
              <a:schemeClr val="tx2"/>
            </a:solidFill>
          </p:grpSpPr>
          <p:sp>
            <p:nvSpPr>
              <p:cNvPr id="218" name="Google Shape;6887;p54"/>
              <p:cNvSpPr/>
              <p:nvPr/>
            </p:nvSpPr>
            <p:spPr>
              <a:xfrm>
                <a:off x="2882950" y="3227275"/>
                <a:ext cx="68550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2773" extrusionOk="0">
                    <a:moveTo>
                      <a:pt x="1355" y="1"/>
                    </a:moveTo>
                    <a:cubicBezTo>
                      <a:pt x="631" y="1"/>
                      <a:pt x="1" y="631"/>
                      <a:pt x="1" y="1387"/>
                    </a:cubicBezTo>
                    <a:cubicBezTo>
                      <a:pt x="1" y="2143"/>
                      <a:pt x="631" y="2773"/>
                      <a:pt x="1355" y="2773"/>
                    </a:cubicBezTo>
                    <a:cubicBezTo>
                      <a:pt x="2111" y="2773"/>
                      <a:pt x="2742" y="2174"/>
                      <a:pt x="2742" y="1387"/>
                    </a:cubicBezTo>
                    <a:cubicBezTo>
                      <a:pt x="2742" y="631"/>
                      <a:pt x="2111" y="1"/>
                      <a:pt x="13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6888;p54"/>
              <p:cNvSpPr/>
              <p:nvPr/>
            </p:nvSpPr>
            <p:spPr>
              <a:xfrm>
                <a:off x="2856175" y="3436000"/>
                <a:ext cx="17350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1387" extrusionOk="0">
                    <a:moveTo>
                      <a:pt x="0" y="0"/>
                    </a:moveTo>
                    <a:lnTo>
                      <a:pt x="0" y="1386"/>
                    </a:lnTo>
                    <a:lnTo>
                      <a:pt x="694" y="1386"/>
                    </a:lnTo>
                    <a:lnTo>
                      <a:pt x="69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6889;p54"/>
              <p:cNvSpPr/>
              <p:nvPr/>
            </p:nvSpPr>
            <p:spPr>
              <a:xfrm>
                <a:off x="2890050" y="3436000"/>
                <a:ext cx="1812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387" extrusionOk="0">
                    <a:moveTo>
                      <a:pt x="0" y="0"/>
                    </a:moveTo>
                    <a:lnTo>
                      <a:pt x="0" y="1386"/>
                    </a:lnTo>
                    <a:lnTo>
                      <a:pt x="725" y="1386"/>
                    </a:lnTo>
                    <a:lnTo>
                      <a:pt x="72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6890;p54"/>
              <p:cNvSpPr/>
              <p:nvPr/>
            </p:nvSpPr>
            <p:spPr>
              <a:xfrm>
                <a:off x="2821525" y="3436000"/>
                <a:ext cx="17350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1387" extrusionOk="0">
                    <a:moveTo>
                      <a:pt x="0" y="0"/>
                    </a:moveTo>
                    <a:lnTo>
                      <a:pt x="0" y="1386"/>
                    </a:lnTo>
                    <a:lnTo>
                      <a:pt x="693" y="1386"/>
                    </a:lnTo>
                    <a:lnTo>
                      <a:pt x="69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6891;p54"/>
              <p:cNvSpPr/>
              <p:nvPr/>
            </p:nvSpPr>
            <p:spPr>
              <a:xfrm>
                <a:off x="2924700" y="3436000"/>
                <a:ext cx="34675" cy="34675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0" y="0"/>
                    </a:moveTo>
                    <a:lnTo>
                      <a:pt x="0" y="1386"/>
                    </a:lnTo>
                    <a:lnTo>
                      <a:pt x="1387" y="1386"/>
                    </a:lnTo>
                    <a:lnTo>
                      <a:pt x="138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6892;p54"/>
              <p:cNvSpPr/>
              <p:nvPr/>
            </p:nvSpPr>
            <p:spPr>
              <a:xfrm>
                <a:off x="2768750" y="3384801"/>
                <a:ext cx="244175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9767" h="5514" extrusionOk="0">
                    <a:moveTo>
                      <a:pt x="7971" y="1387"/>
                    </a:moveTo>
                    <a:cubicBezTo>
                      <a:pt x="8192" y="1387"/>
                      <a:pt x="8349" y="1544"/>
                      <a:pt x="8349" y="1733"/>
                    </a:cubicBezTo>
                    <a:lnTo>
                      <a:pt x="8349" y="3813"/>
                    </a:lnTo>
                    <a:cubicBezTo>
                      <a:pt x="8349" y="4033"/>
                      <a:pt x="8192" y="4191"/>
                      <a:pt x="7971" y="4191"/>
                    </a:cubicBezTo>
                    <a:lnTo>
                      <a:pt x="1765" y="4191"/>
                    </a:lnTo>
                    <a:cubicBezTo>
                      <a:pt x="1576" y="4191"/>
                      <a:pt x="1418" y="4033"/>
                      <a:pt x="1418" y="3813"/>
                    </a:cubicBezTo>
                    <a:lnTo>
                      <a:pt x="1418" y="1733"/>
                    </a:lnTo>
                    <a:cubicBezTo>
                      <a:pt x="1418" y="1544"/>
                      <a:pt x="1576" y="1387"/>
                      <a:pt x="1765" y="1387"/>
                    </a:cubicBezTo>
                    <a:close/>
                    <a:moveTo>
                      <a:pt x="1040" y="0"/>
                    </a:moveTo>
                    <a:cubicBezTo>
                      <a:pt x="473" y="0"/>
                      <a:pt x="32" y="473"/>
                      <a:pt x="32" y="1040"/>
                    </a:cubicBezTo>
                    <a:lnTo>
                      <a:pt x="32" y="4506"/>
                    </a:lnTo>
                    <a:cubicBezTo>
                      <a:pt x="0" y="5073"/>
                      <a:pt x="473" y="5514"/>
                      <a:pt x="1040" y="5514"/>
                    </a:cubicBezTo>
                    <a:lnTo>
                      <a:pt x="8727" y="5514"/>
                    </a:lnTo>
                    <a:cubicBezTo>
                      <a:pt x="9326" y="5514"/>
                      <a:pt x="9767" y="5041"/>
                      <a:pt x="9767" y="4506"/>
                    </a:cubicBezTo>
                    <a:lnTo>
                      <a:pt x="9767" y="1040"/>
                    </a:lnTo>
                    <a:cubicBezTo>
                      <a:pt x="9767" y="442"/>
                      <a:pt x="9294" y="0"/>
                      <a:pt x="872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6893;p54"/>
              <p:cNvSpPr/>
              <p:nvPr/>
            </p:nvSpPr>
            <p:spPr>
              <a:xfrm>
                <a:off x="3030250" y="3419450"/>
                <a:ext cx="34675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2742" extrusionOk="0">
                    <a:moveTo>
                      <a:pt x="0" y="1"/>
                    </a:moveTo>
                    <a:lnTo>
                      <a:pt x="0" y="2742"/>
                    </a:lnTo>
                    <a:lnTo>
                      <a:pt x="1040" y="2742"/>
                    </a:lnTo>
                    <a:cubicBezTo>
                      <a:pt x="1229" y="2742"/>
                      <a:pt x="1386" y="2584"/>
                      <a:pt x="1386" y="2395"/>
                    </a:cubicBezTo>
                    <a:lnTo>
                      <a:pt x="1386" y="347"/>
                    </a:lnTo>
                    <a:cubicBezTo>
                      <a:pt x="1386" y="158"/>
                      <a:pt x="1229" y="1"/>
                      <a:pt x="10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6894;p54"/>
              <p:cNvSpPr/>
              <p:nvPr/>
            </p:nvSpPr>
            <p:spPr>
              <a:xfrm>
                <a:off x="2856175" y="3294225"/>
                <a:ext cx="122100" cy="73275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2931" extrusionOk="0">
                    <a:moveTo>
                      <a:pt x="820" y="0"/>
                    </a:moveTo>
                    <a:cubicBezTo>
                      <a:pt x="316" y="473"/>
                      <a:pt x="0" y="1103"/>
                      <a:pt x="0" y="1828"/>
                    </a:cubicBezTo>
                    <a:lnTo>
                      <a:pt x="0" y="2552"/>
                    </a:lnTo>
                    <a:cubicBezTo>
                      <a:pt x="0" y="2773"/>
                      <a:pt x="158" y="2930"/>
                      <a:pt x="347" y="2930"/>
                    </a:cubicBezTo>
                    <a:lnTo>
                      <a:pt x="4506" y="2930"/>
                    </a:lnTo>
                    <a:cubicBezTo>
                      <a:pt x="4726" y="2930"/>
                      <a:pt x="4884" y="2773"/>
                      <a:pt x="4884" y="2552"/>
                    </a:cubicBezTo>
                    <a:lnTo>
                      <a:pt x="4884" y="1828"/>
                    </a:lnTo>
                    <a:cubicBezTo>
                      <a:pt x="4884" y="1103"/>
                      <a:pt x="4569" y="441"/>
                      <a:pt x="4033" y="0"/>
                    </a:cubicBezTo>
                    <a:cubicBezTo>
                      <a:pt x="3655" y="473"/>
                      <a:pt x="3088" y="788"/>
                      <a:pt x="2426" y="788"/>
                    </a:cubicBezTo>
                    <a:cubicBezTo>
                      <a:pt x="1765" y="788"/>
                      <a:pt x="1198" y="473"/>
                      <a:pt x="8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072870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PROBLEM VS. SOLUTION</a:t>
            </a:r>
            <a:endParaRPr sz="2800" dirty="0"/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Anonymous pub-sub sytem where clients can communicate without the third-party knowing the content of their messages.</a:t>
            </a:r>
            <a:endParaRPr dirty="0"/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630" name="Google Shape;630;p3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grpSp>
        <p:nvGrpSpPr>
          <p:cNvPr id="631" name="Google Shape;631;p36"/>
          <p:cNvGrpSpPr/>
          <p:nvPr/>
        </p:nvGrpSpPr>
        <p:grpSpPr>
          <a:xfrm>
            <a:off x="5644752" y="1272354"/>
            <a:ext cx="1971493" cy="1950831"/>
            <a:chOff x="1265450" y="370125"/>
            <a:chExt cx="5159625" cy="5105550"/>
          </a:xfrm>
        </p:grpSpPr>
        <p:sp>
          <p:nvSpPr>
            <p:cNvPr id="632" name="Google Shape;632;p36"/>
            <p:cNvSpPr/>
            <p:nvPr/>
          </p:nvSpPr>
          <p:spPr>
            <a:xfrm>
              <a:off x="1265450" y="370125"/>
              <a:ext cx="5159625" cy="4258100"/>
            </a:xfrm>
            <a:custGeom>
              <a:avLst/>
              <a:gdLst/>
              <a:ahLst/>
              <a:cxnLst/>
              <a:rect l="l" t="t" r="r" b="b"/>
              <a:pathLst>
                <a:path w="206385" h="170324" extrusionOk="0">
                  <a:moveTo>
                    <a:pt x="117410" y="1"/>
                  </a:moveTo>
                  <a:cubicBezTo>
                    <a:pt x="105360" y="1"/>
                    <a:pt x="93531" y="2578"/>
                    <a:pt x="83893" y="7842"/>
                  </a:cubicBezTo>
                  <a:cubicBezTo>
                    <a:pt x="62493" y="19530"/>
                    <a:pt x="58312" y="45845"/>
                    <a:pt x="40332" y="60830"/>
                  </a:cubicBezTo>
                  <a:cubicBezTo>
                    <a:pt x="23789" y="74614"/>
                    <a:pt x="8626" y="86102"/>
                    <a:pt x="5409" y="108158"/>
                  </a:cubicBezTo>
                  <a:cubicBezTo>
                    <a:pt x="0" y="145249"/>
                    <a:pt x="35926" y="170324"/>
                    <a:pt x="69990" y="170324"/>
                  </a:cubicBezTo>
                  <a:cubicBezTo>
                    <a:pt x="78722" y="170324"/>
                    <a:pt x="87331" y="168676"/>
                    <a:pt x="95091" y="165161"/>
                  </a:cubicBezTo>
                  <a:cubicBezTo>
                    <a:pt x="107093" y="159723"/>
                    <a:pt x="116570" y="150633"/>
                    <a:pt x="129934" y="148595"/>
                  </a:cubicBezTo>
                  <a:cubicBezTo>
                    <a:pt x="157045" y="144459"/>
                    <a:pt x="167155" y="146758"/>
                    <a:pt x="186915" y="128835"/>
                  </a:cubicBezTo>
                  <a:cubicBezTo>
                    <a:pt x="206384" y="111176"/>
                    <a:pt x="203086" y="81348"/>
                    <a:pt x="192211" y="55849"/>
                  </a:cubicBezTo>
                  <a:cubicBezTo>
                    <a:pt x="185999" y="41288"/>
                    <a:pt x="177317" y="28138"/>
                    <a:pt x="168992" y="19473"/>
                  </a:cubicBezTo>
                  <a:cubicBezTo>
                    <a:pt x="156664" y="6642"/>
                    <a:pt x="136753" y="1"/>
                    <a:pt x="1174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2902575" y="1647075"/>
              <a:ext cx="2518250" cy="1982150"/>
            </a:xfrm>
            <a:custGeom>
              <a:avLst/>
              <a:gdLst/>
              <a:ahLst/>
              <a:cxnLst/>
              <a:rect l="l" t="t" r="r" b="b"/>
              <a:pathLst>
                <a:path w="100730" h="79286" extrusionOk="0">
                  <a:moveTo>
                    <a:pt x="48967" y="1"/>
                  </a:moveTo>
                  <a:cubicBezTo>
                    <a:pt x="47675" y="1"/>
                    <a:pt x="46533" y="845"/>
                    <a:pt x="46157" y="2083"/>
                  </a:cubicBezTo>
                  <a:lnTo>
                    <a:pt x="44517" y="7475"/>
                  </a:lnTo>
                  <a:lnTo>
                    <a:pt x="1" y="7475"/>
                  </a:lnTo>
                  <a:lnTo>
                    <a:pt x="1" y="79285"/>
                  </a:lnTo>
                  <a:lnTo>
                    <a:pt x="100730" y="79285"/>
                  </a:lnTo>
                  <a:lnTo>
                    <a:pt x="100730" y="2762"/>
                  </a:lnTo>
                  <a:cubicBezTo>
                    <a:pt x="100730" y="1237"/>
                    <a:pt x="99493" y="1"/>
                    <a:pt x="9796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2895575" y="1640075"/>
              <a:ext cx="2532275" cy="1996150"/>
            </a:xfrm>
            <a:custGeom>
              <a:avLst/>
              <a:gdLst/>
              <a:ahLst/>
              <a:cxnLst/>
              <a:rect l="l" t="t" r="r" b="b"/>
              <a:pathLst>
                <a:path w="101291" h="79846" extrusionOk="0">
                  <a:moveTo>
                    <a:pt x="49235" y="562"/>
                  </a:moveTo>
                  <a:cubicBezTo>
                    <a:pt x="49239" y="562"/>
                    <a:pt x="49243" y="562"/>
                    <a:pt x="49247" y="562"/>
                  </a:cubicBezTo>
                  <a:lnTo>
                    <a:pt x="98248" y="562"/>
                  </a:lnTo>
                  <a:cubicBezTo>
                    <a:pt x="99616" y="562"/>
                    <a:pt x="100729" y="1675"/>
                    <a:pt x="100729" y="3042"/>
                  </a:cubicBezTo>
                  <a:lnTo>
                    <a:pt x="100729" y="79284"/>
                  </a:lnTo>
                  <a:lnTo>
                    <a:pt x="561" y="79284"/>
                  </a:lnTo>
                  <a:lnTo>
                    <a:pt x="561" y="8035"/>
                  </a:lnTo>
                  <a:lnTo>
                    <a:pt x="45004" y="8035"/>
                  </a:lnTo>
                  <a:lnTo>
                    <a:pt x="46707" y="2445"/>
                  </a:lnTo>
                  <a:cubicBezTo>
                    <a:pt x="47041" y="1326"/>
                    <a:pt x="48069" y="562"/>
                    <a:pt x="49235" y="562"/>
                  </a:cubicBezTo>
                  <a:close/>
                  <a:moveTo>
                    <a:pt x="49247" y="0"/>
                  </a:moveTo>
                  <a:cubicBezTo>
                    <a:pt x="47821" y="0"/>
                    <a:pt x="46584" y="916"/>
                    <a:pt x="46168" y="2282"/>
                  </a:cubicBezTo>
                  <a:lnTo>
                    <a:pt x="44589" y="7474"/>
                  </a:lnTo>
                  <a:lnTo>
                    <a:pt x="0" y="7474"/>
                  </a:lnTo>
                  <a:lnTo>
                    <a:pt x="0" y="79846"/>
                  </a:lnTo>
                  <a:lnTo>
                    <a:pt x="101290" y="79846"/>
                  </a:lnTo>
                  <a:lnTo>
                    <a:pt x="101290" y="3042"/>
                  </a:lnTo>
                  <a:cubicBezTo>
                    <a:pt x="101290" y="1366"/>
                    <a:pt x="99925" y="0"/>
                    <a:pt x="98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2902575" y="2020775"/>
              <a:ext cx="2518250" cy="1795275"/>
            </a:xfrm>
            <a:custGeom>
              <a:avLst/>
              <a:gdLst/>
              <a:ahLst/>
              <a:cxnLst/>
              <a:rect l="l" t="t" r="r" b="b"/>
              <a:pathLst>
                <a:path w="100730" h="71811" extrusionOk="0">
                  <a:moveTo>
                    <a:pt x="1" y="0"/>
                  </a:moveTo>
                  <a:lnTo>
                    <a:pt x="1" y="71811"/>
                  </a:lnTo>
                  <a:lnTo>
                    <a:pt x="100730" y="71811"/>
                  </a:lnTo>
                  <a:lnTo>
                    <a:pt x="10073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2895575" y="2013750"/>
              <a:ext cx="2532275" cy="1809325"/>
            </a:xfrm>
            <a:custGeom>
              <a:avLst/>
              <a:gdLst/>
              <a:ahLst/>
              <a:cxnLst/>
              <a:rect l="l" t="t" r="r" b="b"/>
              <a:pathLst>
                <a:path w="101291" h="72373" extrusionOk="0">
                  <a:moveTo>
                    <a:pt x="100729" y="562"/>
                  </a:moveTo>
                  <a:lnTo>
                    <a:pt x="100729" y="71811"/>
                  </a:lnTo>
                  <a:lnTo>
                    <a:pt x="561" y="71811"/>
                  </a:lnTo>
                  <a:lnTo>
                    <a:pt x="561" y="562"/>
                  </a:lnTo>
                  <a:close/>
                  <a:moveTo>
                    <a:pt x="0" y="0"/>
                  </a:moveTo>
                  <a:lnTo>
                    <a:pt x="0" y="72372"/>
                  </a:lnTo>
                  <a:lnTo>
                    <a:pt x="101290" y="72372"/>
                  </a:lnTo>
                  <a:lnTo>
                    <a:pt x="101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3498125" y="1833075"/>
              <a:ext cx="222175" cy="1983650"/>
            </a:xfrm>
            <a:custGeom>
              <a:avLst/>
              <a:gdLst/>
              <a:ahLst/>
              <a:cxnLst/>
              <a:rect l="l" t="t" r="r" b="b"/>
              <a:pathLst>
                <a:path w="8887" h="79346" extrusionOk="0">
                  <a:moveTo>
                    <a:pt x="1" y="1"/>
                  </a:moveTo>
                  <a:lnTo>
                    <a:pt x="1" y="79346"/>
                  </a:lnTo>
                  <a:lnTo>
                    <a:pt x="8887" y="79346"/>
                  </a:lnTo>
                  <a:lnTo>
                    <a:pt x="88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3491125" y="1826075"/>
              <a:ext cx="236200" cy="1997675"/>
            </a:xfrm>
            <a:custGeom>
              <a:avLst/>
              <a:gdLst/>
              <a:ahLst/>
              <a:cxnLst/>
              <a:rect l="l" t="t" r="r" b="b"/>
              <a:pathLst>
                <a:path w="9448" h="79907" extrusionOk="0">
                  <a:moveTo>
                    <a:pt x="8886" y="561"/>
                  </a:moveTo>
                  <a:lnTo>
                    <a:pt x="8886" y="79345"/>
                  </a:lnTo>
                  <a:lnTo>
                    <a:pt x="561" y="79345"/>
                  </a:lnTo>
                  <a:lnTo>
                    <a:pt x="561" y="561"/>
                  </a:lnTo>
                  <a:close/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lnTo>
                    <a:pt x="0" y="79626"/>
                  </a:lnTo>
                  <a:cubicBezTo>
                    <a:pt x="0" y="79781"/>
                    <a:pt x="126" y="79906"/>
                    <a:pt x="281" y="79906"/>
                  </a:cubicBezTo>
                  <a:lnTo>
                    <a:pt x="9167" y="79906"/>
                  </a:lnTo>
                  <a:cubicBezTo>
                    <a:pt x="9322" y="79906"/>
                    <a:pt x="9447" y="79781"/>
                    <a:pt x="9447" y="79626"/>
                  </a:cubicBezTo>
                  <a:lnTo>
                    <a:pt x="9447" y="281"/>
                  </a:lnTo>
                  <a:cubicBezTo>
                    <a:pt x="9447" y="126"/>
                    <a:pt x="9322" y="0"/>
                    <a:pt x="9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3410850" y="3642150"/>
              <a:ext cx="388800" cy="47625"/>
            </a:xfrm>
            <a:custGeom>
              <a:avLst/>
              <a:gdLst/>
              <a:ahLst/>
              <a:cxnLst/>
              <a:rect l="l" t="t" r="r" b="b"/>
              <a:pathLst>
                <a:path w="15552" h="1905" extrusionOk="0">
                  <a:moveTo>
                    <a:pt x="25" y="0"/>
                  </a:moveTo>
                  <a:cubicBezTo>
                    <a:pt x="11" y="0"/>
                    <a:pt x="0" y="11"/>
                    <a:pt x="0" y="24"/>
                  </a:cubicBezTo>
                  <a:lnTo>
                    <a:pt x="0" y="1879"/>
                  </a:lnTo>
                  <a:cubicBezTo>
                    <a:pt x="0" y="1894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4"/>
                    <a:pt x="15552" y="1879"/>
                  </a:cubicBezTo>
                  <a:lnTo>
                    <a:pt x="15552" y="24"/>
                  </a:lnTo>
                  <a:cubicBezTo>
                    <a:pt x="15552" y="11"/>
                    <a:pt x="15541" y="0"/>
                    <a:pt x="15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3403825" y="363512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2"/>
                  </a:moveTo>
                  <a:cubicBezTo>
                    <a:pt x="15309" y="562"/>
                    <a:pt x="15552" y="805"/>
                    <a:pt x="15552" y="1104"/>
                  </a:cubicBezTo>
                  <a:lnTo>
                    <a:pt x="15552" y="1363"/>
                  </a:lnTo>
                  <a:cubicBezTo>
                    <a:pt x="15552" y="1662"/>
                    <a:pt x="15309" y="1904"/>
                    <a:pt x="15010" y="1905"/>
                  </a:cubicBezTo>
                  <a:lnTo>
                    <a:pt x="1104" y="1905"/>
                  </a:lnTo>
                  <a:cubicBezTo>
                    <a:pt x="805" y="1904"/>
                    <a:pt x="562" y="1662"/>
                    <a:pt x="562" y="1363"/>
                  </a:cubicBezTo>
                  <a:lnTo>
                    <a:pt x="562" y="1104"/>
                  </a:lnTo>
                  <a:cubicBezTo>
                    <a:pt x="562" y="805"/>
                    <a:pt x="805" y="562"/>
                    <a:pt x="1104" y="562"/>
                  </a:cubicBezTo>
                  <a:close/>
                  <a:moveTo>
                    <a:pt x="1104" y="1"/>
                  </a:moveTo>
                  <a:cubicBezTo>
                    <a:pt x="495" y="1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1"/>
                    <a:pt x="15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3410850" y="2128175"/>
              <a:ext cx="388800" cy="47650"/>
            </a:xfrm>
            <a:custGeom>
              <a:avLst/>
              <a:gdLst/>
              <a:ahLst/>
              <a:cxnLst/>
              <a:rect l="l" t="t" r="r" b="b"/>
              <a:pathLst>
                <a:path w="15552" h="1906" extrusionOk="0">
                  <a:moveTo>
                    <a:pt x="25" y="1"/>
                  </a:moveTo>
                  <a:cubicBezTo>
                    <a:pt x="11" y="1"/>
                    <a:pt x="0" y="11"/>
                    <a:pt x="0" y="25"/>
                  </a:cubicBezTo>
                  <a:lnTo>
                    <a:pt x="0" y="1880"/>
                  </a:lnTo>
                  <a:cubicBezTo>
                    <a:pt x="0" y="1893"/>
                    <a:pt x="11" y="1905"/>
                    <a:pt x="25" y="1905"/>
                  </a:cubicBezTo>
                  <a:lnTo>
                    <a:pt x="15528" y="1905"/>
                  </a:lnTo>
                  <a:cubicBezTo>
                    <a:pt x="15541" y="1905"/>
                    <a:pt x="15552" y="1893"/>
                    <a:pt x="15552" y="1880"/>
                  </a:cubicBezTo>
                  <a:lnTo>
                    <a:pt x="15552" y="25"/>
                  </a:lnTo>
                  <a:cubicBezTo>
                    <a:pt x="15552" y="11"/>
                    <a:pt x="15541" y="1"/>
                    <a:pt x="15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3403825" y="2121175"/>
              <a:ext cx="402850" cy="61675"/>
            </a:xfrm>
            <a:custGeom>
              <a:avLst/>
              <a:gdLst/>
              <a:ahLst/>
              <a:cxnLst/>
              <a:rect l="l" t="t" r="r" b="b"/>
              <a:pathLst>
                <a:path w="16114" h="2467" extrusionOk="0">
                  <a:moveTo>
                    <a:pt x="15010" y="561"/>
                  </a:moveTo>
                  <a:cubicBezTo>
                    <a:pt x="15309" y="561"/>
                    <a:pt x="15552" y="804"/>
                    <a:pt x="15552" y="1104"/>
                  </a:cubicBezTo>
                  <a:lnTo>
                    <a:pt x="15552" y="1363"/>
                  </a:lnTo>
                  <a:cubicBezTo>
                    <a:pt x="15552" y="1661"/>
                    <a:pt x="15309" y="1903"/>
                    <a:pt x="15010" y="1903"/>
                  </a:cubicBezTo>
                  <a:lnTo>
                    <a:pt x="1104" y="1903"/>
                  </a:lnTo>
                  <a:cubicBezTo>
                    <a:pt x="805" y="1903"/>
                    <a:pt x="562" y="1661"/>
                    <a:pt x="562" y="1363"/>
                  </a:cubicBezTo>
                  <a:lnTo>
                    <a:pt x="562" y="1104"/>
                  </a:lnTo>
                  <a:cubicBezTo>
                    <a:pt x="562" y="804"/>
                    <a:pt x="805" y="561"/>
                    <a:pt x="1104" y="561"/>
                  </a:cubicBezTo>
                  <a:close/>
                  <a:moveTo>
                    <a:pt x="1104" y="0"/>
                  </a:moveTo>
                  <a:cubicBezTo>
                    <a:pt x="495" y="0"/>
                    <a:pt x="1" y="494"/>
                    <a:pt x="1" y="1104"/>
                  </a:cubicBezTo>
                  <a:lnTo>
                    <a:pt x="1" y="1363"/>
                  </a:lnTo>
                  <a:cubicBezTo>
                    <a:pt x="1" y="1971"/>
                    <a:pt x="495" y="2465"/>
                    <a:pt x="1104" y="2466"/>
                  </a:cubicBezTo>
                  <a:lnTo>
                    <a:pt x="15010" y="2466"/>
                  </a:lnTo>
                  <a:cubicBezTo>
                    <a:pt x="15620" y="2465"/>
                    <a:pt x="16113" y="1971"/>
                    <a:pt x="16113" y="1363"/>
                  </a:cubicBezTo>
                  <a:lnTo>
                    <a:pt x="16113" y="1104"/>
                  </a:lnTo>
                  <a:cubicBezTo>
                    <a:pt x="16113" y="494"/>
                    <a:pt x="15620" y="0"/>
                    <a:pt x="15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3349275" y="2591025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9"/>
                  </a:cubicBezTo>
                  <a:cubicBezTo>
                    <a:pt x="0" y="13156"/>
                    <a:pt x="1096" y="15800"/>
                    <a:pt x="3045" y="17751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1"/>
                  </a:cubicBezTo>
                  <a:cubicBezTo>
                    <a:pt x="19700" y="15800"/>
                    <a:pt x="20795" y="13156"/>
                    <a:pt x="20795" y="10399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3342250" y="2584000"/>
              <a:ext cx="533975" cy="533950"/>
            </a:xfrm>
            <a:custGeom>
              <a:avLst/>
              <a:gdLst/>
              <a:ahLst/>
              <a:cxnLst/>
              <a:rect l="l" t="t" r="r" b="b"/>
              <a:pathLst>
                <a:path w="21359" h="21358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80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80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80"/>
                  </a:cubicBezTo>
                  <a:cubicBezTo>
                    <a:pt x="1" y="16568"/>
                    <a:pt x="4791" y="21357"/>
                    <a:pt x="10679" y="21357"/>
                  </a:cubicBezTo>
                  <a:cubicBezTo>
                    <a:pt x="16566" y="21357"/>
                    <a:pt x="21358" y="16568"/>
                    <a:pt x="21358" y="10680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3349275" y="2615450"/>
              <a:ext cx="519900" cy="519900"/>
            </a:xfrm>
            <a:custGeom>
              <a:avLst/>
              <a:gdLst/>
              <a:ahLst/>
              <a:cxnLst/>
              <a:rect l="l" t="t" r="r" b="b"/>
              <a:pathLst>
                <a:path w="20796" h="20796" extrusionOk="0">
                  <a:moveTo>
                    <a:pt x="10398" y="0"/>
                  </a:moveTo>
                  <a:cubicBezTo>
                    <a:pt x="7640" y="0"/>
                    <a:pt x="4996" y="1096"/>
                    <a:pt x="3045" y="3045"/>
                  </a:cubicBezTo>
                  <a:cubicBezTo>
                    <a:pt x="1096" y="4996"/>
                    <a:pt x="0" y="7640"/>
                    <a:pt x="0" y="10397"/>
                  </a:cubicBezTo>
                  <a:cubicBezTo>
                    <a:pt x="0" y="13156"/>
                    <a:pt x="1096" y="15800"/>
                    <a:pt x="3045" y="17750"/>
                  </a:cubicBezTo>
                  <a:cubicBezTo>
                    <a:pt x="4996" y="19700"/>
                    <a:pt x="7640" y="20795"/>
                    <a:pt x="10398" y="20795"/>
                  </a:cubicBezTo>
                  <a:cubicBezTo>
                    <a:pt x="13156" y="20795"/>
                    <a:pt x="15800" y="19700"/>
                    <a:pt x="17750" y="17750"/>
                  </a:cubicBezTo>
                  <a:cubicBezTo>
                    <a:pt x="19700" y="15800"/>
                    <a:pt x="20795" y="13156"/>
                    <a:pt x="20795" y="10397"/>
                  </a:cubicBezTo>
                  <a:cubicBezTo>
                    <a:pt x="20795" y="7640"/>
                    <a:pt x="19700" y="4996"/>
                    <a:pt x="17750" y="3045"/>
                  </a:cubicBezTo>
                  <a:cubicBezTo>
                    <a:pt x="15800" y="1096"/>
                    <a:pt x="13156" y="0"/>
                    <a:pt x="10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3342250" y="2608425"/>
              <a:ext cx="533975" cy="533925"/>
            </a:xfrm>
            <a:custGeom>
              <a:avLst/>
              <a:gdLst/>
              <a:ahLst/>
              <a:cxnLst/>
              <a:rect l="l" t="t" r="r" b="b"/>
              <a:pathLst>
                <a:path w="21359" h="21357" extrusionOk="0">
                  <a:moveTo>
                    <a:pt x="10679" y="562"/>
                  </a:moveTo>
                  <a:cubicBezTo>
                    <a:pt x="16258" y="562"/>
                    <a:pt x="20797" y="5100"/>
                    <a:pt x="20797" y="10679"/>
                  </a:cubicBezTo>
                  <a:cubicBezTo>
                    <a:pt x="20797" y="16259"/>
                    <a:pt x="16258" y="20797"/>
                    <a:pt x="10679" y="20797"/>
                  </a:cubicBezTo>
                  <a:cubicBezTo>
                    <a:pt x="5100" y="20797"/>
                    <a:pt x="562" y="16259"/>
                    <a:pt x="562" y="10679"/>
                  </a:cubicBezTo>
                  <a:cubicBezTo>
                    <a:pt x="562" y="5100"/>
                    <a:pt x="5100" y="562"/>
                    <a:pt x="10679" y="562"/>
                  </a:cubicBezTo>
                  <a:close/>
                  <a:moveTo>
                    <a:pt x="10679" y="1"/>
                  </a:moveTo>
                  <a:cubicBezTo>
                    <a:pt x="4791" y="1"/>
                    <a:pt x="1" y="4791"/>
                    <a:pt x="1" y="10679"/>
                  </a:cubicBezTo>
                  <a:cubicBezTo>
                    <a:pt x="1" y="16566"/>
                    <a:pt x="4791" y="21357"/>
                    <a:pt x="10679" y="21357"/>
                  </a:cubicBezTo>
                  <a:cubicBezTo>
                    <a:pt x="16566" y="21357"/>
                    <a:pt x="21358" y="16566"/>
                    <a:pt x="21358" y="10679"/>
                  </a:cubicBezTo>
                  <a:cubicBezTo>
                    <a:pt x="21358" y="4791"/>
                    <a:pt x="16566" y="1"/>
                    <a:pt x="10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3437425" y="2703600"/>
              <a:ext cx="343575" cy="343575"/>
            </a:xfrm>
            <a:custGeom>
              <a:avLst/>
              <a:gdLst/>
              <a:ahLst/>
              <a:cxnLst/>
              <a:rect l="l" t="t" r="r" b="b"/>
              <a:pathLst>
                <a:path w="13743" h="13743" extrusionOk="0">
                  <a:moveTo>
                    <a:pt x="6872" y="0"/>
                  </a:moveTo>
                  <a:cubicBezTo>
                    <a:pt x="5050" y="0"/>
                    <a:pt x="3302" y="725"/>
                    <a:pt x="2013" y="2013"/>
                  </a:cubicBezTo>
                  <a:cubicBezTo>
                    <a:pt x="725" y="3301"/>
                    <a:pt x="1" y="5050"/>
                    <a:pt x="1" y="6871"/>
                  </a:cubicBezTo>
                  <a:cubicBezTo>
                    <a:pt x="1" y="8693"/>
                    <a:pt x="725" y="10442"/>
                    <a:pt x="2013" y="11730"/>
                  </a:cubicBezTo>
                  <a:cubicBezTo>
                    <a:pt x="3302" y="13018"/>
                    <a:pt x="5050" y="13743"/>
                    <a:pt x="6872" y="13743"/>
                  </a:cubicBezTo>
                  <a:cubicBezTo>
                    <a:pt x="8694" y="13743"/>
                    <a:pt x="10442" y="13018"/>
                    <a:pt x="11730" y="11730"/>
                  </a:cubicBezTo>
                  <a:cubicBezTo>
                    <a:pt x="13018" y="10442"/>
                    <a:pt x="13743" y="8693"/>
                    <a:pt x="13743" y="6871"/>
                  </a:cubicBezTo>
                  <a:cubicBezTo>
                    <a:pt x="13743" y="5050"/>
                    <a:pt x="13018" y="3301"/>
                    <a:pt x="11730" y="2013"/>
                  </a:cubicBezTo>
                  <a:cubicBezTo>
                    <a:pt x="10442" y="725"/>
                    <a:pt x="8694" y="0"/>
                    <a:pt x="6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3430400" y="2696575"/>
              <a:ext cx="357625" cy="357625"/>
            </a:xfrm>
            <a:custGeom>
              <a:avLst/>
              <a:gdLst/>
              <a:ahLst/>
              <a:cxnLst/>
              <a:rect l="l" t="t" r="r" b="b"/>
              <a:pathLst>
                <a:path w="14305" h="14305" extrusionOk="0">
                  <a:moveTo>
                    <a:pt x="7153" y="562"/>
                  </a:moveTo>
                  <a:cubicBezTo>
                    <a:pt x="10786" y="562"/>
                    <a:pt x="13743" y="3518"/>
                    <a:pt x="13743" y="7152"/>
                  </a:cubicBezTo>
                  <a:cubicBezTo>
                    <a:pt x="13743" y="10786"/>
                    <a:pt x="10788" y="13743"/>
                    <a:pt x="7153" y="13743"/>
                  </a:cubicBezTo>
                  <a:cubicBezTo>
                    <a:pt x="3519" y="13743"/>
                    <a:pt x="562" y="10786"/>
                    <a:pt x="562" y="7152"/>
                  </a:cubicBezTo>
                  <a:cubicBezTo>
                    <a:pt x="562" y="3518"/>
                    <a:pt x="3519" y="562"/>
                    <a:pt x="7153" y="562"/>
                  </a:cubicBezTo>
                  <a:close/>
                  <a:moveTo>
                    <a:pt x="7153" y="1"/>
                  </a:moveTo>
                  <a:cubicBezTo>
                    <a:pt x="3209" y="1"/>
                    <a:pt x="1" y="3209"/>
                    <a:pt x="1" y="7152"/>
                  </a:cubicBezTo>
                  <a:cubicBezTo>
                    <a:pt x="1" y="11096"/>
                    <a:pt x="3209" y="14304"/>
                    <a:pt x="7153" y="14304"/>
                  </a:cubicBezTo>
                  <a:cubicBezTo>
                    <a:pt x="11097" y="14304"/>
                    <a:pt x="14304" y="11096"/>
                    <a:pt x="14304" y="7152"/>
                  </a:cubicBezTo>
                  <a:cubicBezTo>
                    <a:pt x="14304" y="3209"/>
                    <a:pt x="11097" y="1"/>
                    <a:pt x="7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3437425" y="2723925"/>
              <a:ext cx="343575" cy="343600"/>
            </a:xfrm>
            <a:custGeom>
              <a:avLst/>
              <a:gdLst/>
              <a:ahLst/>
              <a:cxnLst/>
              <a:rect l="l" t="t" r="r" b="b"/>
              <a:pathLst>
                <a:path w="13743" h="13744" extrusionOk="0">
                  <a:moveTo>
                    <a:pt x="6872" y="1"/>
                  </a:moveTo>
                  <a:cubicBezTo>
                    <a:pt x="5050" y="1"/>
                    <a:pt x="3302" y="725"/>
                    <a:pt x="2013" y="2014"/>
                  </a:cubicBezTo>
                  <a:cubicBezTo>
                    <a:pt x="725" y="3302"/>
                    <a:pt x="1" y="5050"/>
                    <a:pt x="1" y="6873"/>
                  </a:cubicBezTo>
                  <a:cubicBezTo>
                    <a:pt x="1" y="8695"/>
                    <a:pt x="725" y="10442"/>
                    <a:pt x="2013" y="11731"/>
                  </a:cubicBezTo>
                  <a:cubicBezTo>
                    <a:pt x="3302" y="13020"/>
                    <a:pt x="5050" y="13743"/>
                    <a:pt x="6872" y="13743"/>
                  </a:cubicBezTo>
                  <a:cubicBezTo>
                    <a:pt x="8694" y="13743"/>
                    <a:pt x="10442" y="13020"/>
                    <a:pt x="11730" y="11731"/>
                  </a:cubicBezTo>
                  <a:cubicBezTo>
                    <a:pt x="13018" y="10442"/>
                    <a:pt x="13743" y="8695"/>
                    <a:pt x="13743" y="6873"/>
                  </a:cubicBezTo>
                  <a:cubicBezTo>
                    <a:pt x="13743" y="5050"/>
                    <a:pt x="13018" y="3302"/>
                    <a:pt x="11730" y="2014"/>
                  </a:cubicBezTo>
                  <a:cubicBezTo>
                    <a:pt x="10442" y="725"/>
                    <a:pt x="8694" y="1"/>
                    <a:pt x="6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3430400" y="2716925"/>
              <a:ext cx="357625" cy="357650"/>
            </a:xfrm>
            <a:custGeom>
              <a:avLst/>
              <a:gdLst/>
              <a:ahLst/>
              <a:cxnLst/>
              <a:rect l="l" t="t" r="r" b="b"/>
              <a:pathLst>
                <a:path w="14305" h="14306" extrusionOk="0">
                  <a:moveTo>
                    <a:pt x="7153" y="562"/>
                  </a:moveTo>
                  <a:cubicBezTo>
                    <a:pt x="10786" y="562"/>
                    <a:pt x="13743" y="3519"/>
                    <a:pt x="13743" y="7153"/>
                  </a:cubicBezTo>
                  <a:cubicBezTo>
                    <a:pt x="13743" y="10787"/>
                    <a:pt x="10788" y="13744"/>
                    <a:pt x="7153" y="13744"/>
                  </a:cubicBezTo>
                  <a:cubicBezTo>
                    <a:pt x="3519" y="13744"/>
                    <a:pt x="562" y="10787"/>
                    <a:pt x="562" y="7153"/>
                  </a:cubicBezTo>
                  <a:cubicBezTo>
                    <a:pt x="562" y="3519"/>
                    <a:pt x="3519" y="562"/>
                    <a:pt x="7153" y="562"/>
                  </a:cubicBezTo>
                  <a:close/>
                  <a:moveTo>
                    <a:pt x="7153" y="0"/>
                  </a:moveTo>
                  <a:cubicBezTo>
                    <a:pt x="3209" y="0"/>
                    <a:pt x="1" y="3210"/>
                    <a:pt x="1" y="7153"/>
                  </a:cubicBezTo>
                  <a:cubicBezTo>
                    <a:pt x="1" y="11096"/>
                    <a:pt x="3209" y="14305"/>
                    <a:pt x="7153" y="14305"/>
                  </a:cubicBezTo>
                  <a:cubicBezTo>
                    <a:pt x="11097" y="14305"/>
                    <a:pt x="14304" y="11096"/>
                    <a:pt x="14304" y="7153"/>
                  </a:cubicBezTo>
                  <a:cubicBezTo>
                    <a:pt x="14304" y="3208"/>
                    <a:pt x="11097" y="0"/>
                    <a:pt x="7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3503525" y="2832675"/>
              <a:ext cx="254375" cy="215275"/>
            </a:xfrm>
            <a:custGeom>
              <a:avLst/>
              <a:gdLst/>
              <a:ahLst/>
              <a:cxnLst/>
              <a:rect l="l" t="t" r="r" b="b"/>
              <a:pathLst>
                <a:path w="10175" h="8611" extrusionOk="0">
                  <a:moveTo>
                    <a:pt x="9457" y="0"/>
                  </a:moveTo>
                  <a:lnTo>
                    <a:pt x="1" y="6635"/>
                  </a:lnTo>
                  <a:cubicBezTo>
                    <a:pt x="1066" y="7845"/>
                    <a:pt x="2622" y="8611"/>
                    <a:pt x="4361" y="8611"/>
                  </a:cubicBezTo>
                  <a:cubicBezTo>
                    <a:pt x="7573" y="8611"/>
                    <a:pt x="10175" y="6009"/>
                    <a:pt x="10175" y="2797"/>
                  </a:cubicBezTo>
                  <a:cubicBezTo>
                    <a:pt x="10175" y="1819"/>
                    <a:pt x="9929" y="857"/>
                    <a:pt x="94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3601500" y="2610950"/>
              <a:ext cx="14250" cy="58925"/>
            </a:xfrm>
            <a:custGeom>
              <a:avLst/>
              <a:gdLst/>
              <a:ahLst/>
              <a:cxnLst/>
              <a:rect l="l" t="t" r="r" b="b"/>
              <a:pathLst>
                <a:path w="570" h="2357" extrusionOk="0">
                  <a:moveTo>
                    <a:pt x="285" y="1"/>
                  </a:moveTo>
                  <a:cubicBezTo>
                    <a:pt x="127" y="1"/>
                    <a:pt x="0" y="130"/>
                    <a:pt x="4" y="288"/>
                  </a:cubicBezTo>
                  <a:lnTo>
                    <a:pt x="4" y="2076"/>
                  </a:lnTo>
                  <a:cubicBezTo>
                    <a:pt x="4" y="2231"/>
                    <a:pt x="130" y="2356"/>
                    <a:pt x="285" y="2356"/>
                  </a:cubicBezTo>
                  <a:cubicBezTo>
                    <a:pt x="440" y="2356"/>
                    <a:pt x="566" y="2231"/>
                    <a:pt x="566" y="2076"/>
                  </a:cubicBezTo>
                  <a:lnTo>
                    <a:pt x="566" y="288"/>
                  </a:lnTo>
                  <a:cubicBezTo>
                    <a:pt x="570" y="130"/>
                    <a:pt x="443" y="1"/>
                    <a:pt x="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3472050" y="2645875"/>
              <a:ext cx="39200" cy="52800"/>
            </a:xfrm>
            <a:custGeom>
              <a:avLst/>
              <a:gdLst/>
              <a:ahLst/>
              <a:cxnLst/>
              <a:rect l="l" t="t" r="r" b="b"/>
              <a:pathLst>
                <a:path w="1568" h="2112" extrusionOk="0">
                  <a:moveTo>
                    <a:pt x="321" y="1"/>
                  </a:moveTo>
                  <a:cubicBezTo>
                    <a:pt x="274" y="1"/>
                    <a:pt x="225" y="13"/>
                    <a:pt x="180" y="39"/>
                  </a:cubicBezTo>
                  <a:cubicBezTo>
                    <a:pt x="47" y="116"/>
                    <a:pt x="1" y="289"/>
                    <a:pt x="78" y="422"/>
                  </a:cubicBezTo>
                  <a:lnTo>
                    <a:pt x="972" y="1970"/>
                  </a:lnTo>
                  <a:cubicBezTo>
                    <a:pt x="1022" y="2057"/>
                    <a:pt x="1115" y="2110"/>
                    <a:pt x="1215" y="2110"/>
                  </a:cubicBezTo>
                  <a:lnTo>
                    <a:pt x="1215" y="2111"/>
                  </a:lnTo>
                  <a:cubicBezTo>
                    <a:pt x="1431" y="2111"/>
                    <a:pt x="1567" y="1876"/>
                    <a:pt x="1458" y="1689"/>
                  </a:cubicBezTo>
                  <a:lnTo>
                    <a:pt x="565" y="142"/>
                  </a:lnTo>
                  <a:cubicBezTo>
                    <a:pt x="512" y="51"/>
                    <a:pt x="418" y="1"/>
                    <a:pt x="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3378125" y="2740250"/>
              <a:ext cx="54325" cy="36425"/>
            </a:xfrm>
            <a:custGeom>
              <a:avLst/>
              <a:gdLst/>
              <a:ahLst/>
              <a:cxnLst/>
              <a:rect l="l" t="t" r="r" b="b"/>
              <a:pathLst>
                <a:path w="2173" h="1457" extrusionOk="0">
                  <a:moveTo>
                    <a:pt x="322" y="1"/>
                  </a:moveTo>
                  <a:cubicBezTo>
                    <a:pt x="225" y="1"/>
                    <a:pt x="130" y="51"/>
                    <a:pt x="78" y="141"/>
                  </a:cubicBezTo>
                  <a:cubicBezTo>
                    <a:pt x="1" y="276"/>
                    <a:pt x="47" y="447"/>
                    <a:pt x="180" y="524"/>
                  </a:cubicBezTo>
                  <a:lnTo>
                    <a:pt x="1728" y="1419"/>
                  </a:lnTo>
                  <a:cubicBezTo>
                    <a:pt x="1771" y="1443"/>
                    <a:pt x="1819" y="1456"/>
                    <a:pt x="1868" y="1456"/>
                  </a:cubicBezTo>
                  <a:cubicBezTo>
                    <a:pt x="1995" y="1456"/>
                    <a:pt x="2107" y="1371"/>
                    <a:pt x="2139" y="1249"/>
                  </a:cubicBezTo>
                  <a:cubicBezTo>
                    <a:pt x="2173" y="1126"/>
                    <a:pt x="2119" y="995"/>
                    <a:pt x="2008" y="932"/>
                  </a:cubicBezTo>
                  <a:lnTo>
                    <a:pt x="461" y="39"/>
                  </a:lnTo>
                  <a:cubicBezTo>
                    <a:pt x="417" y="13"/>
                    <a:pt x="369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3345125" y="2869000"/>
              <a:ext cx="58400" cy="14050"/>
            </a:xfrm>
            <a:custGeom>
              <a:avLst/>
              <a:gdLst/>
              <a:ahLst/>
              <a:cxnLst/>
              <a:rect l="l" t="t" r="r" b="b"/>
              <a:pathLst>
                <a:path w="2336" h="562" extrusionOk="0">
                  <a:moveTo>
                    <a:pt x="274" y="0"/>
                  </a:moveTo>
                  <a:cubicBezTo>
                    <a:pt x="122" y="4"/>
                    <a:pt x="0" y="128"/>
                    <a:pt x="0" y="281"/>
                  </a:cubicBezTo>
                  <a:cubicBezTo>
                    <a:pt x="0" y="433"/>
                    <a:pt x="122" y="557"/>
                    <a:pt x="274" y="561"/>
                  </a:cubicBezTo>
                  <a:lnTo>
                    <a:pt x="2062" y="561"/>
                  </a:lnTo>
                  <a:cubicBezTo>
                    <a:pt x="2214" y="557"/>
                    <a:pt x="2335" y="433"/>
                    <a:pt x="2335" y="281"/>
                  </a:cubicBezTo>
                  <a:cubicBezTo>
                    <a:pt x="2335" y="128"/>
                    <a:pt x="2214" y="4"/>
                    <a:pt x="2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3379175" y="2975125"/>
              <a:ext cx="54425" cy="36450"/>
            </a:xfrm>
            <a:custGeom>
              <a:avLst/>
              <a:gdLst/>
              <a:ahLst/>
              <a:cxnLst/>
              <a:rect l="l" t="t" r="r" b="b"/>
              <a:pathLst>
                <a:path w="2177" h="1458" extrusionOk="0">
                  <a:moveTo>
                    <a:pt x="1855" y="0"/>
                  </a:moveTo>
                  <a:cubicBezTo>
                    <a:pt x="1806" y="0"/>
                    <a:pt x="1756" y="13"/>
                    <a:pt x="1710" y="41"/>
                  </a:cubicBezTo>
                  <a:lnTo>
                    <a:pt x="163" y="934"/>
                  </a:lnTo>
                  <a:cubicBezTo>
                    <a:pt x="53" y="999"/>
                    <a:pt x="1" y="1127"/>
                    <a:pt x="33" y="1250"/>
                  </a:cubicBezTo>
                  <a:cubicBezTo>
                    <a:pt x="67" y="1371"/>
                    <a:pt x="177" y="1456"/>
                    <a:pt x="304" y="1457"/>
                  </a:cubicBezTo>
                  <a:cubicBezTo>
                    <a:pt x="353" y="1457"/>
                    <a:pt x="401" y="1445"/>
                    <a:pt x="443" y="1420"/>
                  </a:cubicBezTo>
                  <a:lnTo>
                    <a:pt x="1991" y="526"/>
                  </a:lnTo>
                  <a:cubicBezTo>
                    <a:pt x="2128" y="450"/>
                    <a:pt x="2177" y="277"/>
                    <a:pt x="2097" y="141"/>
                  </a:cubicBezTo>
                  <a:cubicBezTo>
                    <a:pt x="2045" y="50"/>
                    <a:pt x="1952" y="0"/>
                    <a:pt x="1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3473100" y="3052750"/>
              <a:ext cx="38400" cy="52750"/>
            </a:xfrm>
            <a:custGeom>
              <a:avLst/>
              <a:gdLst/>
              <a:ahLst/>
              <a:cxnLst/>
              <a:rect l="l" t="t" r="r" b="b"/>
              <a:pathLst>
                <a:path w="1536" h="2110" extrusionOk="0">
                  <a:moveTo>
                    <a:pt x="1214" y="0"/>
                  </a:moveTo>
                  <a:cubicBezTo>
                    <a:pt x="1117" y="0"/>
                    <a:pt x="1024" y="51"/>
                    <a:pt x="972" y="141"/>
                  </a:cubicBezTo>
                  <a:lnTo>
                    <a:pt x="78" y="1688"/>
                  </a:lnTo>
                  <a:cubicBezTo>
                    <a:pt x="1" y="1822"/>
                    <a:pt x="47" y="1995"/>
                    <a:pt x="180" y="2072"/>
                  </a:cubicBezTo>
                  <a:cubicBezTo>
                    <a:pt x="223" y="2096"/>
                    <a:pt x="272" y="2109"/>
                    <a:pt x="320" y="2109"/>
                  </a:cubicBezTo>
                  <a:cubicBezTo>
                    <a:pt x="422" y="2109"/>
                    <a:pt x="513" y="2055"/>
                    <a:pt x="565" y="1969"/>
                  </a:cubicBezTo>
                  <a:lnTo>
                    <a:pt x="1458" y="422"/>
                  </a:lnTo>
                  <a:cubicBezTo>
                    <a:pt x="1536" y="287"/>
                    <a:pt x="1489" y="115"/>
                    <a:pt x="1355" y="39"/>
                  </a:cubicBezTo>
                  <a:cubicBezTo>
                    <a:pt x="1311" y="13"/>
                    <a:pt x="1262" y="0"/>
                    <a:pt x="1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3602775" y="3080925"/>
              <a:ext cx="14100" cy="58725"/>
            </a:xfrm>
            <a:custGeom>
              <a:avLst/>
              <a:gdLst/>
              <a:ahLst/>
              <a:cxnLst/>
              <a:rect l="l" t="t" r="r" b="b"/>
              <a:pathLst>
                <a:path w="564" h="2349" extrusionOk="0">
                  <a:moveTo>
                    <a:pt x="283" y="0"/>
                  </a:moveTo>
                  <a:cubicBezTo>
                    <a:pt x="128" y="0"/>
                    <a:pt x="1" y="126"/>
                    <a:pt x="1" y="281"/>
                  </a:cubicBezTo>
                  <a:lnTo>
                    <a:pt x="1" y="2068"/>
                  </a:lnTo>
                  <a:cubicBezTo>
                    <a:pt x="1" y="2223"/>
                    <a:pt x="128" y="2349"/>
                    <a:pt x="283" y="2349"/>
                  </a:cubicBezTo>
                  <a:cubicBezTo>
                    <a:pt x="436" y="2349"/>
                    <a:pt x="563" y="2223"/>
                    <a:pt x="563" y="2068"/>
                  </a:cubicBezTo>
                  <a:lnTo>
                    <a:pt x="563" y="281"/>
                  </a:lnTo>
                  <a:cubicBezTo>
                    <a:pt x="563" y="126"/>
                    <a:pt x="436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3707975" y="3052150"/>
              <a:ext cx="38400" cy="52725"/>
            </a:xfrm>
            <a:custGeom>
              <a:avLst/>
              <a:gdLst/>
              <a:ahLst/>
              <a:cxnLst/>
              <a:rect l="l" t="t" r="r" b="b"/>
              <a:pathLst>
                <a:path w="1536" h="2109" extrusionOk="0">
                  <a:moveTo>
                    <a:pt x="321" y="0"/>
                  </a:moveTo>
                  <a:cubicBezTo>
                    <a:pt x="274" y="0"/>
                    <a:pt x="225" y="12"/>
                    <a:pt x="181" y="38"/>
                  </a:cubicBezTo>
                  <a:cubicBezTo>
                    <a:pt x="46" y="115"/>
                    <a:pt x="0" y="288"/>
                    <a:pt x="79" y="421"/>
                  </a:cubicBezTo>
                  <a:lnTo>
                    <a:pt x="972" y="1969"/>
                  </a:lnTo>
                  <a:cubicBezTo>
                    <a:pt x="1021" y="2055"/>
                    <a:pt x="1115" y="2109"/>
                    <a:pt x="1216" y="2109"/>
                  </a:cubicBezTo>
                  <a:cubicBezTo>
                    <a:pt x="1264" y="2109"/>
                    <a:pt x="1313" y="2096"/>
                    <a:pt x="1355" y="2071"/>
                  </a:cubicBezTo>
                  <a:cubicBezTo>
                    <a:pt x="1490" y="1994"/>
                    <a:pt x="1535" y="1822"/>
                    <a:pt x="1459" y="1688"/>
                  </a:cubicBezTo>
                  <a:lnTo>
                    <a:pt x="564" y="141"/>
                  </a:lnTo>
                  <a:cubicBezTo>
                    <a:pt x="513" y="50"/>
                    <a:pt x="41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3785575" y="2974125"/>
              <a:ext cx="54325" cy="36400"/>
            </a:xfrm>
            <a:custGeom>
              <a:avLst/>
              <a:gdLst/>
              <a:ahLst/>
              <a:cxnLst/>
              <a:rect l="l" t="t" r="r" b="b"/>
              <a:pathLst>
                <a:path w="2173" h="1456" extrusionOk="0">
                  <a:moveTo>
                    <a:pt x="322" y="0"/>
                  </a:moveTo>
                  <a:cubicBezTo>
                    <a:pt x="224" y="0"/>
                    <a:pt x="130" y="51"/>
                    <a:pt x="79" y="140"/>
                  </a:cubicBezTo>
                  <a:cubicBezTo>
                    <a:pt x="0" y="275"/>
                    <a:pt x="46" y="446"/>
                    <a:pt x="181" y="523"/>
                  </a:cubicBezTo>
                  <a:lnTo>
                    <a:pt x="1728" y="1418"/>
                  </a:lnTo>
                  <a:cubicBezTo>
                    <a:pt x="1770" y="1442"/>
                    <a:pt x="1819" y="1455"/>
                    <a:pt x="1869" y="1455"/>
                  </a:cubicBezTo>
                  <a:cubicBezTo>
                    <a:pt x="1996" y="1455"/>
                    <a:pt x="2106" y="1370"/>
                    <a:pt x="2140" y="1248"/>
                  </a:cubicBezTo>
                  <a:cubicBezTo>
                    <a:pt x="2172" y="1125"/>
                    <a:pt x="2118" y="995"/>
                    <a:pt x="2009" y="932"/>
                  </a:cubicBezTo>
                  <a:lnTo>
                    <a:pt x="462" y="38"/>
                  </a:lnTo>
                  <a:cubicBezTo>
                    <a:pt x="417" y="12"/>
                    <a:pt x="369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3814750" y="2867775"/>
              <a:ext cx="58725" cy="14050"/>
            </a:xfrm>
            <a:custGeom>
              <a:avLst/>
              <a:gdLst/>
              <a:ahLst/>
              <a:cxnLst/>
              <a:rect l="l" t="t" r="r" b="b"/>
              <a:pathLst>
                <a:path w="2349" h="562" extrusionOk="0">
                  <a:moveTo>
                    <a:pt x="281" y="0"/>
                  </a:moveTo>
                  <a:cubicBezTo>
                    <a:pt x="126" y="0"/>
                    <a:pt x="0" y="126"/>
                    <a:pt x="0" y="281"/>
                  </a:cubicBezTo>
                  <a:cubicBezTo>
                    <a:pt x="0" y="436"/>
                    <a:pt x="126" y="562"/>
                    <a:pt x="281" y="562"/>
                  </a:cubicBezTo>
                  <a:lnTo>
                    <a:pt x="2068" y="562"/>
                  </a:lnTo>
                  <a:cubicBezTo>
                    <a:pt x="2223" y="562"/>
                    <a:pt x="2349" y="436"/>
                    <a:pt x="2349" y="281"/>
                  </a:cubicBezTo>
                  <a:cubicBezTo>
                    <a:pt x="2349" y="126"/>
                    <a:pt x="2223" y="0"/>
                    <a:pt x="2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3785375" y="2739200"/>
              <a:ext cx="54350" cy="36425"/>
            </a:xfrm>
            <a:custGeom>
              <a:avLst/>
              <a:gdLst/>
              <a:ahLst/>
              <a:cxnLst/>
              <a:rect l="l" t="t" r="r" b="b"/>
              <a:pathLst>
                <a:path w="2174" h="1457" extrusionOk="0">
                  <a:moveTo>
                    <a:pt x="1852" y="1"/>
                  </a:moveTo>
                  <a:cubicBezTo>
                    <a:pt x="1805" y="1"/>
                    <a:pt x="1756" y="13"/>
                    <a:pt x="1712" y="39"/>
                  </a:cubicBezTo>
                  <a:lnTo>
                    <a:pt x="165" y="932"/>
                  </a:lnTo>
                  <a:cubicBezTo>
                    <a:pt x="54" y="995"/>
                    <a:pt x="0" y="1126"/>
                    <a:pt x="34" y="1249"/>
                  </a:cubicBezTo>
                  <a:cubicBezTo>
                    <a:pt x="66" y="1372"/>
                    <a:pt x="178" y="1457"/>
                    <a:pt x="305" y="1457"/>
                  </a:cubicBezTo>
                  <a:cubicBezTo>
                    <a:pt x="355" y="1457"/>
                    <a:pt x="404" y="1444"/>
                    <a:pt x="447" y="1420"/>
                  </a:cubicBezTo>
                  <a:lnTo>
                    <a:pt x="1993" y="524"/>
                  </a:lnTo>
                  <a:cubicBezTo>
                    <a:pt x="2128" y="448"/>
                    <a:pt x="2173" y="276"/>
                    <a:pt x="2095" y="141"/>
                  </a:cubicBezTo>
                  <a:cubicBezTo>
                    <a:pt x="2044" y="52"/>
                    <a:pt x="1949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3706175" y="2645275"/>
              <a:ext cx="39175" cy="52750"/>
            </a:xfrm>
            <a:custGeom>
              <a:avLst/>
              <a:gdLst/>
              <a:ahLst/>
              <a:cxnLst/>
              <a:rect l="l" t="t" r="r" b="b"/>
              <a:pathLst>
                <a:path w="1567" h="2110" extrusionOk="0">
                  <a:moveTo>
                    <a:pt x="1245" y="1"/>
                  </a:moveTo>
                  <a:cubicBezTo>
                    <a:pt x="1148" y="1"/>
                    <a:pt x="1055" y="51"/>
                    <a:pt x="1003" y="141"/>
                  </a:cubicBezTo>
                  <a:lnTo>
                    <a:pt x="109" y="1689"/>
                  </a:lnTo>
                  <a:cubicBezTo>
                    <a:pt x="1" y="1875"/>
                    <a:pt x="136" y="2110"/>
                    <a:pt x="352" y="2110"/>
                  </a:cubicBezTo>
                  <a:cubicBezTo>
                    <a:pt x="453" y="2110"/>
                    <a:pt x="546" y="2056"/>
                    <a:pt x="596" y="1969"/>
                  </a:cubicBezTo>
                  <a:lnTo>
                    <a:pt x="1489" y="422"/>
                  </a:lnTo>
                  <a:cubicBezTo>
                    <a:pt x="1567" y="287"/>
                    <a:pt x="1520" y="116"/>
                    <a:pt x="1386" y="39"/>
                  </a:cubicBezTo>
                  <a:cubicBezTo>
                    <a:pt x="1342" y="13"/>
                    <a:pt x="1293" y="1"/>
                    <a:pt x="1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4161700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4470400" y="2433350"/>
              <a:ext cx="219325" cy="219350"/>
            </a:xfrm>
            <a:custGeom>
              <a:avLst/>
              <a:gdLst/>
              <a:ahLst/>
              <a:cxnLst/>
              <a:rect l="l" t="t" r="r" b="b"/>
              <a:pathLst>
                <a:path w="8773" h="8774" extrusionOk="0">
                  <a:moveTo>
                    <a:pt x="0" y="1"/>
                  </a:moveTo>
                  <a:lnTo>
                    <a:pt x="0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4779075" y="2433350"/>
              <a:ext cx="219350" cy="219350"/>
            </a:xfrm>
            <a:custGeom>
              <a:avLst/>
              <a:gdLst/>
              <a:ahLst/>
              <a:cxnLst/>
              <a:rect l="l" t="t" r="r" b="b"/>
              <a:pathLst>
                <a:path w="8774" h="8774" extrusionOk="0">
                  <a:moveTo>
                    <a:pt x="1" y="1"/>
                  </a:moveTo>
                  <a:lnTo>
                    <a:pt x="1" y="8773"/>
                  </a:lnTo>
                  <a:lnTo>
                    <a:pt x="8773" y="8773"/>
                  </a:lnTo>
                  <a:lnTo>
                    <a:pt x="8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4161700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4470400" y="2725800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4779075" y="2725800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4161700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4470400" y="3018225"/>
              <a:ext cx="219325" cy="219375"/>
            </a:xfrm>
            <a:custGeom>
              <a:avLst/>
              <a:gdLst/>
              <a:ahLst/>
              <a:cxnLst/>
              <a:rect l="l" t="t" r="r" b="b"/>
              <a:pathLst>
                <a:path w="8773" h="8775" extrusionOk="0">
                  <a:moveTo>
                    <a:pt x="0" y="0"/>
                  </a:moveTo>
                  <a:lnTo>
                    <a:pt x="0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4779075" y="3018225"/>
              <a:ext cx="219350" cy="219375"/>
            </a:xfrm>
            <a:custGeom>
              <a:avLst/>
              <a:gdLst/>
              <a:ahLst/>
              <a:cxnLst/>
              <a:rect l="l" t="t" r="r" b="b"/>
              <a:pathLst>
                <a:path w="8774" h="8775" extrusionOk="0">
                  <a:moveTo>
                    <a:pt x="1" y="0"/>
                  </a:moveTo>
                  <a:lnTo>
                    <a:pt x="1" y="8774"/>
                  </a:lnTo>
                  <a:lnTo>
                    <a:pt x="8773" y="8774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4827875" y="2266900"/>
              <a:ext cx="1404750" cy="3201750"/>
            </a:xfrm>
            <a:custGeom>
              <a:avLst/>
              <a:gdLst/>
              <a:ahLst/>
              <a:cxnLst/>
              <a:rect l="l" t="t" r="r" b="b"/>
              <a:pathLst>
                <a:path w="56190" h="128070" extrusionOk="0">
                  <a:moveTo>
                    <a:pt x="15950" y="0"/>
                  </a:moveTo>
                  <a:cubicBezTo>
                    <a:pt x="12296" y="0"/>
                    <a:pt x="10963" y="8469"/>
                    <a:pt x="10963" y="16691"/>
                  </a:cubicBezTo>
                  <a:cubicBezTo>
                    <a:pt x="10963" y="24914"/>
                    <a:pt x="9136" y="30396"/>
                    <a:pt x="4569" y="37705"/>
                  </a:cubicBezTo>
                  <a:cubicBezTo>
                    <a:pt x="1" y="45014"/>
                    <a:pt x="5482" y="61001"/>
                    <a:pt x="5482" y="61001"/>
                  </a:cubicBezTo>
                  <a:cubicBezTo>
                    <a:pt x="5482" y="61001"/>
                    <a:pt x="8223" y="70594"/>
                    <a:pt x="11420" y="75162"/>
                  </a:cubicBezTo>
                  <a:cubicBezTo>
                    <a:pt x="14617" y="79729"/>
                    <a:pt x="21016" y="128070"/>
                    <a:pt x="21016" y="128070"/>
                  </a:cubicBezTo>
                  <a:lnTo>
                    <a:pt x="56190" y="115280"/>
                  </a:lnTo>
                  <a:cubicBezTo>
                    <a:pt x="56190" y="115280"/>
                    <a:pt x="38986" y="82055"/>
                    <a:pt x="38986" y="79771"/>
                  </a:cubicBezTo>
                  <a:cubicBezTo>
                    <a:pt x="38986" y="77487"/>
                    <a:pt x="44309" y="61458"/>
                    <a:pt x="47963" y="55976"/>
                  </a:cubicBezTo>
                  <a:cubicBezTo>
                    <a:pt x="48750" y="54796"/>
                    <a:pt x="49388" y="53892"/>
                    <a:pt x="49906" y="53198"/>
                  </a:cubicBezTo>
                  <a:cubicBezTo>
                    <a:pt x="51304" y="51326"/>
                    <a:pt x="52075" y="49062"/>
                    <a:pt x="52075" y="46727"/>
                  </a:cubicBezTo>
                  <a:lnTo>
                    <a:pt x="52075" y="45471"/>
                  </a:lnTo>
                  <a:cubicBezTo>
                    <a:pt x="52075" y="42273"/>
                    <a:pt x="52075" y="37705"/>
                    <a:pt x="51161" y="33595"/>
                  </a:cubicBezTo>
                  <a:cubicBezTo>
                    <a:pt x="50247" y="29483"/>
                    <a:pt x="46135" y="28112"/>
                    <a:pt x="46135" y="28112"/>
                  </a:cubicBezTo>
                  <a:cubicBezTo>
                    <a:pt x="46135" y="28112"/>
                    <a:pt x="45020" y="24011"/>
                    <a:pt x="41364" y="21727"/>
                  </a:cubicBezTo>
                  <a:cubicBezTo>
                    <a:pt x="39855" y="20783"/>
                    <a:pt x="38190" y="20373"/>
                    <a:pt x="37140" y="18981"/>
                  </a:cubicBezTo>
                  <a:cubicBezTo>
                    <a:pt x="36137" y="17648"/>
                    <a:pt x="35652" y="15371"/>
                    <a:pt x="35134" y="13815"/>
                  </a:cubicBezTo>
                  <a:cubicBezTo>
                    <a:pt x="33901" y="10116"/>
                    <a:pt x="31414" y="6503"/>
                    <a:pt x="28153" y="6503"/>
                  </a:cubicBezTo>
                  <a:cubicBezTo>
                    <a:pt x="26807" y="6503"/>
                    <a:pt x="25329" y="7118"/>
                    <a:pt x="23753" y="8597"/>
                  </a:cubicBezTo>
                  <a:lnTo>
                    <a:pt x="23753" y="24002"/>
                  </a:lnTo>
                  <a:lnTo>
                    <a:pt x="20100" y="31767"/>
                  </a:lnTo>
                  <a:cubicBezTo>
                    <a:pt x="20100" y="31767"/>
                    <a:pt x="20556" y="14865"/>
                    <a:pt x="20556" y="8469"/>
                  </a:cubicBezTo>
                  <a:cubicBezTo>
                    <a:pt x="20556" y="2074"/>
                    <a:pt x="19605" y="0"/>
                    <a:pt x="15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4821475" y="2259875"/>
              <a:ext cx="1419150" cy="3215800"/>
            </a:xfrm>
            <a:custGeom>
              <a:avLst/>
              <a:gdLst/>
              <a:ahLst/>
              <a:cxnLst/>
              <a:rect l="l" t="t" r="r" b="b"/>
              <a:pathLst>
                <a:path w="56766" h="128632" extrusionOk="0">
                  <a:moveTo>
                    <a:pt x="16206" y="1"/>
                  </a:moveTo>
                  <a:cubicBezTo>
                    <a:pt x="11319" y="1"/>
                    <a:pt x="10940" y="12992"/>
                    <a:pt x="10940" y="16972"/>
                  </a:cubicBezTo>
                  <a:cubicBezTo>
                    <a:pt x="10940" y="24872"/>
                    <a:pt x="9276" y="30332"/>
                    <a:pt x="4586" y="37836"/>
                  </a:cubicBezTo>
                  <a:cubicBezTo>
                    <a:pt x="0" y="45175"/>
                    <a:pt x="5247" y="60715"/>
                    <a:pt x="5468" y="61359"/>
                  </a:cubicBezTo>
                  <a:cubicBezTo>
                    <a:pt x="5580" y="61753"/>
                    <a:pt x="8258" y="71050"/>
                    <a:pt x="11447" y="75603"/>
                  </a:cubicBezTo>
                  <a:cubicBezTo>
                    <a:pt x="14568" y="80064"/>
                    <a:pt x="20930" y="127906"/>
                    <a:pt x="20994" y="128387"/>
                  </a:cubicBezTo>
                  <a:cubicBezTo>
                    <a:pt x="21011" y="128526"/>
                    <a:pt x="21130" y="128631"/>
                    <a:pt x="21272" y="128631"/>
                  </a:cubicBezTo>
                  <a:cubicBezTo>
                    <a:pt x="21284" y="128631"/>
                    <a:pt x="21296" y="128631"/>
                    <a:pt x="21309" y="128630"/>
                  </a:cubicBezTo>
                  <a:cubicBezTo>
                    <a:pt x="21463" y="128609"/>
                    <a:pt x="21571" y="128468"/>
                    <a:pt x="21551" y="128314"/>
                  </a:cubicBezTo>
                  <a:cubicBezTo>
                    <a:pt x="21288" y="126338"/>
                    <a:pt x="15105" y="79853"/>
                    <a:pt x="11905" y="75281"/>
                  </a:cubicBezTo>
                  <a:cubicBezTo>
                    <a:pt x="8773" y="70805"/>
                    <a:pt x="6036" y="61300"/>
                    <a:pt x="6004" y="61190"/>
                  </a:cubicBezTo>
                  <a:cubicBezTo>
                    <a:pt x="5950" y="61032"/>
                    <a:pt x="618" y="45245"/>
                    <a:pt x="5063" y="38134"/>
                  </a:cubicBezTo>
                  <a:cubicBezTo>
                    <a:pt x="9816" y="30529"/>
                    <a:pt x="11501" y="24991"/>
                    <a:pt x="11501" y="16972"/>
                  </a:cubicBezTo>
                  <a:cubicBezTo>
                    <a:pt x="11501" y="9402"/>
                    <a:pt x="12732" y="562"/>
                    <a:pt x="16206" y="562"/>
                  </a:cubicBezTo>
                  <a:cubicBezTo>
                    <a:pt x="19602" y="562"/>
                    <a:pt x="20531" y="2322"/>
                    <a:pt x="20531" y="8750"/>
                  </a:cubicBezTo>
                  <a:cubicBezTo>
                    <a:pt x="20531" y="15069"/>
                    <a:pt x="20079" y="31871"/>
                    <a:pt x="20075" y="32040"/>
                  </a:cubicBezTo>
                  <a:cubicBezTo>
                    <a:pt x="20071" y="32172"/>
                    <a:pt x="20161" y="32289"/>
                    <a:pt x="20291" y="32320"/>
                  </a:cubicBezTo>
                  <a:cubicBezTo>
                    <a:pt x="20312" y="32325"/>
                    <a:pt x="20334" y="32328"/>
                    <a:pt x="20356" y="32328"/>
                  </a:cubicBezTo>
                  <a:cubicBezTo>
                    <a:pt x="20462" y="32328"/>
                    <a:pt x="20562" y="32266"/>
                    <a:pt x="20609" y="32166"/>
                  </a:cubicBezTo>
                  <a:lnTo>
                    <a:pt x="24264" y="24401"/>
                  </a:lnTo>
                  <a:cubicBezTo>
                    <a:pt x="24281" y="24364"/>
                    <a:pt x="24291" y="24323"/>
                    <a:pt x="24291" y="24281"/>
                  </a:cubicBezTo>
                  <a:lnTo>
                    <a:pt x="24291" y="9000"/>
                  </a:lnTo>
                  <a:cubicBezTo>
                    <a:pt x="25692" y="7712"/>
                    <a:pt x="27072" y="7064"/>
                    <a:pt x="28410" y="7064"/>
                  </a:cubicBezTo>
                  <a:cubicBezTo>
                    <a:pt x="28752" y="7064"/>
                    <a:pt x="29091" y="7106"/>
                    <a:pt x="29426" y="7191"/>
                  </a:cubicBezTo>
                  <a:cubicBezTo>
                    <a:pt x="31729" y="7774"/>
                    <a:pt x="33859" y="10388"/>
                    <a:pt x="35125" y="14184"/>
                  </a:cubicBezTo>
                  <a:cubicBezTo>
                    <a:pt x="35246" y="14550"/>
                    <a:pt x="35366" y="14956"/>
                    <a:pt x="35492" y="15379"/>
                  </a:cubicBezTo>
                  <a:cubicBezTo>
                    <a:pt x="35906" y="16782"/>
                    <a:pt x="36376" y="18371"/>
                    <a:pt x="37172" y="19429"/>
                  </a:cubicBezTo>
                  <a:cubicBezTo>
                    <a:pt x="37925" y="20427"/>
                    <a:pt x="38941" y="20930"/>
                    <a:pt x="40017" y="21463"/>
                  </a:cubicBezTo>
                  <a:cubicBezTo>
                    <a:pt x="40499" y="21702"/>
                    <a:pt x="40998" y="21949"/>
                    <a:pt x="41472" y="22244"/>
                  </a:cubicBezTo>
                  <a:cubicBezTo>
                    <a:pt x="44987" y="24443"/>
                    <a:pt x="46111" y="28427"/>
                    <a:pt x="46122" y="28467"/>
                  </a:cubicBezTo>
                  <a:cubicBezTo>
                    <a:pt x="46146" y="28558"/>
                    <a:pt x="46215" y="28629"/>
                    <a:pt x="46304" y="28659"/>
                  </a:cubicBezTo>
                  <a:cubicBezTo>
                    <a:pt x="46343" y="28672"/>
                    <a:pt x="50274" y="30025"/>
                    <a:pt x="51143" y="33935"/>
                  </a:cubicBezTo>
                  <a:cubicBezTo>
                    <a:pt x="52051" y="38017"/>
                    <a:pt x="52051" y="42488"/>
                    <a:pt x="52051" y="45752"/>
                  </a:cubicBezTo>
                  <a:lnTo>
                    <a:pt x="52051" y="47010"/>
                  </a:lnTo>
                  <a:cubicBezTo>
                    <a:pt x="52051" y="49281"/>
                    <a:pt x="51321" y="51460"/>
                    <a:pt x="49938" y="53312"/>
                  </a:cubicBezTo>
                  <a:cubicBezTo>
                    <a:pt x="49375" y="54065"/>
                    <a:pt x="48719" y="55004"/>
                    <a:pt x="47986" y="56102"/>
                  </a:cubicBezTo>
                  <a:cubicBezTo>
                    <a:pt x="44333" y="61582"/>
                    <a:pt x="38961" y="77562"/>
                    <a:pt x="38961" y="80052"/>
                  </a:cubicBezTo>
                  <a:cubicBezTo>
                    <a:pt x="38961" y="82378"/>
                    <a:pt x="55493" y="114332"/>
                    <a:pt x="56196" y="115690"/>
                  </a:cubicBezTo>
                  <a:cubicBezTo>
                    <a:pt x="56246" y="115787"/>
                    <a:pt x="56344" y="115842"/>
                    <a:pt x="56445" y="115842"/>
                  </a:cubicBezTo>
                  <a:cubicBezTo>
                    <a:pt x="56488" y="115842"/>
                    <a:pt x="56533" y="115832"/>
                    <a:pt x="56574" y="115810"/>
                  </a:cubicBezTo>
                  <a:cubicBezTo>
                    <a:pt x="56711" y="115740"/>
                    <a:pt x="56765" y="115570"/>
                    <a:pt x="56695" y="115433"/>
                  </a:cubicBezTo>
                  <a:cubicBezTo>
                    <a:pt x="51918" y="106208"/>
                    <a:pt x="39522" y="81871"/>
                    <a:pt x="39522" y="80052"/>
                  </a:cubicBezTo>
                  <a:cubicBezTo>
                    <a:pt x="39522" y="77971"/>
                    <a:pt x="44747" y="61974"/>
                    <a:pt x="48454" y="56413"/>
                  </a:cubicBezTo>
                  <a:cubicBezTo>
                    <a:pt x="49180" y="55323"/>
                    <a:pt x="49831" y="54394"/>
                    <a:pt x="50387" y="53648"/>
                  </a:cubicBezTo>
                  <a:cubicBezTo>
                    <a:pt x="51843" y="51699"/>
                    <a:pt x="52612" y="49403"/>
                    <a:pt x="52612" y="47010"/>
                  </a:cubicBezTo>
                  <a:lnTo>
                    <a:pt x="52612" y="45752"/>
                  </a:lnTo>
                  <a:cubicBezTo>
                    <a:pt x="52612" y="42462"/>
                    <a:pt x="52612" y="37955"/>
                    <a:pt x="51692" y="33813"/>
                  </a:cubicBezTo>
                  <a:cubicBezTo>
                    <a:pt x="50841" y="29981"/>
                    <a:pt x="47378" y="28465"/>
                    <a:pt x="46622" y="28177"/>
                  </a:cubicBezTo>
                  <a:cubicBezTo>
                    <a:pt x="46385" y="27415"/>
                    <a:pt x="45134" y="23874"/>
                    <a:pt x="41768" y="21770"/>
                  </a:cubicBezTo>
                  <a:cubicBezTo>
                    <a:pt x="41272" y="21458"/>
                    <a:pt x="40761" y="21206"/>
                    <a:pt x="40266" y="20960"/>
                  </a:cubicBezTo>
                  <a:cubicBezTo>
                    <a:pt x="39251" y="20458"/>
                    <a:pt x="38292" y="19983"/>
                    <a:pt x="37620" y="19092"/>
                  </a:cubicBezTo>
                  <a:cubicBezTo>
                    <a:pt x="36885" y="18115"/>
                    <a:pt x="36432" y="16577"/>
                    <a:pt x="36030" y="15220"/>
                  </a:cubicBezTo>
                  <a:cubicBezTo>
                    <a:pt x="35903" y="14790"/>
                    <a:pt x="35780" y="14377"/>
                    <a:pt x="35657" y="14006"/>
                  </a:cubicBezTo>
                  <a:cubicBezTo>
                    <a:pt x="34331" y="10028"/>
                    <a:pt x="32053" y="7276"/>
                    <a:pt x="29564" y="6647"/>
                  </a:cubicBezTo>
                  <a:cubicBezTo>
                    <a:pt x="29178" y="6550"/>
                    <a:pt x="28791" y="6501"/>
                    <a:pt x="28401" y="6501"/>
                  </a:cubicBezTo>
                  <a:cubicBezTo>
                    <a:pt x="26893" y="6501"/>
                    <a:pt x="25358" y="7228"/>
                    <a:pt x="23819" y="8673"/>
                  </a:cubicBezTo>
                  <a:cubicBezTo>
                    <a:pt x="23762" y="8726"/>
                    <a:pt x="23730" y="8800"/>
                    <a:pt x="23730" y="8878"/>
                  </a:cubicBezTo>
                  <a:lnTo>
                    <a:pt x="23730" y="24219"/>
                  </a:lnTo>
                  <a:lnTo>
                    <a:pt x="20671" y="30718"/>
                  </a:lnTo>
                  <a:cubicBezTo>
                    <a:pt x="20778" y="26590"/>
                    <a:pt x="21092" y="14025"/>
                    <a:pt x="21092" y="8750"/>
                  </a:cubicBezTo>
                  <a:cubicBezTo>
                    <a:pt x="21092" y="2823"/>
                    <a:pt x="20361" y="1"/>
                    <a:pt x="16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5306375" y="3054025"/>
              <a:ext cx="33275" cy="193425"/>
            </a:xfrm>
            <a:custGeom>
              <a:avLst/>
              <a:gdLst/>
              <a:ahLst/>
              <a:cxnLst/>
              <a:rect l="l" t="t" r="r" b="b"/>
              <a:pathLst>
                <a:path w="1331" h="7737" extrusionOk="0">
                  <a:moveTo>
                    <a:pt x="975" y="0"/>
                  </a:moveTo>
                  <a:cubicBezTo>
                    <a:pt x="968" y="0"/>
                    <a:pt x="961" y="1"/>
                    <a:pt x="954" y="1"/>
                  </a:cubicBezTo>
                  <a:cubicBezTo>
                    <a:pt x="799" y="4"/>
                    <a:pt x="675" y="131"/>
                    <a:pt x="678" y="286"/>
                  </a:cubicBezTo>
                  <a:cubicBezTo>
                    <a:pt x="679" y="340"/>
                    <a:pt x="767" y="5618"/>
                    <a:pt x="75" y="7352"/>
                  </a:cubicBezTo>
                  <a:cubicBezTo>
                    <a:pt x="0" y="7535"/>
                    <a:pt x="137" y="7736"/>
                    <a:pt x="335" y="7736"/>
                  </a:cubicBezTo>
                  <a:cubicBezTo>
                    <a:pt x="450" y="7736"/>
                    <a:pt x="552" y="7666"/>
                    <a:pt x="595" y="7560"/>
                  </a:cubicBezTo>
                  <a:cubicBezTo>
                    <a:pt x="1331" y="5724"/>
                    <a:pt x="1244" y="497"/>
                    <a:pt x="1240" y="276"/>
                  </a:cubicBezTo>
                  <a:cubicBezTo>
                    <a:pt x="1238" y="128"/>
                    <a:pt x="1131" y="0"/>
                    <a:pt x="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5160000" y="2266900"/>
              <a:ext cx="170925" cy="242125"/>
            </a:xfrm>
            <a:custGeom>
              <a:avLst/>
              <a:gdLst/>
              <a:ahLst/>
              <a:cxnLst/>
              <a:rect l="l" t="t" r="r" b="b"/>
              <a:pathLst>
                <a:path w="6837" h="9685" extrusionOk="0">
                  <a:moveTo>
                    <a:pt x="2665" y="0"/>
                  </a:moveTo>
                  <a:cubicBezTo>
                    <a:pt x="1791" y="0"/>
                    <a:pt x="1052" y="488"/>
                    <a:pt x="430" y="1337"/>
                  </a:cubicBezTo>
                  <a:lnTo>
                    <a:pt x="616" y="1641"/>
                  </a:lnTo>
                  <a:cubicBezTo>
                    <a:pt x="616" y="1641"/>
                    <a:pt x="1" y="5535"/>
                    <a:pt x="1" y="6765"/>
                  </a:cubicBezTo>
                  <a:cubicBezTo>
                    <a:pt x="1" y="7994"/>
                    <a:pt x="206" y="8610"/>
                    <a:pt x="1845" y="9223"/>
                  </a:cubicBezTo>
                  <a:cubicBezTo>
                    <a:pt x="2664" y="9531"/>
                    <a:pt x="3587" y="9685"/>
                    <a:pt x="4356" y="9685"/>
                  </a:cubicBezTo>
                  <a:cubicBezTo>
                    <a:pt x="5124" y="9685"/>
                    <a:pt x="5739" y="9531"/>
                    <a:pt x="5945" y="9223"/>
                  </a:cubicBezTo>
                  <a:cubicBezTo>
                    <a:pt x="6355" y="8610"/>
                    <a:pt x="6560" y="6149"/>
                    <a:pt x="6765" y="4305"/>
                  </a:cubicBezTo>
                  <a:cubicBezTo>
                    <a:pt x="6802" y="3965"/>
                    <a:pt x="6823" y="3601"/>
                    <a:pt x="6836" y="3232"/>
                  </a:cubicBezTo>
                  <a:cubicBezTo>
                    <a:pt x="6262" y="880"/>
                    <a:pt x="5031" y="0"/>
                    <a:pt x="2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5152950" y="2259875"/>
              <a:ext cx="185025" cy="256225"/>
            </a:xfrm>
            <a:custGeom>
              <a:avLst/>
              <a:gdLst/>
              <a:ahLst/>
              <a:cxnLst/>
              <a:rect l="l" t="t" r="r" b="b"/>
              <a:pathLst>
                <a:path w="7401" h="10249" extrusionOk="0">
                  <a:moveTo>
                    <a:pt x="2947" y="562"/>
                  </a:moveTo>
                  <a:cubicBezTo>
                    <a:pt x="5208" y="562"/>
                    <a:pt x="6301" y="1398"/>
                    <a:pt x="6836" y="3542"/>
                  </a:cubicBezTo>
                  <a:cubicBezTo>
                    <a:pt x="6820" y="3953"/>
                    <a:pt x="6799" y="4277"/>
                    <a:pt x="6766" y="4555"/>
                  </a:cubicBezTo>
                  <a:lnTo>
                    <a:pt x="6680" y="5361"/>
                  </a:lnTo>
                  <a:cubicBezTo>
                    <a:pt x="6514" y="6929"/>
                    <a:pt x="6306" y="8878"/>
                    <a:pt x="5993" y="9349"/>
                  </a:cubicBezTo>
                  <a:cubicBezTo>
                    <a:pt x="5855" y="9557"/>
                    <a:pt x="5333" y="9689"/>
                    <a:pt x="4632" y="9689"/>
                  </a:cubicBezTo>
                  <a:cubicBezTo>
                    <a:pt x="3938" y="9689"/>
                    <a:pt x="3069" y="9559"/>
                    <a:pt x="2225" y="9243"/>
                  </a:cubicBezTo>
                  <a:cubicBezTo>
                    <a:pt x="713" y="8675"/>
                    <a:pt x="562" y="8163"/>
                    <a:pt x="562" y="7045"/>
                  </a:cubicBezTo>
                  <a:cubicBezTo>
                    <a:pt x="562" y="5851"/>
                    <a:pt x="1169" y="2004"/>
                    <a:pt x="1174" y="1965"/>
                  </a:cubicBezTo>
                  <a:cubicBezTo>
                    <a:pt x="1185" y="1899"/>
                    <a:pt x="1172" y="1831"/>
                    <a:pt x="1137" y="1774"/>
                  </a:cubicBezTo>
                  <a:lnTo>
                    <a:pt x="1053" y="1636"/>
                  </a:lnTo>
                  <a:cubicBezTo>
                    <a:pt x="1618" y="923"/>
                    <a:pt x="2255" y="562"/>
                    <a:pt x="2947" y="562"/>
                  </a:cubicBezTo>
                  <a:close/>
                  <a:moveTo>
                    <a:pt x="2947" y="1"/>
                  </a:moveTo>
                  <a:cubicBezTo>
                    <a:pt x="2019" y="1"/>
                    <a:pt x="1191" y="489"/>
                    <a:pt x="485" y="1452"/>
                  </a:cubicBezTo>
                  <a:cubicBezTo>
                    <a:pt x="418" y="1544"/>
                    <a:pt x="414" y="1668"/>
                    <a:pt x="473" y="1765"/>
                  </a:cubicBezTo>
                  <a:lnTo>
                    <a:pt x="604" y="1980"/>
                  </a:lnTo>
                  <a:cubicBezTo>
                    <a:pt x="505" y="2616"/>
                    <a:pt x="1" y="5905"/>
                    <a:pt x="1" y="7045"/>
                  </a:cubicBezTo>
                  <a:cubicBezTo>
                    <a:pt x="1" y="8402"/>
                    <a:pt x="294" y="9117"/>
                    <a:pt x="2028" y="9767"/>
                  </a:cubicBezTo>
                  <a:cubicBezTo>
                    <a:pt x="2846" y="10075"/>
                    <a:pt x="3809" y="10249"/>
                    <a:pt x="4640" y="10249"/>
                  </a:cubicBezTo>
                  <a:cubicBezTo>
                    <a:pt x="5483" y="10249"/>
                    <a:pt x="6189" y="10068"/>
                    <a:pt x="6461" y="9661"/>
                  </a:cubicBezTo>
                  <a:cubicBezTo>
                    <a:pt x="6823" y="9117"/>
                    <a:pt x="7012" y="7560"/>
                    <a:pt x="7240" y="5421"/>
                  </a:cubicBezTo>
                  <a:lnTo>
                    <a:pt x="7326" y="4617"/>
                  </a:lnTo>
                  <a:cubicBezTo>
                    <a:pt x="7360" y="4316"/>
                    <a:pt x="7383" y="3968"/>
                    <a:pt x="7399" y="3524"/>
                  </a:cubicBezTo>
                  <a:cubicBezTo>
                    <a:pt x="7400" y="3497"/>
                    <a:pt x="7397" y="3472"/>
                    <a:pt x="7391" y="3447"/>
                  </a:cubicBezTo>
                  <a:cubicBezTo>
                    <a:pt x="6792" y="999"/>
                    <a:pt x="5505" y="1"/>
                    <a:pt x="2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5413550" y="2751800"/>
              <a:ext cx="158475" cy="122125"/>
            </a:xfrm>
            <a:custGeom>
              <a:avLst/>
              <a:gdLst/>
              <a:ahLst/>
              <a:cxnLst/>
              <a:rect l="l" t="t" r="r" b="b"/>
              <a:pathLst>
                <a:path w="6339" h="4885" extrusionOk="0">
                  <a:moveTo>
                    <a:pt x="6058" y="0"/>
                  </a:moveTo>
                  <a:cubicBezTo>
                    <a:pt x="6056" y="0"/>
                    <a:pt x="6053" y="0"/>
                    <a:pt x="6051" y="0"/>
                  </a:cubicBezTo>
                  <a:cubicBezTo>
                    <a:pt x="1595" y="0"/>
                    <a:pt x="75" y="4472"/>
                    <a:pt x="60" y="4517"/>
                  </a:cubicBezTo>
                  <a:cubicBezTo>
                    <a:pt x="1" y="4699"/>
                    <a:pt x="136" y="4885"/>
                    <a:pt x="327" y="4885"/>
                  </a:cubicBezTo>
                  <a:cubicBezTo>
                    <a:pt x="449" y="4885"/>
                    <a:pt x="555" y="4807"/>
                    <a:pt x="593" y="4692"/>
                  </a:cubicBezTo>
                  <a:cubicBezTo>
                    <a:pt x="606" y="4652"/>
                    <a:pt x="1996" y="561"/>
                    <a:pt x="6051" y="561"/>
                  </a:cubicBezTo>
                  <a:cubicBezTo>
                    <a:pt x="6053" y="561"/>
                    <a:pt x="6056" y="561"/>
                    <a:pt x="6058" y="561"/>
                  </a:cubicBezTo>
                  <a:cubicBezTo>
                    <a:pt x="6213" y="561"/>
                    <a:pt x="6338" y="436"/>
                    <a:pt x="6338" y="281"/>
                  </a:cubicBezTo>
                  <a:cubicBezTo>
                    <a:pt x="6338" y="125"/>
                    <a:pt x="6213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5710750" y="2765075"/>
              <a:ext cx="221125" cy="186625"/>
            </a:xfrm>
            <a:custGeom>
              <a:avLst/>
              <a:gdLst/>
              <a:ahLst/>
              <a:cxnLst/>
              <a:rect l="l" t="t" r="r" b="b"/>
              <a:pathLst>
                <a:path w="8845" h="7465" extrusionOk="0">
                  <a:moveTo>
                    <a:pt x="585" y="0"/>
                  </a:moveTo>
                  <a:cubicBezTo>
                    <a:pt x="406" y="0"/>
                    <a:pt x="290" y="10"/>
                    <a:pt x="269" y="12"/>
                  </a:cubicBezTo>
                  <a:cubicBezTo>
                    <a:pt x="113" y="26"/>
                    <a:pt x="0" y="163"/>
                    <a:pt x="14" y="316"/>
                  </a:cubicBezTo>
                  <a:cubicBezTo>
                    <a:pt x="26" y="464"/>
                    <a:pt x="162" y="572"/>
                    <a:pt x="297" y="572"/>
                  </a:cubicBezTo>
                  <a:cubicBezTo>
                    <a:pt x="304" y="572"/>
                    <a:pt x="311" y="572"/>
                    <a:pt x="318" y="571"/>
                  </a:cubicBezTo>
                  <a:cubicBezTo>
                    <a:pt x="324" y="571"/>
                    <a:pt x="416" y="563"/>
                    <a:pt x="569" y="563"/>
                  </a:cubicBezTo>
                  <a:cubicBezTo>
                    <a:pt x="1211" y="563"/>
                    <a:pt x="2912" y="699"/>
                    <a:pt x="3601" y="2077"/>
                  </a:cubicBezTo>
                  <a:cubicBezTo>
                    <a:pt x="4514" y="3905"/>
                    <a:pt x="4755" y="5994"/>
                    <a:pt x="4758" y="6015"/>
                  </a:cubicBezTo>
                  <a:cubicBezTo>
                    <a:pt x="4772" y="6143"/>
                    <a:pt x="4871" y="6245"/>
                    <a:pt x="5000" y="6261"/>
                  </a:cubicBezTo>
                  <a:cubicBezTo>
                    <a:pt x="5020" y="6264"/>
                    <a:pt x="6961" y="6533"/>
                    <a:pt x="8391" y="7423"/>
                  </a:cubicBezTo>
                  <a:cubicBezTo>
                    <a:pt x="8435" y="7450"/>
                    <a:pt x="8487" y="7465"/>
                    <a:pt x="8539" y="7465"/>
                  </a:cubicBezTo>
                  <a:cubicBezTo>
                    <a:pt x="8665" y="7465"/>
                    <a:pt x="8775" y="7381"/>
                    <a:pt x="8809" y="7261"/>
                  </a:cubicBezTo>
                  <a:cubicBezTo>
                    <a:pt x="8844" y="7140"/>
                    <a:pt x="8794" y="7012"/>
                    <a:pt x="8688" y="6945"/>
                  </a:cubicBezTo>
                  <a:cubicBezTo>
                    <a:pt x="7426" y="6160"/>
                    <a:pt x="5855" y="5835"/>
                    <a:pt x="5288" y="5738"/>
                  </a:cubicBezTo>
                  <a:cubicBezTo>
                    <a:pt x="5202" y="5143"/>
                    <a:pt x="4897" y="3416"/>
                    <a:pt x="4102" y="1826"/>
                  </a:cubicBezTo>
                  <a:cubicBezTo>
                    <a:pt x="3274" y="171"/>
                    <a:pt x="1348" y="0"/>
                    <a:pt x="5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5933675" y="3011225"/>
              <a:ext cx="92075" cy="266975"/>
            </a:xfrm>
            <a:custGeom>
              <a:avLst/>
              <a:gdLst/>
              <a:ahLst/>
              <a:cxnLst/>
              <a:rect l="l" t="t" r="r" b="b"/>
              <a:pathLst>
                <a:path w="3683" h="10679" extrusionOk="0">
                  <a:moveTo>
                    <a:pt x="1607" y="1"/>
                  </a:moveTo>
                  <a:cubicBezTo>
                    <a:pt x="1528" y="1"/>
                    <a:pt x="1450" y="34"/>
                    <a:pt x="1395" y="100"/>
                  </a:cubicBezTo>
                  <a:cubicBezTo>
                    <a:pt x="1295" y="216"/>
                    <a:pt x="1306" y="390"/>
                    <a:pt x="1421" y="492"/>
                  </a:cubicBezTo>
                  <a:cubicBezTo>
                    <a:pt x="1437" y="506"/>
                    <a:pt x="3053" y="1925"/>
                    <a:pt x="2596" y="3753"/>
                  </a:cubicBezTo>
                  <a:cubicBezTo>
                    <a:pt x="2103" y="5729"/>
                    <a:pt x="103" y="10239"/>
                    <a:pt x="82" y="10285"/>
                  </a:cubicBezTo>
                  <a:cubicBezTo>
                    <a:pt x="0" y="10469"/>
                    <a:pt x="136" y="10679"/>
                    <a:pt x="339" y="10679"/>
                  </a:cubicBezTo>
                  <a:cubicBezTo>
                    <a:pt x="449" y="10679"/>
                    <a:pt x="550" y="10614"/>
                    <a:pt x="595" y="10513"/>
                  </a:cubicBezTo>
                  <a:cubicBezTo>
                    <a:pt x="679" y="10325"/>
                    <a:pt x="2635" y="5913"/>
                    <a:pt x="3141" y="3888"/>
                  </a:cubicBezTo>
                  <a:cubicBezTo>
                    <a:pt x="3683" y="1721"/>
                    <a:pt x="1864" y="133"/>
                    <a:pt x="1786" y="66"/>
                  </a:cubicBezTo>
                  <a:cubicBezTo>
                    <a:pt x="1734" y="22"/>
                    <a:pt x="1670" y="1"/>
                    <a:pt x="16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333925" y="2122500"/>
              <a:ext cx="2569675" cy="3130075"/>
            </a:xfrm>
            <a:custGeom>
              <a:avLst/>
              <a:gdLst/>
              <a:ahLst/>
              <a:cxnLst/>
              <a:rect l="l" t="t" r="r" b="b"/>
              <a:pathLst>
                <a:path w="102787" h="125203" extrusionOk="0">
                  <a:moveTo>
                    <a:pt x="45550" y="0"/>
                  </a:moveTo>
                  <a:cubicBezTo>
                    <a:pt x="45231" y="0"/>
                    <a:pt x="44915" y="119"/>
                    <a:pt x="44633" y="376"/>
                  </a:cubicBezTo>
                  <a:cubicBezTo>
                    <a:pt x="43282" y="1608"/>
                    <a:pt x="37053" y="8243"/>
                    <a:pt x="35248" y="11303"/>
                  </a:cubicBezTo>
                  <a:cubicBezTo>
                    <a:pt x="33689" y="13949"/>
                    <a:pt x="30021" y="20447"/>
                    <a:pt x="29058" y="22157"/>
                  </a:cubicBezTo>
                  <a:lnTo>
                    <a:pt x="29058" y="22157"/>
                  </a:lnTo>
                  <a:cubicBezTo>
                    <a:pt x="29484" y="21343"/>
                    <a:pt x="30309" y="19462"/>
                    <a:pt x="29974" y="17635"/>
                  </a:cubicBezTo>
                  <a:cubicBezTo>
                    <a:pt x="29615" y="15678"/>
                    <a:pt x="28399" y="14042"/>
                    <a:pt x="27335" y="14042"/>
                  </a:cubicBezTo>
                  <a:cubicBezTo>
                    <a:pt x="27081" y="14042"/>
                    <a:pt x="26836" y="14135"/>
                    <a:pt x="26613" y="14338"/>
                  </a:cubicBezTo>
                  <a:cubicBezTo>
                    <a:pt x="25456" y="15395"/>
                    <a:pt x="25042" y="20367"/>
                    <a:pt x="23447" y="22882"/>
                  </a:cubicBezTo>
                  <a:cubicBezTo>
                    <a:pt x="21853" y="25396"/>
                    <a:pt x="22293" y="35955"/>
                    <a:pt x="22753" y="38009"/>
                  </a:cubicBezTo>
                  <a:cubicBezTo>
                    <a:pt x="23213" y="40064"/>
                    <a:pt x="32426" y="44740"/>
                    <a:pt x="34873" y="47810"/>
                  </a:cubicBezTo>
                  <a:cubicBezTo>
                    <a:pt x="37320" y="50880"/>
                    <a:pt x="36991" y="74159"/>
                    <a:pt x="35641" y="75392"/>
                  </a:cubicBezTo>
                  <a:cubicBezTo>
                    <a:pt x="34289" y="76625"/>
                    <a:pt x="0" y="100286"/>
                    <a:pt x="0" y="100286"/>
                  </a:cubicBezTo>
                  <a:lnTo>
                    <a:pt x="20712" y="125081"/>
                  </a:lnTo>
                  <a:cubicBezTo>
                    <a:pt x="20712" y="125081"/>
                    <a:pt x="20668" y="125202"/>
                    <a:pt x="20764" y="125202"/>
                  </a:cubicBezTo>
                  <a:cubicBezTo>
                    <a:pt x="21009" y="125202"/>
                    <a:pt x="22174" y="124398"/>
                    <a:pt x="27368" y="118642"/>
                  </a:cubicBezTo>
                  <a:cubicBezTo>
                    <a:pt x="34575" y="110655"/>
                    <a:pt x="50591" y="96045"/>
                    <a:pt x="55415" y="91645"/>
                  </a:cubicBezTo>
                  <a:cubicBezTo>
                    <a:pt x="60239" y="87244"/>
                    <a:pt x="68292" y="80959"/>
                    <a:pt x="72152" y="77440"/>
                  </a:cubicBezTo>
                  <a:cubicBezTo>
                    <a:pt x="76011" y="73919"/>
                    <a:pt x="79853" y="70767"/>
                    <a:pt x="83253" y="65192"/>
                  </a:cubicBezTo>
                  <a:cubicBezTo>
                    <a:pt x="86651" y="59618"/>
                    <a:pt x="91861" y="54865"/>
                    <a:pt x="95227" y="50028"/>
                  </a:cubicBezTo>
                  <a:cubicBezTo>
                    <a:pt x="98591" y="45192"/>
                    <a:pt x="100856" y="44187"/>
                    <a:pt x="101821" y="43306"/>
                  </a:cubicBezTo>
                  <a:cubicBezTo>
                    <a:pt x="102787" y="42426"/>
                    <a:pt x="101957" y="40354"/>
                    <a:pt x="98846" y="39657"/>
                  </a:cubicBezTo>
                  <a:cubicBezTo>
                    <a:pt x="98287" y="39531"/>
                    <a:pt x="97713" y="39477"/>
                    <a:pt x="97137" y="39477"/>
                  </a:cubicBezTo>
                  <a:cubicBezTo>
                    <a:pt x="94509" y="39477"/>
                    <a:pt x="91848" y="40610"/>
                    <a:pt x="90451" y="41305"/>
                  </a:cubicBezTo>
                  <a:cubicBezTo>
                    <a:pt x="88749" y="42151"/>
                    <a:pt x="86240" y="44439"/>
                    <a:pt x="84452" y="47130"/>
                  </a:cubicBezTo>
                  <a:cubicBezTo>
                    <a:pt x="82665" y="49821"/>
                    <a:pt x="75876" y="56719"/>
                    <a:pt x="74208" y="56828"/>
                  </a:cubicBezTo>
                  <a:cubicBezTo>
                    <a:pt x="74187" y="56829"/>
                    <a:pt x="74165" y="56830"/>
                    <a:pt x="74142" y="56830"/>
                  </a:cubicBezTo>
                  <a:cubicBezTo>
                    <a:pt x="72320" y="56830"/>
                    <a:pt x="63650" y="52640"/>
                    <a:pt x="61480" y="52175"/>
                  </a:cubicBezTo>
                  <a:cubicBezTo>
                    <a:pt x="59284" y="51705"/>
                    <a:pt x="56837" y="48634"/>
                    <a:pt x="57324" y="46068"/>
                  </a:cubicBezTo>
                  <a:cubicBezTo>
                    <a:pt x="57812" y="43503"/>
                    <a:pt x="56881" y="43644"/>
                    <a:pt x="61421" y="37382"/>
                  </a:cubicBezTo>
                  <a:cubicBezTo>
                    <a:pt x="64943" y="32522"/>
                    <a:pt x="65151" y="31965"/>
                    <a:pt x="65068" y="31958"/>
                  </a:cubicBezTo>
                  <a:lnTo>
                    <a:pt x="65068" y="31958"/>
                  </a:lnTo>
                  <a:cubicBezTo>
                    <a:pt x="65349" y="31797"/>
                    <a:pt x="66438" y="31192"/>
                    <a:pt x="68207" y="30485"/>
                  </a:cubicBezTo>
                  <a:cubicBezTo>
                    <a:pt x="70279" y="29655"/>
                    <a:pt x="73912" y="27049"/>
                    <a:pt x="73912" y="27049"/>
                  </a:cubicBezTo>
                  <a:cubicBezTo>
                    <a:pt x="73912" y="27049"/>
                    <a:pt x="81182" y="25720"/>
                    <a:pt x="83339" y="23046"/>
                  </a:cubicBezTo>
                  <a:cubicBezTo>
                    <a:pt x="85347" y="20556"/>
                    <a:pt x="83960" y="18712"/>
                    <a:pt x="82555" y="18712"/>
                  </a:cubicBezTo>
                  <a:cubicBezTo>
                    <a:pt x="82451" y="18712"/>
                    <a:pt x="82347" y="18722"/>
                    <a:pt x="82244" y="18743"/>
                  </a:cubicBezTo>
                  <a:cubicBezTo>
                    <a:pt x="80750" y="19045"/>
                    <a:pt x="74268" y="19301"/>
                    <a:pt x="69965" y="20398"/>
                  </a:cubicBezTo>
                  <a:cubicBezTo>
                    <a:pt x="65663" y="21495"/>
                    <a:pt x="59852" y="23261"/>
                    <a:pt x="59272" y="23788"/>
                  </a:cubicBezTo>
                  <a:cubicBezTo>
                    <a:pt x="58693" y="24317"/>
                    <a:pt x="50503" y="33554"/>
                    <a:pt x="50503" y="33554"/>
                  </a:cubicBezTo>
                  <a:lnTo>
                    <a:pt x="50236" y="31324"/>
                  </a:lnTo>
                  <a:lnTo>
                    <a:pt x="51307" y="20095"/>
                  </a:lnTo>
                  <a:lnTo>
                    <a:pt x="57533" y="13356"/>
                  </a:lnTo>
                  <a:cubicBezTo>
                    <a:pt x="57533" y="13356"/>
                    <a:pt x="63696" y="11975"/>
                    <a:pt x="66046" y="9126"/>
                  </a:cubicBezTo>
                  <a:cubicBezTo>
                    <a:pt x="68375" y="6301"/>
                    <a:pt x="68103" y="3254"/>
                    <a:pt x="67083" y="3254"/>
                  </a:cubicBezTo>
                  <a:cubicBezTo>
                    <a:pt x="67074" y="3254"/>
                    <a:pt x="67065" y="3254"/>
                    <a:pt x="67055" y="3255"/>
                  </a:cubicBezTo>
                  <a:cubicBezTo>
                    <a:pt x="65381" y="3345"/>
                    <a:pt x="57151" y="5574"/>
                    <a:pt x="55254" y="6596"/>
                  </a:cubicBezTo>
                  <a:cubicBezTo>
                    <a:pt x="53359" y="7618"/>
                    <a:pt x="43392" y="15295"/>
                    <a:pt x="42024" y="16896"/>
                  </a:cubicBezTo>
                  <a:cubicBezTo>
                    <a:pt x="40658" y="18496"/>
                    <a:pt x="38416" y="23015"/>
                    <a:pt x="38416" y="23015"/>
                  </a:cubicBezTo>
                  <a:cubicBezTo>
                    <a:pt x="38416" y="23015"/>
                    <a:pt x="39357" y="18621"/>
                    <a:pt x="39812" y="16793"/>
                  </a:cubicBezTo>
                  <a:cubicBezTo>
                    <a:pt x="40265" y="14966"/>
                    <a:pt x="47103" y="6961"/>
                    <a:pt x="47608" y="4025"/>
                  </a:cubicBezTo>
                  <a:cubicBezTo>
                    <a:pt x="48007" y="1703"/>
                    <a:pt x="46758" y="0"/>
                    <a:pt x="45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329950" y="2115525"/>
              <a:ext cx="2568500" cy="3144175"/>
            </a:xfrm>
            <a:custGeom>
              <a:avLst/>
              <a:gdLst/>
              <a:ahLst/>
              <a:cxnLst/>
              <a:rect l="l" t="t" r="r" b="b"/>
              <a:pathLst>
                <a:path w="102740" h="125767" extrusionOk="0">
                  <a:moveTo>
                    <a:pt x="65176" y="32355"/>
                  </a:moveTo>
                  <a:lnTo>
                    <a:pt x="65292" y="32509"/>
                  </a:lnTo>
                  <a:cubicBezTo>
                    <a:pt x="65270" y="32515"/>
                    <a:pt x="65247" y="32518"/>
                    <a:pt x="65225" y="32518"/>
                  </a:cubicBezTo>
                  <a:cubicBezTo>
                    <a:pt x="65170" y="32518"/>
                    <a:pt x="65117" y="32501"/>
                    <a:pt x="65072" y="32469"/>
                  </a:cubicBezTo>
                  <a:lnTo>
                    <a:pt x="65176" y="32355"/>
                  </a:lnTo>
                  <a:close/>
                  <a:moveTo>
                    <a:pt x="45712" y="0"/>
                  </a:moveTo>
                  <a:cubicBezTo>
                    <a:pt x="45314" y="0"/>
                    <a:pt x="44928" y="151"/>
                    <a:pt x="44602" y="447"/>
                  </a:cubicBezTo>
                  <a:cubicBezTo>
                    <a:pt x="43323" y="1616"/>
                    <a:pt x="37030" y="8278"/>
                    <a:pt x="35166" y="11440"/>
                  </a:cubicBezTo>
                  <a:cubicBezTo>
                    <a:pt x="34075" y="13290"/>
                    <a:pt x="31934" y="17059"/>
                    <a:pt x="30423" y="19730"/>
                  </a:cubicBezTo>
                  <a:cubicBezTo>
                    <a:pt x="30511" y="19132"/>
                    <a:pt x="30525" y="18498"/>
                    <a:pt x="30409" y="17864"/>
                  </a:cubicBezTo>
                  <a:cubicBezTo>
                    <a:pt x="30080" y="16062"/>
                    <a:pt x="29051" y="14488"/>
                    <a:pt x="27964" y="14121"/>
                  </a:cubicBezTo>
                  <a:cubicBezTo>
                    <a:pt x="27806" y="14068"/>
                    <a:pt x="27649" y="14042"/>
                    <a:pt x="27497" y="14042"/>
                  </a:cubicBezTo>
                  <a:cubicBezTo>
                    <a:pt x="27164" y="14042"/>
                    <a:pt x="26850" y="14166"/>
                    <a:pt x="26584" y="14410"/>
                  </a:cubicBezTo>
                  <a:cubicBezTo>
                    <a:pt x="25951" y="14986"/>
                    <a:pt x="25557" y="16475"/>
                    <a:pt x="25101" y="18199"/>
                  </a:cubicBezTo>
                  <a:cubicBezTo>
                    <a:pt x="24657" y="19873"/>
                    <a:pt x="24155" y="21771"/>
                    <a:pt x="23369" y="23009"/>
                  </a:cubicBezTo>
                  <a:cubicBezTo>
                    <a:pt x="21710" y="25627"/>
                    <a:pt x="22191" y="36359"/>
                    <a:pt x="22638" y="38350"/>
                  </a:cubicBezTo>
                  <a:cubicBezTo>
                    <a:pt x="22905" y="39540"/>
                    <a:pt x="25494" y="41295"/>
                    <a:pt x="28492" y="43327"/>
                  </a:cubicBezTo>
                  <a:cubicBezTo>
                    <a:pt x="31043" y="45055"/>
                    <a:pt x="33681" y="46842"/>
                    <a:pt x="34814" y="48264"/>
                  </a:cubicBezTo>
                  <a:cubicBezTo>
                    <a:pt x="35826" y="49535"/>
                    <a:pt x="36495" y="55017"/>
                    <a:pt x="36559" y="62572"/>
                  </a:cubicBezTo>
                  <a:cubicBezTo>
                    <a:pt x="36620" y="69604"/>
                    <a:pt x="36108" y="75010"/>
                    <a:pt x="35610" y="75463"/>
                  </a:cubicBezTo>
                  <a:cubicBezTo>
                    <a:pt x="34289" y="76669"/>
                    <a:pt x="343" y="100099"/>
                    <a:pt x="0" y="100335"/>
                  </a:cubicBezTo>
                  <a:lnTo>
                    <a:pt x="321" y="100796"/>
                  </a:lnTo>
                  <a:cubicBezTo>
                    <a:pt x="1721" y="99829"/>
                    <a:pt x="34641" y="77109"/>
                    <a:pt x="35990" y="75879"/>
                  </a:cubicBezTo>
                  <a:cubicBezTo>
                    <a:pt x="37631" y="74383"/>
                    <a:pt x="37687" y="50968"/>
                    <a:pt x="35254" y="47915"/>
                  </a:cubicBezTo>
                  <a:cubicBezTo>
                    <a:pt x="34068" y="46427"/>
                    <a:pt x="31394" y="44615"/>
                    <a:pt x="28809" y="42863"/>
                  </a:cubicBezTo>
                  <a:cubicBezTo>
                    <a:pt x="26152" y="41062"/>
                    <a:pt x="23405" y="39200"/>
                    <a:pt x="23187" y="38228"/>
                  </a:cubicBezTo>
                  <a:cubicBezTo>
                    <a:pt x="22686" y="35996"/>
                    <a:pt x="22356" y="25659"/>
                    <a:pt x="23845" y="23310"/>
                  </a:cubicBezTo>
                  <a:cubicBezTo>
                    <a:pt x="24676" y="21999"/>
                    <a:pt x="25190" y="20057"/>
                    <a:pt x="25645" y="18342"/>
                  </a:cubicBezTo>
                  <a:cubicBezTo>
                    <a:pt x="26060" y="16772"/>
                    <a:pt x="26453" y="15289"/>
                    <a:pt x="26963" y="14825"/>
                  </a:cubicBezTo>
                  <a:cubicBezTo>
                    <a:pt x="27126" y="14676"/>
                    <a:pt x="27301" y="14601"/>
                    <a:pt x="27494" y="14601"/>
                  </a:cubicBezTo>
                  <a:cubicBezTo>
                    <a:pt x="27587" y="14601"/>
                    <a:pt x="27683" y="14618"/>
                    <a:pt x="27784" y="14652"/>
                  </a:cubicBezTo>
                  <a:cubicBezTo>
                    <a:pt x="28554" y="14913"/>
                    <a:pt x="29541" y="16223"/>
                    <a:pt x="29859" y="17964"/>
                  </a:cubicBezTo>
                  <a:cubicBezTo>
                    <a:pt x="30180" y="19719"/>
                    <a:pt x="29361" y="21561"/>
                    <a:pt x="28956" y="22330"/>
                  </a:cubicBezTo>
                  <a:cubicBezTo>
                    <a:pt x="28822" y="22568"/>
                    <a:pt x="28745" y="22705"/>
                    <a:pt x="28739" y="22715"/>
                  </a:cubicBezTo>
                  <a:lnTo>
                    <a:pt x="29221" y="23003"/>
                  </a:lnTo>
                  <a:cubicBezTo>
                    <a:pt x="29237" y="22977"/>
                    <a:pt x="29344" y="22807"/>
                    <a:pt x="29488" y="22531"/>
                  </a:cubicBezTo>
                  <a:cubicBezTo>
                    <a:pt x="30489" y="20754"/>
                    <a:pt x="34115" y="14330"/>
                    <a:pt x="35652" y="11725"/>
                  </a:cubicBezTo>
                  <a:cubicBezTo>
                    <a:pt x="37454" y="8668"/>
                    <a:pt x="43758" y="1980"/>
                    <a:pt x="44983" y="863"/>
                  </a:cubicBezTo>
                  <a:cubicBezTo>
                    <a:pt x="45203" y="661"/>
                    <a:pt x="45452" y="560"/>
                    <a:pt x="45712" y="560"/>
                  </a:cubicBezTo>
                  <a:cubicBezTo>
                    <a:pt x="45900" y="560"/>
                    <a:pt x="46093" y="612"/>
                    <a:pt x="46287" y="718"/>
                  </a:cubicBezTo>
                  <a:cubicBezTo>
                    <a:pt x="47111" y="1169"/>
                    <a:pt x="47789" y="2529"/>
                    <a:pt x="47492" y="4257"/>
                  </a:cubicBezTo>
                  <a:cubicBezTo>
                    <a:pt x="47211" y="5889"/>
                    <a:pt x="44752" y="9353"/>
                    <a:pt x="42777" y="12135"/>
                  </a:cubicBezTo>
                  <a:cubicBezTo>
                    <a:pt x="41172" y="14396"/>
                    <a:pt x="39904" y="16181"/>
                    <a:pt x="39700" y="17004"/>
                  </a:cubicBezTo>
                  <a:cubicBezTo>
                    <a:pt x="39249" y="18815"/>
                    <a:pt x="38312" y="23192"/>
                    <a:pt x="38302" y="23235"/>
                  </a:cubicBezTo>
                  <a:lnTo>
                    <a:pt x="37833" y="25426"/>
                  </a:lnTo>
                  <a:lnTo>
                    <a:pt x="38829" y="23418"/>
                  </a:lnTo>
                  <a:cubicBezTo>
                    <a:pt x="38850" y="23374"/>
                    <a:pt x="41069" y="18913"/>
                    <a:pt x="42399" y="17356"/>
                  </a:cubicBezTo>
                  <a:cubicBezTo>
                    <a:pt x="43786" y="15733"/>
                    <a:pt x="53712" y="8111"/>
                    <a:pt x="55548" y="7121"/>
                  </a:cubicBezTo>
                  <a:cubicBezTo>
                    <a:pt x="57346" y="6152"/>
                    <a:pt x="65559" y="3903"/>
                    <a:pt x="67231" y="3814"/>
                  </a:cubicBezTo>
                  <a:cubicBezTo>
                    <a:pt x="67236" y="3814"/>
                    <a:pt x="67242" y="3814"/>
                    <a:pt x="67247" y="3814"/>
                  </a:cubicBezTo>
                  <a:cubicBezTo>
                    <a:pt x="67355" y="3814"/>
                    <a:pt x="67455" y="3902"/>
                    <a:pt x="67539" y="4071"/>
                  </a:cubicBezTo>
                  <a:cubicBezTo>
                    <a:pt x="67954" y="4890"/>
                    <a:pt x="67747" y="7094"/>
                    <a:pt x="65991" y="9225"/>
                  </a:cubicBezTo>
                  <a:cubicBezTo>
                    <a:pt x="63730" y="11966"/>
                    <a:pt x="57693" y="13347"/>
                    <a:pt x="57631" y="13360"/>
                  </a:cubicBezTo>
                  <a:lnTo>
                    <a:pt x="57546" y="13379"/>
                  </a:lnTo>
                  <a:lnTo>
                    <a:pt x="51196" y="20252"/>
                  </a:lnTo>
                  <a:lnTo>
                    <a:pt x="50117" y="31574"/>
                  </a:lnTo>
                  <a:lnTo>
                    <a:pt x="50114" y="31605"/>
                  </a:lnTo>
                  <a:lnTo>
                    <a:pt x="50460" y="34486"/>
                  </a:lnTo>
                  <a:lnTo>
                    <a:pt x="50874" y="34019"/>
                  </a:lnTo>
                  <a:cubicBezTo>
                    <a:pt x="53703" y="30827"/>
                    <a:pt x="59172" y="24685"/>
                    <a:pt x="59622" y="24275"/>
                  </a:cubicBezTo>
                  <a:cubicBezTo>
                    <a:pt x="60098" y="23840"/>
                    <a:pt x="65434" y="22162"/>
                    <a:pt x="70196" y="20948"/>
                  </a:cubicBezTo>
                  <a:cubicBezTo>
                    <a:pt x="73073" y="20214"/>
                    <a:pt x="77018" y="19851"/>
                    <a:pt x="79627" y="19613"/>
                  </a:cubicBezTo>
                  <a:cubicBezTo>
                    <a:pt x="80930" y="19493"/>
                    <a:pt x="81959" y="19398"/>
                    <a:pt x="82459" y="19297"/>
                  </a:cubicBezTo>
                  <a:cubicBezTo>
                    <a:pt x="82547" y="19279"/>
                    <a:pt x="82634" y="19270"/>
                    <a:pt x="82722" y="19270"/>
                  </a:cubicBezTo>
                  <a:cubicBezTo>
                    <a:pt x="83215" y="19270"/>
                    <a:pt x="83697" y="19547"/>
                    <a:pt x="83977" y="20008"/>
                  </a:cubicBezTo>
                  <a:cubicBezTo>
                    <a:pt x="84215" y="20399"/>
                    <a:pt x="84622" y="21486"/>
                    <a:pt x="83282" y="23147"/>
                  </a:cubicBezTo>
                  <a:cubicBezTo>
                    <a:pt x="81216" y="25710"/>
                    <a:pt x="74094" y="27039"/>
                    <a:pt x="74023" y="27052"/>
                  </a:cubicBezTo>
                  <a:lnTo>
                    <a:pt x="73909" y="27100"/>
                  </a:lnTo>
                  <a:cubicBezTo>
                    <a:pt x="73873" y="27125"/>
                    <a:pt x="70281" y="29695"/>
                    <a:pt x="68264" y="30503"/>
                  </a:cubicBezTo>
                  <a:cubicBezTo>
                    <a:pt x="66528" y="31198"/>
                    <a:pt x="65448" y="31788"/>
                    <a:pt x="65118" y="31976"/>
                  </a:cubicBezTo>
                  <a:cubicBezTo>
                    <a:pt x="65061" y="31998"/>
                    <a:pt x="65010" y="32030"/>
                    <a:pt x="64967" y="32072"/>
                  </a:cubicBezTo>
                  <a:lnTo>
                    <a:pt x="65102" y="32254"/>
                  </a:lnTo>
                  <a:lnTo>
                    <a:pt x="64964" y="32214"/>
                  </a:lnTo>
                  <a:cubicBezTo>
                    <a:pt x="64930" y="32333"/>
                    <a:pt x="64566" y="33064"/>
                    <a:pt x="61352" y="37497"/>
                  </a:cubicBezTo>
                  <a:cubicBezTo>
                    <a:pt x="57635" y="42623"/>
                    <a:pt x="57538" y="43548"/>
                    <a:pt x="57376" y="45081"/>
                  </a:cubicBezTo>
                  <a:cubicBezTo>
                    <a:pt x="57340" y="45425"/>
                    <a:pt x="57298" y="45816"/>
                    <a:pt x="57207" y="46295"/>
                  </a:cubicBezTo>
                  <a:cubicBezTo>
                    <a:pt x="56691" y="49016"/>
                    <a:pt x="59232" y="52226"/>
                    <a:pt x="61581" y="52730"/>
                  </a:cubicBezTo>
                  <a:cubicBezTo>
                    <a:pt x="62493" y="52925"/>
                    <a:pt x="64636" y="53818"/>
                    <a:pt x="66907" y="54764"/>
                  </a:cubicBezTo>
                  <a:cubicBezTo>
                    <a:pt x="70006" y="56054"/>
                    <a:pt x="73210" y="57390"/>
                    <a:pt x="74308" y="57390"/>
                  </a:cubicBezTo>
                  <a:cubicBezTo>
                    <a:pt x="74335" y="57390"/>
                    <a:pt x="74360" y="57389"/>
                    <a:pt x="74384" y="57388"/>
                  </a:cubicBezTo>
                  <a:cubicBezTo>
                    <a:pt x="76211" y="57269"/>
                    <a:pt x="83099" y="50192"/>
                    <a:pt x="84845" y="47564"/>
                  </a:cubicBezTo>
                  <a:cubicBezTo>
                    <a:pt x="86753" y="44691"/>
                    <a:pt x="89236" y="42580"/>
                    <a:pt x="90734" y="41835"/>
                  </a:cubicBezTo>
                  <a:cubicBezTo>
                    <a:pt x="92204" y="41105"/>
                    <a:pt x="94783" y="40038"/>
                    <a:pt x="97294" y="40038"/>
                  </a:cubicBezTo>
                  <a:cubicBezTo>
                    <a:pt x="97852" y="40038"/>
                    <a:pt x="98405" y="40090"/>
                    <a:pt x="98943" y="40211"/>
                  </a:cubicBezTo>
                  <a:cubicBezTo>
                    <a:pt x="100915" y="40652"/>
                    <a:pt x="101833" y="41622"/>
                    <a:pt x="102035" y="42383"/>
                  </a:cubicBezTo>
                  <a:cubicBezTo>
                    <a:pt x="102141" y="42783"/>
                    <a:pt x="102055" y="43137"/>
                    <a:pt x="101791" y="43378"/>
                  </a:cubicBezTo>
                  <a:cubicBezTo>
                    <a:pt x="101596" y="43555"/>
                    <a:pt x="101342" y="43741"/>
                    <a:pt x="101019" y="43976"/>
                  </a:cubicBezTo>
                  <a:cubicBezTo>
                    <a:pt x="99825" y="44847"/>
                    <a:pt x="97827" y="46304"/>
                    <a:pt x="95155" y="50148"/>
                  </a:cubicBezTo>
                  <a:cubicBezTo>
                    <a:pt x="93710" y="52224"/>
                    <a:pt x="91946" y="54259"/>
                    <a:pt x="90077" y="56414"/>
                  </a:cubicBezTo>
                  <a:cubicBezTo>
                    <a:pt x="87638" y="59228"/>
                    <a:pt x="85116" y="62138"/>
                    <a:pt x="83172" y="65325"/>
                  </a:cubicBezTo>
                  <a:cubicBezTo>
                    <a:pt x="80172" y="70246"/>
                    <a:pt x="76887" y="73209"/>
                    <a:pt x="73409" y="76345"/>
                  </a:cubicBezTo>
                  <a:cubicBezTo>
                    <a:pt x="72980" y="76731"/>
                    <a:pt x="72551" y="77118"/>
                    <a:pt x="72122" y="77511"/>
                  </a:cubicBezTo>
                  <a:cubicBezTo>
                    <a:pt x="70304" y="79169"/>
                    <a:pt x="67553" y="81442"/>
                    <a:pt x="64640" y="83849"/>
                  </a:cubicBezTo>
                  <a:cubicBezTo>
                    <a:pt x="61343" y="86574"/>
                    <a:pt x="57936" y="89390"/>
                    <a:pt x="55377" y="91723"/>
                  </a:cubicBezTo>
                  <a:cubicBezTo>
                    <a:pt x="41545" y="104341"/>
                    <a:pt x="32104" y="113428"/>
                    <a:pt x="27317" y="118734"/>
                  </a:cubicBezTo>
                  <a:cubicBezTo>
                    <a:pt x="22078" y="124541"/>
                    <a:pt x="21078" y="125154"/>
                    <a:pt x="20896" y="125204"/>
                  </a:cubicBezTo>
                  <a:cubicBezTo>
                    <a:pt x="20903" y="125202"/>
                    <a:pt x="20912" y="125201"/>
                    <a:pt x="20924" y="125201"/>
                  </a:cubicBezTo>
                  <a:cubicBezTo>
                    <a:pt x="20965" y="125201"/>
                    <a:pt x="21030" y="125216"/>
                    <a:pt x="21082" y="125274"/>
                  </a:cubicBezTo>
                  <a:cubicBezTo>
                    <a:pt x="21132" y="125327"/>
                    <a:pt x="21154" y="125403"/>
                    <a:pt x="21135" y="125455"/>
                  </a:cubicBezTo>
                  <a:lnTo>
                    <a:pt x="20606" y="125266"/>
                  </a:lnTo>
                  <a:lnTo>
                    <a:pt x="20606" y="125266"/>
                  </a:lnTo>
                  <a:cubicBezTo>
                    <a:pt x="20543" y="125447"/>
                    <a:pt x="20597" y="125627"/>
                    <a:pt x="20742" y="125714"/>
                  </a:cubicBezTo>
                  <a:cubicBezTo>
                    <a:pt x="20787" y="125739"/>
                    <a:pt x="20831" y="125766"/>
                    <a:pt x="20904" y="125766"/>
                  </a:cubicBezTo>
                  <a:cubicBezTo>
                    <a:pt x="21289" y="125766"/>
                    <a:pt x="22421" y="125000"/>
                    <a:pt x="27734" y="119110"/>
                  </a:cubicBezTo>
                  <a:cubicBezTo>
                    <a:pt x="32510" y="113820"/>
                    <a:pt x="41937" y="104743"/>
                    <a:pt x="55763" y="92131"/>
                  </a:cubicBezTo>
                  <a:cubicBezTo>
                    <a:pt x="58304" y="89814"/>
                    <a:pt x="61708" y="87001"/>
                    <a:pt x="64998" y="84282"/>
                  </a:cubicBezTo>
                  <a:cubicBezTo>
                    <a:pt x="67916" y="81871"/>
                    <a:pt x="70673" y="79592"/>
                    <a:pt x="72500" y="77925"/>
                  </a:cubicBezTo>
                  <a:cubicBezTo>
                    <a:pt x="72929" y="77535"/>
                    <a:pt x="73358" y="77148"/>
                    <a:pt x="73785" y="76762"/>
                  </a:cubicBezTo>
                  <a:cubicBezTo>
                    <a:pt x="77140" y="73736"/>
                    <a:pt x="80609" y="70608"/>
                    <a:pt x="83651" y="65618"/>
                  </a:cubicBezTo>
                  <a:cubicBezTo>
                    <a:pt x="85570" y="62471"/>
                    <a:pt x="88078" y="59578"/>
                    <a:pt x="90502" y="56782"/>
                  </a:cubicBezTo>
                  <a:cubicBezTo>
                    <a:pt x="92380" y="54615"/>
                    <a:pt x="94154" y="52569"/>
                    <a:pt x="95616" y="50469"/>
                  </a:cubicBezTo>
                  <a:cubicBezTo>
                    <a:pt x="98235" y="46704"/>
                    <a:pt x="100185" y="45280"/>
                    <a:pt x="101351" y="44430"/>
                  </a:cubicBezTo>
                  <a:cubicBezTo>
                    <a:pt x="101673" y="44194"/>
                    <a:pt x="101951" y="43992"/>
                    <a:pt x="102170" y="43792"/>
                  </a:cubicBezTo>
                  <a:cubicBezTo>
                    <a:pt x="102589" y="43409"/>
                    <a:pt x="102739" y="42843"/>
                    <a:pt x="102579" y="42238"/>
                  </a:cubicBezTo>
                  <a:cubicBezTo>
                    <a:pt x="102334" y="41320"/>
                    <a:pt x="101284" y="40159"/>
                    <a:pt x="99066" y="39662"/>
                  </a:cubicBezTo>
                  <a:cubicBezTo>
                    <a:pt x="98489" y="39532"/>
                    <a:pt x="97897" y="39476"/>
                    <a:pt x="97302" y="39476"/>
                  </a:cubicBezTo>
                  <a:cubicBezTo>
                    <a:pt x="94672" y="39476"/>
                    <a:pt x="92003" y="40578"/>
                    <a:pt x="90485" y="41333"/>
                  </a:cubicBezTo>
                  <a:cubicBezTo>
                    <a:pt x="88573" y="42283"/>
                    <a:pt x="86063" y="44718"/>
                    <a:pt x="84376" y="47254"/>
                  </a:cubicBezTo>
                  <a:cubicBezTo>
                    <a:pt x="82581" y="49959"/>
                    <a:pt x="75872" y="56728"/>
                    <a:pt x="74349" y="56827"/>
                  </a:cubicBezTo>
                  <a:cubicBezTo>
                    <a:pt x="74334" y="56827"/>
                    <a:pt x="74317" y="56828"/>
                    <a:pt x="74300" y="56828"/>
                  </a:cubicBezTo>
                  <a:cubicBezTo>
                    <a:pt x="73335" y="56828"/>
                    <a:pt x="69896" y="55401"/>
                    <a:pt x="67123" y="54246"/>
                  </a:cubicBezTo>
                  <a:cubicBezTo>
                    <a:pt x="64828" y="53289"/>
                    <a:pt x="62661" y="52387"/>
                    <a:pt x="61698" y="52181"/>
                  </a:cubicBezTo>
                  <a:cubicBezTo>
                    <a:pt x="59629" y="51737"/>
                    <a:pt x="57303" y="48799"/>
                    <a:pt x="57759" y="46400"/>
                  </a:cubicBezTo>
                  <a:cubicBezTo>
                    <a:pt x="57854" y="45898"/>
                    <a:pt x="57897" y="45495"/>
                    <a:pt x="57935" y="45140"/>
                  </a:cubicBezTo>
                  <a:cubicBezTo>
                    <a:pt x="58087" y="43701"/>
                    <a:pt x="58179" y="42832"/>
                    <a:pt x="61806" y="37827"/>
                  </a:cubicBezTo>
                  <a:cubicBezTo>
                    <a:pt x="64441" y="34193"/>
                    <a:pt x="65279" y="32926"/>
                    <a:pt x="65473" y="32422"/>
                  </a:cubicBezTo>
                  <a:cubicBezTo>
                    <a:pt x="65863" y="32204"/>
                    <a:pt x="66900" y="31653"/>
                    <a:pt x="68472" y="31024"/>
                  </a:cubicBezTo>
                  <a:cubicBezTo>
                    <a:pt x="70441" y="30236"/>
                    <a:pt x="73717" y="27925"/>
                    <a:pt x="74183" y="27593"/>
                  </a:cubicBezTo>
                  <a:cubicBezTo>
                    <a:pt x="74950" y="27448"/>
                    <a:pt x="81603" y="26123"/>
                    <a:pt x="83718" y="23501"/>
                  </a:cubicBezTo>
                  <a:cubicBezTo>
                    <a:pt x="85280" y="21562"/>
                    <a:pt x="84754" y="20209"/>
                    <a:pt x="84456" y="19717"/>
                  </a:cubicBezTo>
                  <a:cubicBezTo>
                    <a:pt x="84073" y="19086"/>
                    <a:pt x="83406" y="18710"/>
                    <a:pt x="82717" y="18710"/>
                  </a:cubicBezTo>
                  <a:cubicBezTo>
                    <a:pt x="82594" y="18710"/>
                    <a:pt x="82471" y="18722"/>
                    <a:pt x="82348" y="18747"/>
                  </a:cubicBezTo>
                  <a:cubicBezTo>
                    <a:pt x="81875" y="18842"/>
                    <a:pt x="80860" y="18935"/>
                    <a:pt x="79574" y="19053"/>
                  </a:cubicBezTo>
                  <a:cubicBezTo>
                    <a:pt x="76947" y="19294"/>
                    <a:pt x="72977" y="19660"/>
                    <a:pt x="70055" y="20405"/>
                  </a:cubicBezTo>
                  <a:cubicBezTo>
                    <a:pt x="66557" y="21296"/>
                    <a:pt x="59951" y="23213"/>
                    <a:pt x="59242" y="23859"/>
                  </a:cubicBezTo>
                  <a:cubicBezTo>
                    <a:pt x="58728" y="24329"/>
                    <a:pt x="52557" y="31275"/>
                    <a:pt x="50867" y="33180"/>
                  </a:cubicBezTo>
                  <a:lnTo>
                    <a:pt x="50678" y="31599"/>
                  </a:lnTo>
                  <a:lnTo>
                    <a:pt x="51737" y="20495"/>
                  </a:lnTo>
                  <a:lnTo>
                    <a:pt x="57839" y="13889"/>
                  </a:lnTo>
                  <a:cubicBezTo>
                    <a:pt x="58629" y="13703"/>
                    <a:pt x="64163" y="12323"/>
                    <a:pt x="66422" y="9581"/>
                  </a:cubicBezTo>
                  <a:cubicBezTo>
                    <a:pt x="68360" y="7233"/>
                    <a:pt x="68534" y="4796"/>
                    <a:pt x="68040" y="3817"/>
                  </a:cubicBezTo>
                  <a:cubicBezTo>
                    <a:pt x="67853" y="3448"/>
                    <a:pt x="67566" y="3253"/>
                    <a:pt x="67233" y="3253"/>
                  </a:cubicBezTo>
                  <a:cubicBezTo>
                    <a:pt x="67222" y="3253"/>
                    <a:pt x="67211" y="3253"/>
                    <a:pt x="67199" y="3253"/>
                  </a:cubicBezTo>
                  <a:cubicBezTo>
                    <a:pt x="65424" y="3348"/>
                    <a:pt x="57159" y="5614"/>
                    <a:pt x="55281" y="6626"/>
                  </a:cubicBezTo>
                  <a:cubicBezTo>
                    <a:pt x="53423" y="7628"/>
                    <a:pt x="43377" y="15344"/>
                    <a:pt x="41972" y="16992"/>
                  </a:cubicBezTo>
                  <a:cubicBezTo>
                    <a:pt x="41162" y="17937"/>
                    <a:pt x="40075" y="19845"/>
                    <a:pt x="39298" y="21294"/>
                  </a:cubicBezTo>
                  <a:cubicBezTo>
                    <a:pt x="39604" y="19897"/>
                    <a:pt x="39997" y="18131"/>
                    <a:pt x="40244" y="17140"/>
                  </a:cubicBezTo>
                  <a:cubicBezTo>
                    <a:pt x="40422" y="16420"/>
                    <a:pt x="41787" y="14497"/>
                    <a:pt x="43233" y="12460"/>
                  </a:cubicBezTo>
                  <a:cubicBezTo>
                    <a:pt x="45346" y="9484"/>
                    <a:pt x="47741" y="6110"/>
                    <a:pt x="48044" y="4351"/>
                  </a:cubicBezTo>
                  <a:cubicBezTo>
                    <a:pt x="48401" y="2272"/>
                    <a:pt x="47523" y="756"/>
                    <a:pt x="46556" y="226"/>
                  </a:cubicBezTo>
                  <a:cubicBezTo>
                    <a:pt x="46279" y="75"/>
                    <a:pt x="45993" y="0"/>
                    <a:pt x="457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3317625" y="2590300"/>
              <a:ext cx="123625" cy="56350"/>
            </a:xfrm>
            <a:custGeom>
              <a:avLst/>
              <a:gdLst/>
              <a:ahLst/>
              <a:cxnLst/>
              <a:rect l="l" t="t" r="r" b="b"/>
              <a:pathLst>
                <a:path w="4945" h="2254" extrusionOk="0">
                  <a:moveTo>
                    <a:pt x="3205" y="0"/>
                  </a:moveTo>
                  <a:cubicBezTo>
                    <a:pt x="3102" y="0"/>
                    <a:pt x="2998" y="10"/>
                    <a:pt x="2896" y="31"/>
                  </a:cubicBezTo>
                  <a:cubicBezTo>
                    <a:pt x="2398" y="131"/>
                    <a:pt x="1340" y="226"/>
                    <a:pt x="1" y="351"/>
                  </a:cubicBezTo>
                  <a:lnTo>
                    <a:pt x="111" y="637"/>
                  </a:lnTo>
                  <a:cubicBezTo>
                    <a:pt x="111" y="637"/>
                    <a:pt x="48" y="1992"/>
                    <a:pt x="1535" y="2197"/>
                  </a:cubicBezTo>
                  <a:cubicBezTo>
                    <a:pt x="1801" y="2234"/>
                    <a:pt x="2086" y="2254"/>
                    <a:pt x="2375" y="2254"/>
                  </a:cubicBezTo>
                  <a:cubicBezTo>
                    <a:pt x="3337" y="2254"/>
                    <a:pt x="4355" y="2036"/>
                    <a:pt x="4945" y="1494"/>
                  </a:cubicBezTo>
                  <a:cubicBezTo>
                    <a:pt x="4751" y="567"/>
                    <a:pt x="3982" y="0"/>
                    <a:pt x="3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3307775" y="2583225"/>
              <a:ext cx="141200" cy="70425"/>
            </a:xfrm>
            <a:custGeom>
              <a:avLst/>
              <a:gdLst/>
              <a:ahLst/>
              <a:cxnLst/>
              <a:rect l="l" t="t" r="r" b="b"/>
              <a:pathLst>
                <a:path w="5648" h="2817" extrusionOk="0">
                  <a:moveTo>
                    <a:pt x="3591" y="565"/>
                  </a:moveTo>
                  <a:cubicBezTo>
                    <a:pt x="4169" y="565"/>
                    <a:pt x="4800" y="946"/>
                    <a:pt x="5023" y="1675"/>
                  </a:cubicBezTo>
                  <a:cubicBezTo>
                    <a:pt x="4477" y="2087"/>
                    <a:pt x="3609" y="2256"/>
                    <a:pt x="2779" y="2256"/>
                  </a:cubicBezTo>
                  <a:cubicBezTo>
                    <a:pt x="2499" y="2256"/>
                    <a:pt x="2224" y="2236"/>
                    <a:pt x="1966" y="2201"/>
                  </a:cubicBezTo>
                  <a:cubicBezTo>
                    <a:pt x="782" y="2038"/>
                    <a:pt x="782" y="1044"/>
                    <a:pt x="786" y="932"/>
                  </a:cubicBezTo>
                  <a:lnTo>
                    <a:pt x="787" y="879"/>
                  </a:lnTo>
                  <a:cubicBezTo>
                    <a:pt x="1960" y="771"/>
                    <a:pt x="2880" y="682"/>
                    <a:pt x="3345" y="589"/>
                  </a:cubicBezTo>
                  <a:cubicBezTo>
                    <a:pt x="3425" y="573"/>
                    <a:pt x="3507" y="565"/>
                    <a:pt x="3591" y="565"/>
                  </a:cubicBezTo>
                  <a:close/>
                  <a:moveTo>
                    <a:pt x="3606" y="1"/>
                  </a:moveTo>
                  <a:cubicBezTo>
                    <a:pt x="3483" y="1"/>
                    <a:pt x="3359" y="13"/>
                    <a:pt x="3235" y="39"/>
                  </a:cubicBezTo>
                  <a:cubicBezTo>
                    <a:pt x="2761" y="133"/>
                    <a:pt x="1736" y="227"/>
                    <a:pt x="439" y="348"/>
                  </a:cubicBezTo>
                  <a:lnTo>
                    <a:pt x="1" y="387"/>
                  </a:lnTo>
                  <a:lnTo>
                    <a:pt x="224" y="968"/>
                  </a:lnTo>
                  <a:cubicBezTo>
                    <a:pt x="222" y="1541"/>
                    <a:pt x="563" y="2575"/>
                    <a:pt x="1890" y="2757"/>
                  </a:cubicBezTo>
                  <a:cubicBezTo>
                    <a:pt x="2184" y="2796"/>
                    <a:pt x="2480" y="2816"/>
                    <a:pt x="2777" y="2816"/>
                  </a:cubicBezTo>
                  <a:cubicBezTo>
                    <a:pt x="3758" y="2816"/>
                    <a:pt x="4855" y="2603"/>
                    <a:pt x="5531" y="1984"/>
                  </a:cubicBezTo>
                  <a:lnTo>
                    <a:pt x="5648" y="1876"/>
                  </a:lnTo>
                  <a:lnTo>
                    <a:pt x="5614" y="1719"/>
                  </a:lnTo>
                  <a:cubicBezTo>
                    <a:pt x="5402" y="709"/>
                    <a:pt x="4542" y="1"/>
                    <a:pt x="36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2002175" y="2679800"/>
              <a:ext cx="146400" cy="447875"/>
            </a:xfrm>
            <a:custGeom>
              <a:avLst/>
              <a:gdLst/>
              <a:ahLst/>
              <a:cxnLst/>
              <a:rect l="l" t="t" r="r" b="b"/>
              <a:pathLst>
                <a:path w="5856" h="17915" extrusionOk="0">
                  <a:moveTo>
                    <a:pt x="2093" y="0"/>
                  </a:moveTo>
                  <a:cubicBezTo>
                    <a:pt x="2008" y="0"/>
                    <a:pt x="1925" y="39"/>
                    <a:pt x="1869" y="112"/>
                  </a:cubicBezTo>
                  <a:cubicBezTo>
                    <a:pt x="1850" y="136"/>
                    <a:pt x="1" y="2618"/>
                    <a:pt x="1634" y="5227"/>
                  </a:cubicBezTo>
                  <a:cubicBezTo>
                    <a:pt x="3141" y="7631"/>
                    <a:pt x="5252" y="17593"/>
                    <a:pt x="5274" y="17692"/>
                  </a:cubicBezTo>
                  <a:cubicBezTo>
                    <a:pt x="5301" y="17822"/>
                    <a:pt x="5416" y="17915"/>
                    <a:pt x="5548" y="17915"/>
                  </a:cubicBezTo>
                  <a:cubicBezTo>
                    <a:pt x="5567" y="17915"/>
                    <a:pt x="5586" y="17914"/>
                    <a:pt x="5606" y="17910"/>
                  </a:cubicBezTo>
                  <a:cubicBezTo>
                    <a:pt x="5757" y="17879"/>
                    <a:pt x="5855" y="17729"/>
                    <a:pt x="5823" y="17576"/>
                  </a:cubicBezTo>
                  <a:cubicBezTo>
                    <a:pt x="5737" y="17162"/>
                    <a:pt x="3670" y="7418"/>
                    <a:pt x="2111" y="4929"/>
                  </a:cubicBezTo>
                  <a:cubicBezTo>
                    <a:pt x="686" y="2655"/>
                    <a:pt x="2250" y="541"/>
                    <a:pt x="2317" y="452"/>
                  </a:cubicBezTo>
                  <a:cubicBezTo>
                    <a:pt x="2410" y="328"/>
                    <a:pt x="2386" y="153"/>
                    <a:pt x="2263" y="58"/>
                  </a:cubicBezTo>
                  <a:cubicBezTo>
                    <a:pt x="2212" y="19"/>
                    <a:pt x="2152" y="0"/>
                    <a:pt x="2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2223450" y="2690875"/>
              <a:ext cx="78300" cy="487150"/>
            </a:xfrm>
            <a:custGeom>
              <a:avLst/>
              <a:gdLst/>
              <a:ahLst/>
              <a:cxnLst/>
              <a:rect l="l" t="t" r="r" b="b"/>
              <a:pathLst>
                <a:path w="3132" h="19486" extrusionOk="0">
                  <a:moveTo>
                    <a:pt x="2836" y="0"/>
                  </a:moveTo>
                  <a:cubicBezTo>
                    <a:pt x="2696" y="0"/>
                    <a:pt x="2575" y="105"/>
                    <a:pt x="2557" y="246"/>
                  </a:cubicBezTo>
                  <a:lnTo>
                    <a:pt x="1346" y="10535"/>
                  </a:lnTo>
                  <a:lnTo>
                    <a:pt x="25" y="19164"/>
                  </a:lnTo>
                  <a:cubicBezTo>
                    <a:pt x="1" y="19316"/>
                    <a:pt x="106" y="19459"/>
                    <a:pt x="260" y="19483"/>
                  </a:cubicBezTo>
                  <a:cubicBezTo>
                    <a:pt x="273" y="19485"/>
                    <a:pt x="288" y="19486"/>
                    <a:pt x="303" y="19486"/>
                  </a:cubicBezTo>
                  <a:cubicBezTo>
                    <a:pt x="440" y="19486"/>
                    <a:pt x="559" y="19385"/>
                    <a:pt x="579" y="19247"/>
                  </a:cubicBezTo>
                  <a:lnTo>
                    <a:pt x="1901" y="10610"/>
                  </a:lnTo>
                  <a:lnTo>
                    <a:pt x="3114" y="313"/>
                  </a:lnTo>
                  <a:cubicBezTo>
                    <a:pt x="3132" y="159"/>
                    <a:pt x="3021" y="21"/>
                    <a:pt x="2869" y="2"/>
                  </a:cubicBezTo>
                  <a:cubicBezTo>
                    <a:pt x="2858" y="1"/>
                    <a:pt x="2847" y="0"/>
                    <a:pt x="28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2490225" y="2954300"/>
              <a:ext cx="114000" cy="111300"/>
            </a:xfrm>
            <a:custGeom>
              <a:avLst/>
              <a:gdLst/>
              <a:ahLst/>
              <a:cxnLst/>
              <a:rect l="l" t="t" r="r" b="b"/>
              <a:pathLst>
                <a:path w="4560" h="4452" extrusionOk="0">
                  <a:moveTo>
                    <a:pt x="4252" y="1"/>
                  </a:moveTo>
                  <a:cubicBezTo>
                    <a:pt x="4180" y="1"/>
                    <a:pt x="4108" y="28"/>
                    <a:pt x="4053" y="83"/>
                  </a:cubicBezTo>
                  <a:lnTo>
                    <a:pt x="177" y="3973"/>
                  </a:lnTo>
                  <a:cubicBezTo>
                    <a:pt x="0" y="4149"/>
                    <a:pt x="126" y="4451"/>
                    <a:pt x="375" y="4451"/>
                  </a:cubicBezTo>
                  <a:cubicBezTo>
                    <a:pt x="449" y="4451"/>
                    <a:pt x="522" y="4422"/>
                    <a:pt x="575" y="4369"/>
                  </a:cubicBezTo>
                  <a:lnTo>
                    <a:pt x="4451" y="479"/>
                  </a:lnTo>
                  <a:cubicBezTo>
                    <a:pt x="4560" y="369"/>
                    <a:pt x="4560" y="191"/>
                    <a:pt x="4449" y="82"/>
                  </a:cubicBezTo>
                  <a:cubicBezTo>
                    <a:pt x="4395" y="28"/>
                    <a:pt x="4324" y="1"/>
                    <a:pt x="4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2267575" y="3211650"/>
              <a:ext cx="103075" cy="298725"/>
            </a:xfrm>
            <a:custGeom>
              <a:avLst/>
              <a:gdLst/>
              <a:ahLst/>
              <a:cxnLst/>
              <a:rect l="l" t="t" r="r" b="b"/>
              <a:pathLst>
                <a:path w="4123" h="11949" extrusionOk="0">
                  <a:moveTo>
                    <a:pt x="3811" y="0"/>
                  </a:moveTo>
                  <a:cubicBezTo>
                    <a:pt x="3734" y="0"/>
                    <a:pt x="3658" y="32"/>
                    <a:pt x="3602" y="93"/>
                  </a:cubicBezTo>
                  <a:cubicBezTo>
                    <a:pt x="3455" y="258"/>
                    <a:pt x="0" y="4148"/>
                    <a:pt x="828" y="7073"/>
                  </a:cubicBezTo>
                  <a:cubicBezTo>
                    <a:pt x="1609" y="9830"/>
                    <a:pt x="1898" y="11692"/>
                    <a:pt x="1901" y="11709"/>
                  </a:cubicBezTo>
                  <a:cubicBezTo>
                    <a:pt x="1921" y="11847"/>
                    <a:pt x="2040" y="11948"/>
                    <a:pt x="2177" y="11948"/>
                  </a:cubicBezTo>
                  <a:cubicBezTo>
                    <a:pt x="2192" y="11948"/>
                    <a:pt x="2207" y="11947"/>
                    <a:pt x="2221" y="11945"/>
                  </a:cubicBezTo>
                  <a:cubicBezTo>
                    <a:pt x="2374" y="11921"/>
                    <a:pt x="2480" y="11778"/>
                    <a:pt x="2455" y="11624"/>
                  </a:cubicBezTo>
                  <a:cubicBezTo>
                    <a:pt x="2453" y="11607"/>
                    <a:pt x="2160" y="9714"/>
                    <a:pt x="1369" y="6920"/>
                  </a:cubicBezTo>
                  <a:cubicBezTo>
                    <a:pt x="625" y="4293"/>
                    <a:pt x="3986" y="506"/>
                    <a:pt x="4020" y="468"/>
                  </a:cubicBezTo>
                  <a:cubicBezTo>
                    <a:pt x="4123" y="353"/>
                    <a:pt x="4113" y="175"/>
                    <a:pt x="3999" y="71"/>
                  </a:cubicBezTo>
                  <a:cubicBezTo>
                    <a:pt x="3945" y="24"/>
                    <a:pt x="3878" y="0"/>
                    <a:pt x="3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3725775" y="3169175"/>
              <a:ext cx="153675" cy="130825"/>
            </a:xfrm>
            <a:custGeom>
              <a:avLst/>
              <a:gdLst/>
              <a:ahLst/>
              <a:cxnLst/>
              <a:rect l="l" t="t" r="r" b="b"/>
              <a:pathLst>
                <a:path w="6147" h="5233" extrusionOk="0">
                  <a:moveTo>
                    <a:pt x="3985" y="1"/>
                  </a:moveTo>
                  <a:cubicBezTo>
                    <a:pt x="3314" y="1"/>
                    <a:pt x="2722" y="578"/>
                    <a:pt x="1768" y="1448"/>
                  </a:cubicBezTo>
                  <a:cubicBezTo>
                    <a:pt x="1" y="3060"/>
                    <a:pt x="1171" y="5232"/>
                    <a:pt x="1171" y="5232"/>
                  </a:cubicBezTo>
                  <a:lnTo>
                    <a:pt x="6147" y="1439"/>
                  </a:lnTo>
                  <a:cubicBezTo>
                    <a:pt x="5187" y="421"/>
                    <a:pt x="4557" y="1"/>
                    <a:pt x="39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3717550" y="3162150"/>
              <a:ext cx="172350" cy="148350"/>
            </a:xfrm>
            <a:custGeom>
              <a:avLst/>
              <a:gdLst/>
              <a:ahLst/>
              <a:cxnLst/>
              <a:rect l="l" t="t" r="r" b="b"/>
              <a:pathLst>
                <a:path w="6894" h="5934" extrusionOk="0">
                  <a:moveTo>
                    <a:pt x="4333" y="557"/>
                  </a:moveTo>
                  <a:cubicBezTo>
                    <a:pt x="4800" y="557"/>
                    <a:pt x="5291" y="902"/>
                    <a:pt x="6056" y="1687"/>
                  </a:cubicBezTo>
                  <a:lnTo>
                    <a:pt x="1614" y="5072"/>
                  </a:lnTo>
                  <a:cubicBezTo>
                    <a:pt x="1386" y="4459"/>
                    <a:pt x="1061" y="3054"/>
                    <a:pt x="2287" y="1935"/>
                  </a:cubicBezTo>
                  <a:lnTo>
                    <a:pt x="2439" y="1795"/>
                  </a:lnTo>
                  <a:cubicBezTo>
                    <a:pt x="3291" y="1018"/>
                    <a:pt x="3795" y="557"/>
                    <a:pt x="4333" y="557"/>
                  </a:cubicBezTo>
                  <a:close/>
                  <a:moveTo>
                    <a:pt x="4300" y="1"/>
                  </a:moveTo>
                  <a:cubicBezTo>
                    <a:pt x="3570" y="1"/>
                    <a:pt x="2944" y="574"/>
                    <a:pt x="2060" y="1381"/>
                  </a:cubicBezTo>
                  <a:lnTo>
                    <a:pt x="1908" y="1521"/>
                  </a:lnTo>
                  <a:cubicBezTo>
                    <a:pt x="0" y="3260"/>
                    <a:pt x="1240" y="5621"/>
                    <a:pt x="1252" y="5645"/>
                  </a:cubicBezTo>
                  <a:lnTo>
                    <a:pt x="1409" y="5934"/>
                  </a:lnTo>
                  <a:lnTo>
                    <a:pt x="6894" y="1755"/>
                  </a:lnTo>
                  <a:lnTo>
                    <a:pt x="6681" y="1528"/>
                  </a:lnTo>
                  <a:cubicBezTo>
                    <a:pt x="5650" y="435"/>
                    <a:pt x="4936" y="1"/>
                    <a:pt x="4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2881775" y="2203850"/>
              <a:ext cx="150225" cy="69575"/>
            </a:xfrm>
            <a:custGeom>
              <a:avLst/>
              <a:gdLst/>
              <a:ahLst/>
              <a:cxnLst/>
              <a:rect l="l" t="t" r="r" b="b"/>
              <a:pathLst>
                <a:path w="6009" h="2783" extrusionOk="0">
                  <a:moveTo>
                    <a:pt x="5170" y="0"/>
                  </a:moveTo>
                  <a:cubicBezTo>
                    <a:pt x="5161" y="0"/>
                    <a:pt x="5152" y="0"/>
                    <a:pt x="5143" y="1"/>
                  </a:cubicBezTo>
                  <a:cubicBezTo>
                    <a:pt x="4380" y="41"/>
                    <a:pt x="2261" y="527"/>
                    <a:pt x="0" y="1137"/>
                  </a:cubicBezTo>
                  <a:cubicBezTo>
                    <a:pt x="57" y="1680"/>
                    <a:pt x="316" y="2242"/>
                    <a:pt x="1044" y="2561"/>
                  </a:cubicBezTo>
                  <a:cubicBezTo>
                    <a:pt x="1394" y="2714"/>
                    <a:pt x="1836" y="2783"/>
                    <a:pt x="2326" y="2783"/>
                  </a:cubicBezTo>
                  <a:cubicBezTo>
                    <a:pt x="3432" y="2783"/>
                    <a:pt x="4787" y="2435"/>
                    <a:pt x="5901" y="1923"/>
                  </a:cubicBezTo>
                  <a:cubicBezTo>
                    <a:pt x="6008" y="784"/>
                    <a:pt x="5687" y="0"/>
                    <a:pt x="5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2874150" y="2196825"/>
              <a:ext cx="164200" cy="83650"/>
            </a:xfrm>
            <a:custGeom>
              <a:avLst/>
              <a:gdLst/>
              <a:ahLst/>
              <a:cxnLst/>
              <a:rect l="l" t="t" r="r" b="b"/>
              <a:pathLst>
                <a:path w="6568" h="3346" extrusionOk="0">
                  <a:moveTo>
                    <a:pt x="5479" y="562"/>
                  </a:moveTo>
                  <a:cubicBezTo>
                    <a:pt x="5522" y="562"/>
                    <a:pt x="5585" y="577"/>
                    <a:pt x="5655" y="650"/>
                  </a:cubicBezTo>
                  <a:cubicBezTo>
                    <a:pt x="5819" y="820"/>
                    <a:pt x="5982" y="1276"/>
                    <a:pt x="5937" y="2017"/>
                  </a:cubicBezTo>
                  <a:cubicBezTo>
                    <a:pt x="4921" y="2461"/>
                    <a:pt x="3660" y="2787"/>
                    <a:pt x="2632" y="2787"/>
                  </a:cubicBezTo>
                  <a:cubicBezTo>
                    <a:pt x="2185" y="2787"/>
                    <a:pt x="1781" y="2725"/>
                    <a:pt x="1461" y="2585"/>
                  </a:cubicBezTo>
                  <a:lnTo>
                    <a:pt x="1461" y="2586"/>
                  </a:lnTo>
                  <a:cubicBezTo>
                    <a:pt x="1007" y="2386"/>
                    <a:pt x="732" y="2071"/>
                    <a:pt x="624" y="1623"/>
                  </a:cubicBezTo>
                  <a:cubicBezTo>
                    <a:pt x="2910" y="1012"/>
                    <a:pt x="4795" y="597"/>
                    <a:pt x="5461" y="562"/>
                  </a:cubicBezTo>
                  <a:cubicBezTo>
                    <a:pt x="5467" y="562"/>
                    <a:pt x="5472" y="562"/>
                    <a:pt x="5479" y="562"/>
                  </a:cubicBezTo>
                  <a:close/>
                  <a:moveTo>
                    <a:pt x="5468" y="0"/>
                  </a:moveTo>
                  <a:cubicBezTo>
                    <a:pt x="5456" y="0"/>
                    <a:pt x="5444" y="1"/>
                    <a:pt x="5431" y="1"/>
                  </a:cubicBezTo>
                  <a:cubicBezTo>
                    <a:pt x="4548" y="48"/>
                    <a:pt x="2166" y="624"/>
                    <a:pt x="231" y="1148"/>
                  </a:cubicBezTo>
                  <a:lnTo>
                    <a:pt x="0" y="1210"/>
                  </a:lnTo>
                  <a:lnTo>
                    <a:pt x="26" y="1447"/>
                  </a:lnTo>
                  <a:cubicBezTo>
                    <a:pt x="107" y="2216"/>
                    <a:pt x="525" y="2788"/>
                    <a:pt x="1236" y="3099"/>
                  </a:cubicBezTo>
                  <a:cubicBezTo>
                    <a:pt x="1630" y="3271"/>
                    <a:pt x="2109" y="3345"/>
                    <a:pt x="2632" y="3345"/>
                  </a:cubicBezTo>
                  <a:cubicBezTo>
                    <a:pt x="3833" y="3345"/>
                    <a:pt x="5249" y="2953"/>
                    <a:pt x="6322" y="2460"/>
                  </a:cubicBezTo>
                  <a:lnTo>
                    <a:pt x="6468" y="2393"/>
                  </a:lnTo>
                  <a:lnTo>
                    <a:pt x="6484" y="2231"/>
                  </a:lnTo>
                  <a:cubicBezTo>
                    <a:pt x="6567" y="1349"/>
                    <a:pt x="6414" y="631"/>
                    <a:pt x="6060" y="262"/>
                  </a:cubicBezTo>
                  <a:cubicBezTo>
                    <a:pt x="5893" y="89"/>
                    <a:pt x="5681" y="0"/>
                    <a:pt x="5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2378425" y="2122525"/>
              <a:ext cx="127850" cy="116475"/>
            </a:xfrm>
            <a:custGeom>
              <a:avLst/>
              <a:gdLst/>
              <a:ahLst/>
              <a:cxnLst/>
              <a:rect l="l" t="t" r="r" b="b"/>
              <a:pathLst>
                <a:path w="5114" h="4659" extrusionOk="0">
                  <a:moveTo>
                    <a:pt x="3765" y="1"/>
                  </a:moveTo>
                  <a:cubicBezTo>
                    <a:pt x="3448" y="1"/>
                    <a:pt x="3134" y="119"/>
                    <a:pt x="2853" y="375"/>
                  </a:cubicBezTo>
                  <a:cubicBezTo>
                    <a:pt x="2331" y="850"/>
                    <a:pt x="1243" y="2265"/>
                    <a:pt x="0" y="3997"/>
                  </a:cubicBezTo>
                  <a:lnTo>
                    <a:pt x="58" y="4028"/>
                  </a:lnTo>
                  <a:lnTo>
                    <a:pt x="1932" y="4658"/>
                  </a:lnTo>
                  <a:cubicBezTo>
                    <a:pt x="1932" y="4658"/>
                    <a:pt x="4440" y="2786"/>
                    <a:pt x="5113" y="734"/>
                  </a:cubicBezTo>
                  <a:cubicBezTo>
                    <a:pt x="4726" y="268"/>
                    <a:pt x="4243" y="1"/>
                    <a:pt x="3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2368000" y="2115500"/>
              <a:ext cx="146150" cy="131325"/>
            </a:xfrm>
            <a:custGeom>
              <a:avLst/>
              <a:gdLst/>
              <a:ahLst/>
              <a:cxnLst/>
              <a:rect l="l" t="t" r="r" b="b"/>
              <a:pathLst>
                <a:path w="5846" h="5253" extrusionOk="0">
                  <a:moveTo>
                    <a:pt x="4181" y="562"/>
                  </a:moveTo>
                  <a:cubicBezTo>
                    <a:pt x="4204" y="562"/>
                    <a:pt x="4228" y="563"/>
                    <a:pt x="4251" y="564"/>
                  </a:cubicBezTo>
                  <a:cubicBezTo>
                    <a:pt x="4582" y="587"/>
                    <a:pt x="4918" y="768"/>
                    <a:pt x="5210" y="1077"/>
                  </a:cubicBezTo>
                  <a:cubicBezTo>
                    <a:pt x="4594" y="2720"/>
                    <a:pt x="2771" y="4247"/>
                    <a:pt x="2295" y="4625"/>
                  </a:cubicBezTo>
                  <a:lnTo>
                    <a:pt x="858" y="4145"/>
                  </a:lnTo>
                  <a:cubicBezTo>
                    <a:pt x="2106" y="2419"/>
                    <a:pt x="3025" y="1259"/>
                    <a:pt x="3459" y="862"/>
                  </a:cubicBezTo>
                  <a:cubicBezTo>
                    <a:pt x="3678" y="663"/>
                    <a:pt x="3923" y="562"/>
                    <a:pt x="4181" y="562"/>
                  </a:cubicBezTo>
                  <a:close/>
                  <a:moveTo>
                    <a:pt x="4183" y="1"/>
                  </a:moveTo>
                  <a:cubicBezTo>
                    <a:pt x="3783" y="1"/>
                    <a:pt x="3404" y="153"/>
                    <a:pt x="3080" y="448"/>
                  </a:cubicBezTo>
                  <a:cubicBezTo>
                    <a:pt x="2457" y="1016"/>
                    <a:pt x="1163" y="2755"/>
                    <a:pt x="188" y="4115"/>
                  </a:cubicBezTo>
                  <a:lnTo>
                    <a:pt x="0" y="4378"/>
                  </a:lnTo>
                  <a:lnTo>
                    <a:pt x="286" y="4526"/>
                  </a:lnTo>
                  <a:lnTo>
                    <a:pt x="2399" y="5252"/>
                  </a:lnTo>
                  <a:lnTo>
                    <a:pt x="2516" y="5164"/>
                  </a:lnTo>
                  <a:cubicBezTo>
                    <a:pt x="2622" y="5085"/>
                    <a:pt x="5104" y="3215"/>
                    <a:pt x="5797" y="1103"/>
                  </a:cubicBezTo>
                  <a:lnTo>
                    <a:pt x="5846" y="954"/>
                  </a:lnTo>
                  <a:lnTo>
                    <a:pt x="5746" y="835"/>
                  </a:lnTo>
                  <a:cubicBezTo>
                    <a:pt x="5330" y="335"/>
                    <a:pt x="4814" y="41"/>
                    <a:pt x="4290" y="4"/>
                  </a:cubicBezTo>
                  <a:cubicBezTo>
                    <a:pt x="4254" y="2"/>
                    <a:pt x="4219" y="1"/>
                    <a:pt x="4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1959150" y="2473600"/>
              <a:ext cx="94175" cy="123475"/>
            </a:xfrm>
            <a:custGeom>
              <a:avLst/>
              <a:gdLst/>
              <a:ahLst/>
              <a:cxnLst/>
              <a:rect l="l" t="t" r="r" b="b"/>
              <a:pathLst>
                <a:path w="3767" h="4939" extrusionOk="0">
                  <a:moveTo>
                    <a:pt x="2320" y="1"/>
                  </a:moveTo>
                  <a:cubicBezTo>
                    <a:pt x="2069" y="1"/>
                    <a:pt x="1826" y="93"/>
                    <a:pt x="1604" y="294"/>
                  </a:cubicBezTo>
                  <a:cubicBezTo>
                    <a:pt x="946" y="893"/>
                    <a:pt x="529" y="2754"/>
                    <a:pt x="0" y="4711"/>
                  </a:cubicBezTo>
                  <a:lnTo>
                    <a:pt x="116" y="4710"/>
                  </a:lnTo>
                  <a:lnTo>
                    <a:pt x="2145" y="4939"/>
                  </a:lnTo>
                  <a:cubicBezTo>
                    <a:pt x="2145" y="4939"/>
                    <a:pt x="3767" y="2160"/>
                    <a:pt x="3171" y="366"/>
                  </a:cubicBezTo>
                  <a:cubicBezTo>
                    <a:pt x="3163" y="343"/>
                    <a:pt x="3156" y="320"/>
                    <a:pt x="3148" y="298"/>
                  </a:cubicBezTo>
                  <a:cubicBezTo>
                    <a:pt x="2873" y="108"/>
                    <a:pt x="2592" y="1"/>
                    <a:pt x="2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1949975" y="2466600"/>
              <a:ext cx="110850" cy="137975"/>
            </a:xfrm>
            <a:custGeom>
              <a:avLst/>
              <a:gdLst/>
              <a:ahLst/>
              <a:cxnLst/>
              <a:rect l="l" t="t" r="r" b="b"/>
              <a:pathLst>
                <a:path w="4434" h="5519" extrusionOk="0">
                  <a:moveTo>
                    <a:pt x="2691" y="562"/>
                  </a:moveTo>
                  <a:cubicBezTo>
                    <a:pt x="2874" y="562"/>
                    <a:pt x="3070" y="628"/>
                    <a:pt x="3279" y="759"/>
                  </a:cubicBezTo>
                  <a:cubicBezTo>
                    <a:pt x="3732" y="2178"/>
                    <a:pt x="2676" y="4323"/>
                    <a:pt x="2357" y="4919"/>
                  </a:cubicBezTo>
                  <a:lnTo>
                    <a:pt x="726" y="4736"/>
                  </a:lnTo>
                  <a:lnTo>
                    <a:pt x="841" y="4303"/>
                  </a:lnTo>
                  <a:cubicBezTo>
                    <a:pt x="1258" y="2731"/>
                    <a:pt x="1650" y="1247"/>
                    <a:pt x="2160" y="782"/>
                  </a:cubicBezTo>
                  <a:cubicBezTo>
                    <a:pt x="2321" y="635"/>
                    <a:pt x="2498" y="562"/>
                    <a:pt x="2691" y="562"/>
                  </a:cubicBezTo>
                  <a:close/>
                  <a:moveTo>
                    <a:pt x="2687" y="0"/>
                  </a:moveTo>
                  <a:cubicBezTo>
                    <a:pt x="2358" y="0"/>
                    <a:pt x="2049" y="122"/>
                    <a:pt x="1783" y="367"/>
                  </a:cubicBezTo>
                  <a:cubicBezTo>
                    <a:pt x="1150" y="943"/>
                    <a:pt x="756" y="2433"/>
                    <a:pt x="299" y="4159"/>
                  </a:cubicBezTo>
                  <a:lnTo>
                    <a:pt x="1" y="5272"/>
                  </a:lnTo>
                  <a:lnTo>
                    <a:pt x="469" y="5270"/>
                  </a:lnTo>
                  <a:lnTo>
                    <a:pt x="2662" y="5518"/>
                  </a:lnTo>
                  <a:lnTo>
                    <a:pt x="2754" y="5361"/>
                  </a:lnTo>
                  <a:cubicBezTo>
                    <a:pt x="2824" y="5242"/>
                    <a:pt x="4433" y="2449"/>
                    <a:pt x="3802" y="553"/>
                  </a:cubicBezTo>
                  <a:lnTo>
                    <a:pt x="3752" y="400"/>
                  </a:lnTo>
                  <a:lnTo>
                    <a:pt x="3675" y="346"/>
                  </a:lnTo>
                  <a:cubicBezTo>
                    <a:pt x="3342" y="116"/>
                    <a:pt x="3005" y="0"/>
                    <a:pt x="2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6"/>
          <p:cNvSpPr/>
          <p:nvPr/>
        </p:nvSpPr>
        <p:spPr>
          <a:xfrm>
            <a:off x="2097795" y="2050837"/>
            <a:ext cx="156548" cy="216095"/>
          </a:xfrm>
          <a:custGeom>
            <a:avLst/>
            <a:gdLst/>
            <a:ahLst/>
            <a:cxnLst/>
            <a:rect l="l" t="t" r="r" b="b"/>
            <a:pathLst>
              <a:path w="21773" h="30055" extrusionOk="0">
                <a:moveTo>
                  <a:pt x="7514" y="1"/>
                </a:moveTo>
                <a:lnTo>
                  <a:pt x="1" y="5562"/>
                </a:lnTo>
                <a:cubicBezTo>
                  <a:pt x="1" y="5562"/>
                  <a:pt x="592" y="6745"/>
                  <a:pt x="5384" y="13549"/>
                </a:cubicBezTo>
                <a:cubicBezTo>
                  <a:pt x="8993" y="18873"/>
                  <a:pt x="12247" y="24375"/>
                  <a:pt x="15205" y="30055"/>
                </a:cubicBezTo>
                <a:lnTo>
                  <a:pt x="21772" y="21654"/>
                </a:lnTo>
                <a:lnTo>
                  <a:pt x="75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15751" y="2265732"/>
            <a:ext cx="272242" cy="206540"/>
          </a:xfrm>
          <a:custGeom>
            <a:avLst/>
            <a:gdLst/>
            <a:ahLst/>
            <a:cxnLst/>
            <a:rect l="l" t="t" r="r" b="b"/>
            <a:pathLst>
              <a:path w="37864" h="28726" extrusionOk="0">
                <a:moveTo>
                  <a:pt x="13860" y="1"/>
                </a:moveTo>
                <a:cubicBezTo>
                  <a:pt x="13647" y="1"/>
                  <a:pt x="13407" y="264"/>
                  <a:pt x="13134" y="920"/>
                </a:cubicBezTo>
                <a:cubicBezTo>
                  <a:pt x="12247" y="3050"/>
                  <a:pt x="6685" y="8788"/>
                  <a:pt x="4970" y="10208"/>
                </a:cubicBezTo>
                <a:cubicBezTo>
                  <a:pt x="3254" y="11628"/>
                  <a:pt x="3136" y="13344"/>
                  <a:pt x="2722" y="16302"/>
                </a:cubicBezTo>
                <a:cubicBezTo>
                  <a:pt x="2307" y="19319"/>
                  <a:pt x="0" y="23993"/>
                  <a:pt x="0" y="23993"/>
                </a:cubicBezTo>
                <a:lnTo>
                  <a:pt x="2662" y="28726"/>
                </a:lnTo>
                <a:lnTo>
                  <a:pt x="8401" y="24998"/>
                </a:lnTo>
                <a:cubicBezTo>
                  <a:pt x="9510" y="25132"/>
                  <a:pt x="10620" y="25198"/>
                  <a:pt x="11729" y="25198"/>
                </a:cubicBezTo>
                <a:cubicBezTo>
                  <a:pt x="12099" y="25198"/>
                  <a:pt x="12468" y="25191"/>
                  <a:pt x="12838" y="25176"/>
                </a:cubicBezTo>
                <a:cubicBezTo>
                  <a:pt x="14850" y="24998"/>
                  <a:pt x="20943" y="24170"/>
                  <a:pt x="20943" y="24170"/>
                </a:cubicBezTo>
                <a:cubicBezTo>
                  <a:pt x="20943" y="24170"/>
                  <a:pt x="27096" y="26892"/>
                  <a:pt x="27924" y="27010"/>
                </a:cubicBezTo>
                <a:cubicBezTo>
                  <a:pt x="28046" y="27026"/>
                  <a:pt x="28156" y="27035"/>
                  <a:pt x="28256" y="27035"/>
                </a:cubicBezTo>
                <a:cubicBezTo>
                  <a:pt x="28883" y="27035"/>
                  <a:pt x="29130" y="26702"/>
                  <a:pt x="29640" y="25886"/>
                </a:cubicBezTo>
                <a:cubicBezTo>
                  <a:pt x="30232" y="24880"/>
                  <a:pt x="28220" y="24525"/>
                  <a:pt x="27628" y="24170"/>
                </a:cubicBezTo>
                <a:cubicBezTo>
                  <a:pt x="27096" y="23756"/>
                  <a:pt x="22541" y="21212"/>
                  <a:pt x="22541" y="21212"/>
                </a:cubicBezTo>
                <a:lnTo>
                  <a:pt x="22541" y="21212"/>
                </a:lnTo>
                <a:cubicBezTo>
                  <a:pt x="22541" y="21212"/>
                  <a:pt x="31829" y="22632"/>
                  <a:pt x="32894" y="22632"/>
                </a:cubicBezTo>
                <a:cubicBezTo>
                  <a:pt x="34018" y="22632"/>
                  <a:pt x="34314" y="22632"/>
                  <a:pt x="34787" y="21745"/>
                </a:cubicBezTo>
                <a:cubicBezTo>
                  <a:pt x="35201" y="20916"/>
                  <a:pt x="35201" y="20621"/>
                  <a:pt x="34787" y="20088"/>
                </a:cubicBezTo>
                <a:cubicBezTo>
                  <a:pt x="34314" y="19496"/>
                  <a:pt x="22659" y="17662"/>
                  <a:pt x="22659" y="17662"/>
                </a:cubicBezTo>
                <a:lnTo>
                  <a:pt x="22363" y="16065"/>
                </a:lnTo>
                <a:cubicBezTo>
                  <a:pt x="22363" y="16065"/>
                  <a:pt x="33367" y="15237"/>
                  <a:pt x="34610" y="15237"/>
                </a:cubicBezTo>
                <a:cubicBezTo>
                  <a:pt x="34730" y="15254"/>
                  <a:pt x="34851" y="15263"/>
                  <a:pt x="34971" y="15263"/>
                </a:cubicBezTo>
                <a:cubicBezTo>
                  <a:pt x="35676" y="15263"/>
                  <a:pt x="36361" y="14973"/>
                  <a:pt x="36917" y="14468"/>
                </a:cubicBezTo>
                <a:cubicBezTo>
                  <a:pt x="37686" y="13935"/>
                  <a:pt x="37863" y="12870"/>
                  <a:pt x="37331" y="12042"/>
                </a:cubicBezTo>
                <a:cubicBezTo>
                  <a:pt x="37053" y="11653"/>
                  <a:pt x="36055" y="11538"/>
                  <a:pt x="34812" y="11538"/>
                </a:cubicBezTo>
                <a:cubicBezTo>
                  <a:pt x="33411" y="11538"/>
                  <a:pt x="31698" y="11684"/>
                  <a:pt x="30350" y="11746"/>
                </a:cubicBezTo>
                <a:cubicBezTo>
                  <a:pt x="27806" y="11924"/>
                  <a:pt x="22659" y="12042"/>
                  <a:pt x="22659" y="12042"/>
                </a:cubicBezTo>
                <a:lnTo>
                  <a:pt x="21653" y="11036"/>
                </a:lnTo>
                <a:lnTo>
                  <a:pt x="22955" y="10504"/>
                </a:lnTo>
                <a:cubicBezTo>
                  <a:pt x="24197" y="9912"/>
                  <a:pt x="33604" y="6658"/>
                  <a:pt x="34491" y="6244"/>
                </a:cubicBezTo>
                <a:cubicBezTo>
                  <a:pt x="35319" y="5771"/>
                  <a:pt x="35911" y="5653"/>
                  <a:pt x="35734" y="4233"/>
                </a:cubicBezTo>
                <a:cubicBezTo>
                  <a:pt x="35649" y="3222"/>
                  <a:pt x="34755" y="2630"/>
                  <a:pt x="33584" y="2630"/>
                </a:cubicBezTo>
                <a:cubicBezTo>
                  <a:pt x="33111" y="2630"/>
                  <a:pt x="32593" y="2727"/>
                  <a:pt x="32066" y="2931"/>
                </a:cubicBezTo>
                <a:cubicBezTo>
                  <a:pt x="30232" y="3641"/>
                  <a:pt x="12424" y="10326"/>
                  <a:pt x="12424" y="10326"/>
                </a:cubicBezTo>
                <a:lnTo>
                  <a:pt x="11122" y="9321"/>
                </a:lnTo>
                <a:cubicBezTo>
                  <a:pt x="11892" y="8374"/>
                  <a:pt x="12838" y="7487"/>
                  <a:pt x="13844" y="6777"/>
                </a:cubicBezTo>
                <a:cubicBezTo>
                  <a:pt x="15264" y="5771"/>
                  <a:pt x="15382" y="4233"/>
                  <a:pt x="14968" y="2517"/>
                </a:cubicBezTo>
                <a:cubicBezTo>
                  <a:pt x="14681" y="1330"/>
                  <a:pt x="14338" y="1"/>
                  <a:pt x="138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36"/>
          <p:cNvGrpSpPr/>
          <p:nvPr/>
        </p:nvGrpSpPr>
        <p:grpSpPr>
          <a:xfrm>
            <a:off x="1435551" y="1359347"/>
            <a:ext cx="2155895" cy="1495188"/>
            <a:chOff x="-80975" y="268100"/>
            <a:chExt cx="7462425" cy="5175450"/>
          </a:xfrm>
        </p:grpSpPr>
        <p:sp>
          <p:nvSpPr>
            <p:cNvPr id="702" name="Google Shape;702;p36"/>
            <p:cNvSpPr/>
            <p:nvPr/>
          </p:nvSpPr>
          <p:spPr>
            <a:xfrm>
              <a:off x="-80975" y="268100"/>
              <a:ext cx="7314275" cy="4868075"/>
            </a:xfrm>
            <a:custGeom>
              <a:avLst/>
              <a:gdLst/>
              <a:ahLst/>
              <a:cxnLst/>
              <a:rect l="l" t="t" r="r" b="b"/>
              <a:pathLst>
                <a:path w="292571" h="194723" extrusionOk="0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3119875" y="3591575"/>
              <a:ext cx="4247525" cy="175747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3104850" y="3579075"/>
              <a:ext cx="4276600" cy="1782500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119875" y="3591575"/>
              <a:ext cx="834975" cy="1839450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107450" y="3579100"/>
              <a:ext cx="862650" cy="1864450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476500" y="3664075"/>
              <a:ext cx="1539950" cy="1177350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461475" y="3651625"/>
              <a:ext cx="1570550" cy="1202225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4034500" y="4612575"/>
              <a:ext cx="981950" cy="256725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021875" y="4600050"/>
              <a:ext cx="1008800" cy="281775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176900" y="3978375"/>
              <a:ext cx="146775" cy="8807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405725" y="4311375"/>
              <a:ext cx="169625" cy="101575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090900" y="3856225"/>
              <a:ext cx="129900" cy="67400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281625" y="4130000"/>
              <a:ext cx="172450" cy="114225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482250" y="4199575"/>
              <a:ext cx="150700" cy="92650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348350" y="4229300"/>
              <a:ext cx="166250" cy="99825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3978775" y="3882025"/>
              <a:ext cx="125650" cy="70250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228075" y="4052400"/>
              <a:ext cx="152850" cy="9330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131625" y="3912950"/>
              <a:ext cx="137400" cy="77850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3773675" y="4000675"/>
              <a:ext cx="143725" cy="85600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3720550" y="4105850"/>
              <a:ext cx="112275" cy="85700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3945250" y="3829775"/>
              <a:ext cx="118025" cy="58050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3733525" y="3931775"/>
              <a:ext cx="144575" cy="8255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3834000" y="3852300"/>
              <a:ext cx="118125" cy="60450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3641950" y="3960850"/>
              <a:ext cx="106500" cy="76750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3701175" y="3875050"/>
              <a:ext cx="138600" cy="6677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4061300" y="4009925"/>
              <a:ext cx="139800" cy="88550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4159150" y="4164950"/>
              <a:ext cx="162025" cy="111825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3865225" y="3906725"/>
              <a:ext cx="127075" cy="7460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3807875" y="4269025"/>
              <a:ext cx="123125" cy="99625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109075" y="4085700"/>
              <a:ext cx="145675" cy="93525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3903225" y="3971400"/>
              <a:ext cx="131975" cy="80900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4107350" y="4602575"/>
              <a:ext cx="152975" cy="101150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3995425" y="3721250"/>
              <a:ext cx="146550" cy="89925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3643700" y="3775450"/>
              <a:ext cx="164625" cy="107900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3813525" y="4071775"/>
              <a:ext cx="147750" cy="94400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4085575" y="4296025"/>
              <a:ext cx="162325" cy="105625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4032000" y="4198700"/>
              <a:ext cx="161475" cy="11192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4219675" y="4263250"/>
              <a:ext cx="159075" cy="10127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3942425" y="4040425"/>
              <a:ext cx="140675" cy="91025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4018625" y="3942775"/>
              <a:ext cx="131300" cy="78400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3986275" y="4117825"/>
              <a:ext cx="146900" cy="96250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4274000" y="4348375"/>
              <a:ext cx="161350" cy="101500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184200" y="4469225"/>
              <a:ext cx="175600" cy="114000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3857175" y="4362975"/>
              <a:ext cx="125425" cy="100500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3763350" y="4185625"/>
              <a:ext cx="115625" cy="90175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4056075" y="4508175"/>
              <a:ext cx="155350" cy="107925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857825" y="4150900"/>
              <a:ext cx="149275" cy="98450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055750" y="3806375"/>
              <a:ext cx="123025" cy="56850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3610075" y="3902175"/>
              <a:ext cx="98000" cy="59875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3887000" y="3739850"/>
              <a:ext cx="140900" cy="93750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3779225" y="3757700"/>
              <a:ext cx="139150" cy="9855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3681800" y="4033675"/>
              <a:ext cx="106700" cy="77100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108650" y="3704700"/>
              <a:ext cx="134475" cy="83175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553250" y="3797875"/>
              <a:ext cx="122275" cy="10397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4002300" y="4635550"/>
              <a:ext cx="128350" cy="94625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386025" y="4528425"/>
              <a:ext cx="173875" cy="105075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236550" y="4564475"/>
              <a:ext cx="177800" cy="107125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527650" y="4490875"/>
              <a:ext cx="184100" cy="10660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675150" y="4458325"/>
              <a:ext cx="168225" cy="101600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3953950" y="4543350"/>
              <a:ext cx="128275" cy="99525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4135975" y="4383975"/>
              <a:ext cx="164825" cy="104650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4326800" y="4432200"/>
              <a:ext cx="173650" cy="113025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4007625" y="4421200"/>
              <a:ext cx="151550" cy="102475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907250" y="4455925"/>
              <a:ext cx="123800" cy="95625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904000" y="4233650"/>
              <a:ext cx="156450" cy="109975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4462325" y="4393675"/>
              <a:ext cx="184650" cy="115625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3956250" y="4329975"/>
              <a:ext cx="154700" cy="106400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4408775" y="4099425"/>
              <a:ext cx="161250" cy="110950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4248975" y="3886700"/>
              <a:ext cx="124550" cy="72525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4207500" y="3833475"/>
              <a:ext cx="115625" cy="60450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4603300" y="4360250"/>
              <a:ext cx="170825" cy="111700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4297075" y="3950500"/>
              <a:ext cx="133925" cy="8275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4542575" y="4279150"/>
              <a:ext cx="154375" cy="95375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4170925" y="3785575"/>
              <a:ext cx="110075" cy="51950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4351625" y="4023225"/>
              <a:ext cx="139475" cy="87550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4837900" y="3770125"/>
              <a:ext cx="708600" cy="563575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4822000" y="3757625"/>
              <a:ext cx="724400" cy="588600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5134000" y="3770125"/>
              <a:ext cx="411750" cy="511325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5120075" y="3757625"/>
              <a:ext cx="426100" cy="536350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4631500" y="1845250"/>
              <a:ext cx="1216225" cy="2555400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4618975" y="1832700"/>
              <a:ext cx="1241250" cy="2580375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4715100" y="1928975"/>
              <a:ext cx="1021025" cy="1975075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4702600" y="1916400"/>
              <a:ext cx="1046050" cy="200015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5847700" y="1934525"/>
              <a:ext cx="122800" cy="246667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5835275" y="1922000"/>
              <a:ext cx="147750" cy="2491725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4782050" y="2012675"/>
              <a:ext cx="859275" cy="1684975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4769550" y="2000075"/>
              <a:ext cx="884275" cy="1710075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4837900" y="2157675"/>
              <a:ext cx="753225" cy="1422725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4825375" y="2145275"/>
              <a:ext cx="778275" cy="1447650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4947850" y="2616000"/>
              <a:ext cx="483250" cy="546050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5057900" y="2720725"/>
              <a:ext cx="235400" cy="352175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957550" y="2491050"/>
              <a:ext cx="449275" cy="149025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940875" y="2373875"/>
              <a:ext cx="574050" cy="177675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4867850" y="5014950"/>
              <a:ext cx="787875" cy="254875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4902675" y="5002450"/>
              <a:ext cx="738525" cy="279875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5057250" y="5153600"/>
              <a:ext cx="564575" cy="116200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040925" y="5141075"/>
              <a:ext cx="594075" cy="14125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4367950" y="2070250"/>
              <a:ext cx="231475" cy="134475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4256050" y="2012050"/>
              <a:ext cx="94625" cy="63350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4412250" y="2580950"/>
              <a:ext cx="100400" cy="40925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4158400" y="2551600"/>
              <a:ext cx="213375" cy="53950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4232650" y="3054850"/>
              <a:ext cx="256375" cy="94575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3657750" y="372700"/>
              <a:ext cx="1056400" cy="1056525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4135425" y="863225"/>
              <a:ext cx="88300" cy="75475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4038100" y="884300"/>
              <a:ext cx="380175" cy="224875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1319650" y="700475"/>
              <a:ext cx="381025" cy="622275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1318650" y="1274725"/>
              <a:ext cx="407400" cy="45865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1300700" y="1258050"/>
              <a:ext cx="443425" cy="491975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1043250" y="1730175"/>
              <a:ext cx="1335950" cy="3553775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1026600" y="1713525"/>
              <a:ext cx="1369250" cy="3587075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1104425" y="1830225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1471275" y="2197100"/>
              <a:ext cx="466925" cy="155675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1104425" y="2828900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1471275" y="3195775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1104425" y="3827600"/>
              <a:ext cx="1200650" cy="889400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1471275" y="4194450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1831075" y="4763250"/>
              <a:ext cx="1982475" cy="580250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1813650" y="4750675"/>
              <a:ext cx="2015150" cy="60535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2423050" y="1584975"/>
              <a:ext cx="1587650" cy="1761450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2423050" y="1612625"/>
              <a:ext cx="1368075" cy="1437725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2410000" y="1572375"/>
              <a:ext cx="1603950" cy="1786600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2844775" y="1318300"/>
              <a:ext cx="127600" cy="162525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2833450" y="1305875"/>
              <a:ext cx="151125" cy="187450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2922725" y="1270950"/>
              <a:ext cx="145350" cy="178125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2921625" y="1258475"/>
              <a:ext cx="158325" cy="203175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3007750" y="1244775"/>
              <a:ext cx="187900" cy="196625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3005125" y="1232250"/>
              <a:ext cx="203500" cy="221675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3092875" y="1244325"/>
              <a:ext cx="205550" cy="199475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3081325" y="1231750"/>
              <a:ext cx="229625" cy="224450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3603100" y="2364525"/>
              <a:ext cx="248125" cy="6395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3588625" y="2351850"/>
              <a:ext cx="275650" cy="89100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1393675" y="2591275"/>
              <a:ext cx="1235800" cy="2764850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1393675" y="2591375"/>
              <a:ext cx="1235800" cy="2764750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1380825" y="2578775"/>
              <a:ext cx="1261375" cy="2789875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2285125" y="2657125"/>
              <a:ext cx="405750" cy="858500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2268900" y="2644525"/>
              <a:ext cx="412400" cy="883625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521025" y="3477825"/>
              <a:ext cx="160375" cy="1584800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2508400" y="3465375"/>
              <a:ext cx="185625" cy="1609775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2256500" y="1393725"/>
              <a:ext cx="1194225" cy="1569650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2256500" y="1393750"/>
              <a:ext cx="1158950" cy="1569625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3155575" y="1853000"/>
              <a:ext cx="164075" cy="121700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3224050" y="2035000"/>
              <a:ext cx="35400" cy="106275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3076425" y="2394050"/>
              <a:ext cx="96700" cy="86300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2300150" y="1381175"/>
              <a:ext cx="1163950" cy="159472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256500" y="1393725"/>
              <a:ext cx="1190725" cy="917700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2300150" y="1381175"/>
              <a:ext cx="1146875" cy="942750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2368500" y="1503700"/>
              <a:ext cx="995450" cy="436825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2471600" y="1867775"/>
              <a:ext cx="430900" cy="190550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2210450" y="2463800"/>
              <a:ext cx="542250" cy="747675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196500" y="2451325"/>
              <a:ext cx="569475" cy="772675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308950" y="3206125"/>
              <a:ext cx="942650" cy="714125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95900" y="3193550"/>
              <a:ext cx="968650" cy="739125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1639900" y="3016250"/>
              <a:ext cx="1764775" cy="1852775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1639900" y="3016250"/>
              <a:ext cx="1568375" cy="1852675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1646325" y="3003700"/>
              <a:ext cx="1772050" cy="1877675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181375" y="3847425"/>
              <a:ext cx="125200" cy="219900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458225" y="2882250"/>
              <a:ext cx="884850" cy="2473100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443850" y="2869775"/>
              <a:ext cx="912950" cy="2498100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517025" y="2882250"/>
              <a:ext cx="885050" cy="2473100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502650" y="2869775"/>
              <a:ext cx="912925" cy="2498100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458225" y="2882250"/>
              <a:ext cx="548250" cy="339675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441025" y="2869725"/>
              <a:ext cx="582650" cy="364725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627;p36"/>
          <p:cNvSpPr txBox="1">
            <a:spLocks/>
          </p:cNvSpPr>
          <p:nvPr/>
        </p:nvSpPr>
        <p:spPr>
          <a:xfrm>
            <a:off x="1265028" y="3488237"/>
            <a:ext cx="2628600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US" dirty="0"/>
              <a:t>Limitation of secure communication between clients and server. Open access to unauthorized people. </a:t>
            </a:r>
          </a:p>
        </p:txBody>
      </p:sp>
    </p:spTree>
    <p:extLst>
      <p:ext uri="{BB962C8B-B14F-4D97-AF65-F5344CB8AC3E}">
        <p14:creationId xmlns:p14="http://schemas.microsoft.com/office/powerpoint/2010/main" val="269241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" grpId="0"/>
      <p:bldP spid="627" grpId="0" build="p"/>
      <p:bldP spid="628" grpId="0"/>
      <p:bldP spid="630" grpId="0"/>
      <p:bldP spid="2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MISSION STATEMENT</a:t>
            </a:r>
            <a:endParaRPr sz="3200"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40106" y="1106157"/>
            <a:ext cx="3716775" cy="2947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000" dirty="0"/>
              <a:t>Implementation of a system that can handle a need for two or more clients to communicate anonymously over a public publish-subscribe system.</a:t>
            </a:r>
            <a:endParaRPr sz="2000"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2"/>
          <p:cNvGrpSpPr/>
          <p:nvPr/>
        </p:nvGrpSpPr>
        <p:grpSpPr>
          <a:xfrm>
            <a:off x="4749388" y="610304"/>
            <a:ext cx="3694120" cy="4125705"/>
            <a:chOff x="4749388" y="610304"/>
            <a:chExt cx="3694120" cy="4125705"/>
          </a:xfrm>
        </p:grpSpPr>
        <p:grpSp>
          <p:nvGrpSpPr>
            <p:cNvPr id="333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359488" y="1346569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br>
              <a:rPr lang="en" dirty="0"/>
            </a:br>
            <a:r>
              <a:rPr lang="en" dirty="0"/>
              <a:t>Infrastructure</a:t>
            </a:r>
            <a:endParaRPr dirty="0"/>
          </a:p>
        </p:txBody>
      </p:sp>
      <p:sp>
        <p:nvSpPr>
          <p:cNvPr id="530" name="Google Shape;530;p34"/>
          <p:cNvSpPr/>
          <p:nvPr/>
        </p:nvSpPr>
        <p:spPr>
          <a:xfrm>
            <a:off x="4270350" y="1320506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34"/>
          <p:cNvGrpSpPr/>
          <p:nvPr/>
        </p:nvGrpSpPr>
        <p:grpSpPr>
          <a:xfrm>
            <a:off x="6393869" y="1553505"/>
            <a:ext cx="1524512" cy="3199926"/>
            <a:chOff x="5431588" y="1307171"/>
            <a:chExt cx="1423580" cy="2988072"/>
          </a:xfrm>
        </p:grpSpPr>
        <p:sp>
          <p:nvSpPr>
            <p:cNvPr id="532" name="Google Shape;532;p34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4"/>
          <p:cNvGrpSpPr/>
          <p:nvPr/>
        </p:nvGrpSpPr>
        <p:grpSpPr>
          <a:xfrm>
            <a:off x="4698473" y="1969892"/>
            <a:ext cx="1891146" cy="2887347"/>
            <a:chOff x="3605604" y="1716301"/>
            <a:chExt cx="1765941" cy="2696187"/>
          </a:xfrm>
        </p:grpSpPr>
        <p:sp>
          <p:nvSpPr>
            <p:cNvPr id="556" name="Google Shape;556;p34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2088;p51"/>
          <p:cNvSpPr txBox="1">
            <a:spLocks noGrp="1"/>
          </p:cNvSpPr>
          <p:nvPr>
            <p:ph type="title" idx="2"/>
          </p:nvPr>
        </p:nvSpPr>
        <p:spPr>
          <a:xfrm>
            <a:off x="25504" y="553969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54"/>
          <p:cNvSpPr txBox="1">
            <a:spLocks noGrp="1"/>
          </p:cNvSpPr>
          <p:nvPr>
            <p:ph type="title"/>
          </p:nvPr>
        </p:nvSpPr>
        <p:spPr>
          <a:xfrm>
            <a:off x="572932" y="255657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Architecture</a:t>
            </a:r>
            <a:endParaRPr sz="3200" dirty="0"/>
          </a:p>
        </p:txBody>
      </p:sp>
      <p:pic>
        <p:nvPicPr>
          <p:cNvPr id="261" name="Picture 2">
            <a:extLst>
              <a:ext uri="{FF2B5EF4-FFF2-40B4-BE49-F238E27FC236}">
                <a16:creationId xmlns:a16="http://schemas.microsoft.com/office/drawing/2014/main" id="{5C071AF6-B7BA-4823-96DD-57830665E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2"/>
          <a:stretch/>
        </p:blipFill>
        <p:spPr bwMode="auto">
          <a:xfrm>
            <a:off x="889001" y="3611554"/>
            <a:ext cx="1333500" cy="117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">
            <a:extLst>
              <a:ext uri="{FF2B5EF4-FFF2-40B4-BE49-F238E27FC236}">
                <a16:creationId xmlns:a16="http://schemas.microsoft.com/office/drawing/2014/main" id="{FF2E7EDA-41AE-4022-8893-6FDAB6689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2"/>
          <a:stretch/>
        </p:blipFill>
        <p:spPr bwMode="auto">
          <a:xfrm flipH="1">
            <a:off x="7204074" y="3611554"/>
            <a:ext cx="1333499" cy="117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4">
            <a:extLst>
              <a:ext uri="{FF2B5EF4-FFF2-40B4-BE49-F238E27FC236}">
                <a16:creationId xmlns:a16="http://schemas.microsoft.com/office/drawing/2014/main" id="{88F11E70-6942-4660-B58B-E642B319DE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7" r="19077"/>
          <a:stretch/>
        </p:blipFill>
        <p:spPr bwMode="auto">
          <a:xfrm>
            <a:off x="4369109" y="909785"/>
            <a:ext cx="1025913" cy="163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2196BE98-314D-4B48-89A9-7F467A3E316D}"/>
              </a:ext>
            </a:extLst>
          </p:cNvPr>
          <p:cNvCxnSpPr>
            <a:cxnSpLocks/>
            <a:stCxn id="261" idx="0"/>
            <a:endCxn id="263" idx="1"/>
          </p:cNvCxnSpPr>
          <p:nvPr/>
        </p:nvCxnSpPr>
        <p:spPr>
          <a:xfrm flipV="1">
            <a:off x="1555751" y="1727158"/>
            <a:ext cx="2813358" cy="1884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527A7AAF-671D-4F2D-8A3B-995F7165E8C7}"/>
              </a:ext>
            </a:extLst>
          </p:cNvPr>
          <p:cNvCxnSpPr>
            <a:cxnSpLocks/>
          </p:cNvCxnSpPr>
          <p:nvPr/>
        </p:nvCxnSpPr>
        <p:spPr>
          <a:xfrm>
            <a:off x="2222501" y="4441509"/>
            <a:ext cx="49815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AA868387-42CF-4D95-B575-96F151940C53}"/>
              </a:ext>
            </a:extLst>
          </p:cNvPr>
          <p:cNvCxnSpPr>
            <a:cxnSpLocks/>
          </p:cNvCxnSpPr>
          <p:nvPr/>
        </p:nvCxnSpPr>
        <p:spPr>
          <a:xfrm flipH="1">
            <a:off x="2222501" y="3984309"/>
            <a:ext cx="49815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B7827CE8-8282-44CD-85AC-A0FF44702044}"/>
              </a:ext>
            </a:extLst>
          </p:cNvPr>
          <p:cNvCxnSpPr>
            <a:cxnSpLocks/>
          </p:cNvCxnSpPr>
          <p:nvPr/>
        </p:nvCxnSpPr>
        <p:spPr>
          <a:xfrm flipH="1" flipV="1">
            <a:off x="5395022" y="2012140"/>
            <a:ext cx="1996068" cy="15120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4B53B022-1DE6-431D-834C-CC6535049EE9}"/>
              </a:ext>
            </a:extLst>
          </p:cNvPr>
          <p:cNvCxnSpPr>
            <a:cxnSpLocks/>
            <a:stCxn id="263" idx="3"/>
            <a:endCxn id="262" idx="0"/>
          </p:cNvCxnSpPr>
          <p:nvPr/>
        </p:nvCxnSpPr>
        <p:spPr>
          <a:xfrm>
            <a:off x="5395022" y="1727158"/>
            <a:ext cx="2475801" cy="1884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Picture 6">
            <a:extLst>
              <a:ext uri="{FF2B5EF4-FFF2-40B4-BE49-F238E27FC236}">
                <a16:creationId xmlns:a16="http://schemas.microsoft.com/office/drawing/2014/main" id="{4EDDC6F8-C0A0-4BF0-9AC1-5199EDC813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9" r="20338"/>
          <a:stretch/>
        </p:blipFill>
        <p:spPr bwMode="auto">
          <a:xfrm>
            <a:off x="373992" y="4165318"/>
            <a:ext cx="557562" cy="92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0" name="Group 269">
            <a:extLst>
              <a:ext uri="{FF2B5EF4-FFF2-40B4-BE49-F238E27FC236}">
                <a16:creationId xmlns:a16="http://schemas.microsoft.com/office/drawing/2014/main" id="{E237EBB6-B865-4CD9-9781-DE0BF8F27811}"/>
              </a:ext>
            </a:extLst>
          </p:cNvPr>
          <p:cNvGrpSpPr/>
          <p:nvPr/>
        </p:nvGrpSpPr>
        <p:grpSpPr>
          <a:xfrm>
            <a:off x="4579621" y="4290095"/>
            <a:ext cx="600121" cy="530556"/>
            <a:chOff x="5722621" y="5510735"/>
            <a:chExt cx="600121" cy="530556"/>
          </a:xfrm>
        </p:grpSpPr>
        <p:pic>
          <p:nvPicPr>
            <p:cNvPr id="271" name="Picture 8">
              <a:extLst>
                <a:ext uri="{FF2B5EF4-FFF2-40B4-BE49-F238E27FC236}">
                  <a16:creationId xmlns:a16="http://schemas.microsoft.com/office/drawing/2014/main" id="{44FD5D32-3CEE-4030-B083-CA798B48A9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258" y="5587807"/>
              <a:ext cx="453484" cy="453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2AB1FE89-F389-4529-B9BE-766764A7E129}"/>
                </a:ext>
              </a:extLst>
            </p:cNvPr>
            <p:cNvSpPr txBox="1"/>
            <p:nvPr/>
          </p:nvSpPr>
          <p:spPr>
            <a:xfrm>
              <a:off x="5722621" y="5510735"/>
              <a:ext cx="37337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/>
                <a:t>ID</a:t>
              </a:r>
            </a:p>
          </p:txBody>
        </p:sp>
      </p:grpSp>
      <p:pic>
        <p:nvPicPr>
          <p:cNvPr id="273" name="Picture 6">
            <a:extLst>
              <a:ext uri="{FF2B5EF4-FFF2-40B4-BE49-F238E27FC236}">
                <a16:creationId xmlns:a16="http://schemas.microsoft.com/office/drawing/2014/main" id="{E8F2EBCD-9D81-470A-BD3B-20E8387FB7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9" r="20338"/>
          <a:stretch/>
        </p:blipFill>
        <p:spPr bwMode="auto">
          <a:xfrm>
            <a:off x="3811547" y="679328"/>
            <a:ext cx="557562" cy="92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4" name="Picture 10">
            <a:extLst>
              <a:ext uri="{FF2B5EF4-FFF2-40B4-BE49-F238E27FC236}">
                <a16:creationId xmlns:a16="http://schemas.microsoft.com/office/drawing/2014/main" id="{BC1FC556-6912-481E-9C94-7884C8519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48"/>
          <a:stretch/>
        </p:blipFill>
        <p:spPr bwMode="auto">
          <a:xfrm>
            <a:off x="5458210" y="492123"/>
            <a:ext cx="439194" cy="60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45F7E14-8BB9-41D2-8D0F-3F8ED328E609}"/>
              </a:ext>
            </a:extLst>
          </p:cNvPr>
          <p:cNvGrpSpPr/>
          <p:nvPr/>
        </p:nvGrpSpPr>
        <p:grpSpPr>
          <a:xfrm>
            <a:off x="2223508" y="2326524"/>
            <a:ext cx="882886" cy="706717"/>
            <a:chOff x="3049008" y="3001064"/>
            <a:chExt cx="882886" cy="706717"/>
          </a:xfrm>
        </p:grpSpPr>
        <p:pic>
          <p:nvPicPr>
            <p:cNvPr id="276" name="Picture 8">
              <a:extLst>
                <a:ext uri="{FF2B5EF4-FFF2-40B4-BE49-F238E27FC236}">
                  <a16:creationId xmlns:a16="http://schemas.microsoft.com/office/drawing/2014/main" id="{69BDAC39-0047-4845-A0DB-9BE74D831C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8410" y="3254297"/>
              <a:ext cx="453484" cy="453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BFD565C4-9E43-4108-84FD-A632914291C2}"/>
                </a:ext>
              </a:extLst>
            </p:cNvPr>
            <p:cNvSpPr txBox="1"/>
            <p:nvPr/>
          </p:nvSpPr>
          <p:spPr>
            <a:xfrm>
              <a:off x="3049008" y="3001064"/>
              <a:ext cx="652236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Data Chunk</a:t>
              </a:r>
            </a:p>
          </p:txBody>
        </p:sp>
      </p:grpSp>
      <p:sp>
        <p:nvSpPr>
          <p:cNvPr id="278" name="TextBox 277">
            <a:extLst>
              <a:ext uri="{FF2B5EF4-FFF2-40B4-BE49-F238E27FC236}">
                <a16:creationId xmlns:a16="http://schemas.microsoft.com/office/drawing/2014/main" id="{46E00BB7-3C29-411A-B6B6-448370D7FFA0}"/>
              </a:ext>
            </a:extLst>
          </p:cNvPr>
          <p:cNvSpPr txBox="1"/>
          <p:nvPr/>
        </p:nvSpPr>
        <p:spPr>
          <a:xfrm>
            <a:off x="4281758" y="3831909"/>
            <a:ext cx="13334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Http://Request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44A80F5-E9BF-4561-B8F3-32BE467ABA4B}"/>
              </a:ext>
            </a:extLst>
          </p:cNvPr>
          <p:cNvSpPr txBox="1"/>
          <p:nvPr/>
        </p:nvSpPr>
        <p:spPr>
          <a:xfrm rot="2236140">
            <a:off x="5666058" y="2676209"/>
            <a:ext cx="133349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Http://Request</a:t>
            </a: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130C328-A20C-4639-A014-3143570829C6}"/>
              </a:ext>
            </a:extLst>
          </p:cNvPr>
          <p:cNvGrpSpPr/>
          <p:nvPr/>
        </p:nvGrpSpPr>
        <p:grpSpPr>
          <a:xfrm>
            <a:off x="6387950" y="1873040"/>
            <a:ext cx="882886" cy="706717"/>
            <a:chOff x="3049008" y="3001064"/>
            <a:chExt cx="882886" cy="706717"/>
          </a:xfrm>
        </p:grpSpPr>
        <p:pic>
          <p:nvPicPr>
            <p:cNvPr id="281" name="Picture 8">
              <a:extLst>
                <a:ext uri="{FF2B5EF4-FFF2-40B4-BE49-F238E27FC236}">
                  <a16:creationId xmlns:a16="http://schemas.microsoft.com/office/drawing/2014/main" id="{A77E5954-2FC0-4D8E-837F-92145C8EC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8410" y="3254297"/>
              <a:ext cx="453484" cy="453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8E9BF5AE-F6C3-4755-B5AE-C43F18B761D9}"/>
                </a:ext>
              </a:extLst>
            </p:cNvPr>
            <p:cNvSpPr txBox="1"/>
            <p:nvPr/>
          </p:nvSpPr>
          <p:spPr>
            <a:xfrm>
              <a:off x="3049008" y="3001064"/>
              <a:ext cx="652236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Data Chunk</a:t>
              </a:r>
            </a:p>
          </p:txBody>
        </p:sp>
      </p:grpSp>
      <p:sp>
        <p:nvSpPr>
          <p:cNvPr id="283" name="TextBox 282">
            <a:extLst>
              <a:ext uri="{FF2B5EF4-FFF2-40B4-BE49-F238E27FC236}">
                <a16:creationId xmlns:a16="http://schemas.microsoft.com/office/drawing/2014/main" id="{B8C5965B-2E23-49E7-9946-2461DDFAE6EC}"/>
              </a:ext>
            </a:extLst>
          </p:cNvPr>
          <p:cNvSpPr txBox="1"/>
          <p:nvPr/>
        </p:nvSpPr>
        <p:spPr>
          <a:xfrm>
            <a:off x="5018556" y="1066585"/>
            <a:ext cx="13809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Multithreaded</a:t>
            </a:r>
          </a:p>
          <a:p>
            <a:pPr algn="ctr"/>
            <a:r>
              <a:rPr lang="en-US" sz="1400" b="1" dirty="0"/>
              <a:t>Server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11D7639-A15E-482A-B74D-BAB97BCA8F92}"/>
              </a:ext>
            </a:extLst>
          </p:cNvPr>
          <p:cNvSpPr txBox="1"/>
          <p:nvPr/>
        </p:nvSpPr>
        <p:spPr>
          <a:xfrm>
            <a:off x="7056558" y="4685209"/>
            <a:ext cx="153849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Subscriber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5D67C8EA-62DA-4935-845D-2E00C5B7A3F2}"/>
              </a:ext>
            </a:extLst>
          </p:cNvPr>
          <p:cNvSpPr txBox="1"/>
          <p:nvPr/>
        </p:nvSpPr>
        <p:spPr>
          <a:xfrm>
            <a:off x="991214" y="4709243"/>
            <a:ext cx="153849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Publisher</a:t>
            </a:r>
          </a:p>
        </p:txBody>
      </p:sp>
      <p:pic>
        <p:nvPicPr>
          <p:cNvPr id="286" name="Picture 18">
            <a:extLst>
              <a:ext uri="{FF2B5EF4-FFF2-40B4-BE49-F238E27FC236}">
                <a16:creationId xmlns:a16="http://schemas.microsoft.com/office/drawing/2014/main" id="{8D09CD05-607D-4188-A5FF-32E7D5875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961" y="1824764"/>
            <a:ext cx="1415914" cy="88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7" name="Google Shape;917;p38"/>
          <p:cNvGrpSpPr/>
          <p:nvPr/>
        </p:nvGrpSpPr>
        <p:grpSpPr>
          <a:xfrm>
            <a:off x="7557833" y="-12934"/>
            <a:ext cx="1586167" cy="1531980"/>
            <a:chOff x="1251950" y="238125"/>
            <a:chExt cx="5082775" cy="5238050"/>
          </a:xfrm>
        </p:grpSpPr>
        <p:sp>
          <p:nvSpPr>
            <p:cNvPr id="288" name="Google Shape;918;p38"/>
            <p:cNvSpPr/>
            <p:nvPr/>
          </p:nvSpPr>
          <p:spPr>
            <a:xfrm>
              <a:off x="1251950" y="962350"/>
              <a:ext cx="5082775" cy="3929850"/>
            </a:xfrm>
            <a:custGeom>
              <a:avLst/>
              <a:gdLst/>
              <a:ahLst/>
              <a:cxnLst/>
              <a:rect l="l" t="t" r="r" b="b"/>
              <a:pathLst>
                <a:path w="203311" h="157194" extrusionOk="0">
                  <a:moveTo>
                    <a:pt x="100885" y="1"/>
                  </a:moveTo>
                  <a:cubicBezTo>
                    <a:pt x="92874" y="1"/>
                    <a:pt x="84783" y="1283"/>
                    <a:pt x="76806" y="4068"/>
                  </a:cubicBezTo>
                  <a:cubicBezTo>
                    <a:pt x="49058" y="13751"/>
                    <a:pt x="26114" y="37738"/>
                    <a:pt x="13638" y="64467"/>
                  </a:cubicBezTo>
                  <a:cubicBezTo>
                    <a:pt x="4861" y="83276"/>
                    <a:pt x="0" y="107645"/>
                    <a:pt x="5342" y="128126"/>
                  </a:cubicBezTo>
                  <a:cubicBezTo>
                    <a:pt x="9982" y="145910"/>
                    <a:pt x="24797" y="153812"/>
                    <a:pt x="41740" y="155082"/>
                  </a:cubicBezTo>
                  <a:cubicBezTo>
                    <a:pt x="48780" y="155610"/>
                    <a:pt x="55827" y="155798"/>
                    <a:pt x="62878" y="155798"/>
                  </a:cubicBezTo>
                  <a:cubicBezTo>
                    <a:pt x="80424" y="155798"/>
                    <a:pt x="97992" y="154632"/>
                    <a:pt x="115534" y="154632"/>
                  </a:cubicBezTo>
                  <a:cubicBezTo>
                    <a:pt x="117772" y="154632"/>
                    <a:pt x="120009" y="154651"/>
                    <a:pt x="122246" y="154694"/>
                  </a:cubicBezTo>
                  <a:cubicBezTo>
                    <a:pt x="132898" y="154898"/>
                    <a:pt x="146681" y="157193"/>
                    <a:pt x="159730" y="157193"/>
                  </a:cubicBezTo>
                  <a:cubicBezTo>
                    <a:pt x="169995" y="157193"/>
                    <a:pt x="179806" y="155773"/>
                    <a:pt x="187279" y="150796"/>
                  </a:cubicBezTo>
                  <a:cubicBezTo>
                    <a:pt x="203310" y="140121"/>
                    <a:pt x="202308" y="116877"/>
                    <a:pt x="200551" y="99803"/>
                  </a:cubicBezTo>
                  <a:cubicBezTo>
                    <a:pt x="197934" y="74371"/>
                    <a:pt x="185913" y="50155"/>
                    <a:pt x="168784" y="31885"/>
                  </a:cubicBezTo>
                  <a:cubicBezTo>
                    <a:pt x="151059" y="12980"/>
                    <a:pt x="126371" y="1"/>
                    <a:pt x="10088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919;p38"/>
            <p:cNvSpPr/>
            <p:nvPr/>
          </p:nvSpPr>
          <p:spPr>
            <a:xfrm>
              <a:off x="1528800" y="3002450"/>
              <a:ext cx="528750" cy="818750"/>
            </a:xfrm>
            <a:custGeom>
              <a:avLst/>
              <a:gdLst/>
              <a:ahLst/>
              <a:cxnLst/>
              <a:rect l="l" t="t" r="r" b="b"/>
              <a:pathLst>
                <a:path w="21150" h="32750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9" y="12842"/>
                  </a:lnTo>
                  <a:cubicBezTo>
                    <a:pt x="16788" y="12842"/>
                    <a:pt x="16788" y="12842"/>
                    <a:pt x="16787" y="12842"/>
                  </a:cubicBezTo>
                  <a:cubicBezTo>
                    <a:pt x="16631" y="12842"/>
                    <a:pt x="16505" y="12969"/>
                    <a:pt x="16506" y="13125"/>
                  </a:cubicBezTo>
                  <a:lnTo>
                    <a:pt x="16506" y="32184"/>
                  </a:lnTo>
                  <a:lnTo>
                    <a:pt x="4643" y="32184"/>
                  </a:lnTo>
                  <a:lnTo>
                    <a:pt x="4644" y="13124"/>
                  </a:lnTo>
                  <a:cubicBezTo>
                    <a:pt x="4644" y="12968"/>
                    <a:pt x="4517" y="12841"/>
                    <a:pt x="4361" y="12841"/>
                  </a:cubicBezTo>
                  <a:lnTo>
                    <a:pt x="955" y="12841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70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9" y="32750"/>
                  </a:lnTo>
                  <a:cubicBezTo>
                    <a:pt x="16790" y="32750"/>
                    <a:pt x="16790" y="32750"/>
                    <a:pt x="16791" y="32750"/>
                  </a:cubicBezTo>
                  <a:cubicBezTo>
                    <a:pt x="16947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49" y="13135"/>
                    <a:pt x="21003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920;p38"/>
            <p:cNvSpPr/>
            <p:nvPr/>
          </p:nvSpPr>
          <p:spPr>
            <a:xfrm>
              <a:off x="4651250" y="3002450"/>
              <a:ext cx="528750" cy="818750"/>
            </a:xfrm>
            <a:custGeom>
              <a:avLst/>
              <a:gdLst/>
              <a:ahLst/>
              <a:cxnLst/>
              <a:rect l="l" t="t" r="r" b="b"/>
              <a:pathLst>
                <a:path w="21150" h="32750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788" y="12842"/>
                    <a:pt x="16787" y="12842"/>
                    <a:pt x="16786" y="12842"/>
                  </a:cubicBezTo>
                  <a:cubicBezTo>
                    <a:pt x="16631" y="12842"/>
                    <a:pt x="16506" y="12969"/>
                    <a:pt x="16506" y="13125"/>
                  </a:cubicBezTo>
                  <a:lnTo>
                    <a:pt x="16506" y="32184"/>
                  </a:lnTo>
                  <a:lnTo>
                    <a:pt x="4644" y="32184"/>
                  </a:lnTo>
                  <a:lnTo>
                    <a:pt x="4645" y="13125"/>
                  </a:lnTo>
                  <a:cubicBezTo>
                    <a:pt x="4645" y="12969"/>
                    <a:pt x="4519" y="12842"/>
                    <a:pt x="4364" y="12842"/>
                  </a:cubicBezTo>
                  <a:cubicBezTo>
                    <a:pt x="4363" y="12842"/>
                    <a:pt x="4363" y="12842"/>
                    <a:pt x="4362" y="12842"/>
                  </a:cubicBezTo>
                  <a:lnTo>
                    <a:pt x="956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2"/>
                  </a:cubicBezTo>
                  <a:lnTo>
                    <a:pt x="147" y="12949"/>
                  </a:lnTo>
                  <a:cubicBezTo>
                    <a:pt x="1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3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789" y="32750"/>
                    <a:pt x="16790" y="32750"/>
                    <a:pt x="16790" y="32750"/>
                  </a:cubicBezTo>
                  <a:cubicBezTo>
                    <a:pt x="16946" y="32750"/>
                    <a:pt x="17072" y="32623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921;p38"/>
            <p:cNvSpPr/>
            <p:nvPr/>
          </p:nvSpPr>
          <p:spPr>
            <a:xfrm>
              <a:off x="5439125" y="3793550"/>
              <a:ext cx="528725" cy="818775"/>
            </a:xfrm>
            <a:custGeom>
              <a:avLst/>
              <a:gdLst/>
              <a:ahLst/>
              <a:cxnLst/>
              <a:rect l="l" t="t" r="r" b="b"/>
              <a:pathLst>
                <a:path w="21149" h="32751" extrusionOk="0">
                  <a:moveTo>
                    <a:pt x="10574" y="733"/>
                  </a:moveTo>
                  <a:lnTo>
                    <a:pt x="20193" y="12843"/>
                  </a:lnTo>
                  <a:lnTo>
                    <a:pt x="16788" y="12843"/>
                  </a:lnTo>
                  <a:cubicBezTo>
                    <a:pt x="16632" y="12843"/>
                    <a:pt x="16505" y="12969"/>
                    <a:pt x="16505" y="13125"/>
                  </a:cubicBezTo>
                  <a:lnTo>
                    <a:pt x="16505" y="32185"/>
                  </a:lnTo>
                  <a:lnTo>
                    <a:pt x="4642" y="32185"/>
                  </a:lnTo>
                  <a:lnTo>
                    <a:pt x="4643" y="13125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7" y="12949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922;p38"/>
            <p:cNvSpPr/>
            <p:nvPr/>
          </p:nvSpPr>
          <p:spPr>
            <a:xfrm>
              <a:off x="5115950" y="1945750"/>
              <a:ext cx="528725" cy="818800"/>
            </a:xfrm>
            <a:custGeom>
              <a:avLst/>
              <a:gdLst/>
              <a:ahLst/>
              <a:cxnLst/>
              <a:rect l="l" t="t" r="r" b="b"/>
              <a:pathLst>
                <a:path w="21149" h="32752" extrusionOk="0">
                  <a:moveTo>
                    <a:pt x="10574" y="732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1" y="12843"/>
                    <a:pt x="16505" y="12969"/>
                    <a:pt x="16505" y="13126"/>
                  </a:cubicBezTo>
                  <a:lnTo>
                    <a:pt x="16505" y="32185"/>
                  </a:lnTo>
                  <a:lnTo>
                    <a:pt x="4643" y="32185"/>
                  </a:lnTo>
                  <a:lnTo>
                    <a:pt x="4643" y="13126"/>
                  </a:lnTo>
                  <a:cubicBezTo>
                    <a:pt x="4643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4" y="732"/>
                  </a:lnTo>
                  <a:close/>
                  <a:moveTo>
                    <a:pt x="10574" y="1"/>
                  </a:moveTo>
                  <a:cubicBezTo>
                    <a:pt x="10490" y="1"/>
                    <a:pt x="10406" y="34"/>
                    <a:pt x="10353" y="102"/>
                  </a:cubicBezTo>
                  <a:lnTo>
                    <a:pt x="147" y="12950"/>
                  </a:lnTo>
                  <a:cubicBezTo>
                    <a:pt x="0" y="13135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8"/>
                  </a:lnTo>
                  <a:cubicBezTo>
                    <a:pt x="4077" y="32624"/>
                    <a:pt x="4204" y="32751"/>
                    <a:pt x="4361" y="32751"/>
                  </a:cubicBezTo>
                  <a:lnTo>
                    <a:pt x="16789" y="32751"/>
                  </a:lnTo>
                  <a:cubicBezTo>
                    <a:pt x="16944" y="32751"/>
                    <a:pt x="17072" y="32624"/>
                    <a:pt x="17072" y="32468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8" y="13135"/>
                    <a:pt x="21002" y="12950"/>
                  </a:cubicBezTo>
                  <a:lnTo>
                    <a:pt x="10796" y="102"/>
                  </a:lnTo>
                  <a:cubicBezTo>
                    <a:pt x="10742" y="34"/>
                    <a:pt x="10658" y="1"/>
                    <a:pt x="10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923;p38"/>
            <p:cNvSpPr/>
            <p:nvPr/>
          </p:nvSpPr>
          <p:spPr>
            <a:xfrm>
              <a:off x="2177650" y="2001375"/>
              <a:ext cx="528725" cy="818775"/>
            </a:xfrm>
            <a:custGeom>
              <a:avLst/>
              <a:gdLst/>
              <a:ahLst/>
              <a:cxnLst/>
              <a:rect l="l" t="t" r="r" b="b"/>
              <a:pathLst>
                <a:path w="21149" h="32751" extrusionOk="0">
                  <a:moveTo>
                    <a:pt x="10575" y="732"/>
                  </a:moveTo>
                  <a:lnTo>
                    <a:pt x="20195" y="12842"/>
                  </a:lnTo>
                  <a:lnTo>
                    <a:pt x="16788" y="12842"/>
                  </a:lnTo>
                  <a:cubicBezTo>
                    <a:pt x="16632" y="12842"/>
                    <a:pt x="16506" y="12969"/>
                    <a:pt x="16506" y="13125"/>
                  </a:cubicBezTo>
                  <a:lnTo>
                    <a:pt x="16506" y="32185"/>
                  </a:lnTo>
                  <a:lnTo>
                    <a:pt x="4643" y="32185"/>
                  </a:lnTo>
                  <a:lnTo>
                    <a:pt x="4644" y="13125"/>
                  </a:lnTo>
                  <a:cubicBezTo>
                    <a:pt x="4644" y="12969"/>
                    <a:pt x="4516" y="12842"/>
                    <a:pt x="4361" y="12842"/>
                  </a:cubicBezTo>
                  <a:lnTo>
                    <a:pt x="954" y="12842"/>
                  </a:lnTo>
                  <a:lnTo>
                    <a:pt x="10575" y="732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3" y="101"/>
                  </a:cubicBezTo>
                  <a:lnTo>
                    <a:pt x="147" y="12949"/>
                  </a:lnTo>
                  <a:cubicBezTo>
                    <a:pt x="1" y="13134"/>
                    <a:pt x="132" y="13408"/>
                    <a:pt x="369" y="13408"/>
                  </a:cubicBezTo>
                  <a:lnTo>
                    <a:pt x="4077" y="13408"/>
                  </a:lnTo>
                  <a:lnTo>
                    <a:pt x="4077" y="32467"/>
                  </a:lnTo>
                  <a:cubicBezTo>
                    <a:pt x="4077" y="32624"/>
                    <a:pt x="4205" y="32750"/>
                    <a:pt x="4361" y="32750"/>
                  </a:cubicBezTo>
                  <a:lnTo>
                    <a:pt x="16788" y="32750"/>
                  </a:lnTo>
                  <a:cubicBezTo>
                    <a:pt x="16945" y="32750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0" y="13408"/>
                  </a:lnTo>
                  <a:cubicBezTo>
                    <a:pt x="21017" y="13408"/>
                    <a:pt x="21149" y="13134"/>
                    <a:pt x="21002" y="12949"/>
                  </a:cubicBezTo>
                  <a:lnTo>
                    <a:pt x="10796" y="101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924;p38"/>
            <p:cNvSpPr/>
            <p:nvPr/>
          </p:nvSpPr>
          <p:spPr>
            <a:xfrm>
              <a:off x="2672475" y="3793550"/>
              <a:ext cx="528750" cy="818775"/>
            </a:xfrm>
            <a:custGeom>
              <a:avLst/>
              <a:gdLst/>
              <a:ahLst/>
              <a:cxnLst/>
              <a:rect l="l" t="t" r="r" b="b"/>
              <a:pathLst>
                <a:path w="21150" h="32751" extrusionOk="0">
                  <a:moveTo>
                    <a:pt x="10575" y="733"/>
                  </a:moveTo>
                  <a:lnTo>
                    <a:pt x="20194" y="12843"/>
                  </a:lnTo>
                  <a:lnTo>
                    <a:pt x="16788" y="12843"/>
                  </a:lnTo>
                  <a:cubicBezTo>
                    <a:pt x="16632" y="12843"/>
                    <a:pt x="16506" y="12969"/>
                    <a:pt x="16506" y="13125"/>
                  </a:cubicBezTo>
                  <a:lnTo>
                    <a:pt x="16506" y="32186"/>
                  </a:lnTo>
                  <a:lnTo>
                    <a:pt x="4644" y="32186"/>
                  </a:lnTo>
                  <a:lnTo>
                    <a:pt x="4644" y="13125"/>
                  </a:lnTo>
                  <a:cubicBezTo>
                    <a:pt x="4644" y="12969"/>
                    <a:pt x="4517" y="12843"/>
                    <a:pt x="4361" y="12843"/>
                  </a:cubicBezTo>
                  <a:lnTo>
                    <a:pt x="955" y="12843"/>
                  </a:lnTo>
                  <a:lnTo>
                    <a:pt x="10575" y="733"/>
                  </a:lnTo>
                  <a:close/>
                  <a:moveTo>
                    <a:pt x="10575" y="0"/>
                  </a:moveTo>
                  <a:cubicBezTo>
                    <a:pt x="10491" y="0"/>
                    <a:pt x="10407" y="34"/>
                    <a:pt x="10354" y="102"/>
                  </a:cubicBezTo>
                  <a:lnTo>
                    <a:pt x="148" y="12949"/>
                  </a:lnTo>
                  <a:cubicBezTo>
                    <a:pt x="0" y="13135"/>
                    <a:pt x="133" y="13408"/>
                    <a:pt x="369" y="13408"/>
                  </a:cubicBezTo>
                  <a:lnTo>
                    <a:pt x="4078" y="13408"/>
                  </a:lnTo>
                  <a:lnTo>
                    <a:pt x="4078" y="32467"/>
                  </a:lnTo>
                  <a:cubicBezTo>
                    <a:pt x="4078" y="32624"/>
                    <a:pt x="4204" y="32751"/>
                    <a:pt x="4361" y="32751"/>
                  </a:cubicBezTo>
                  <a:lnTo>
                    <a:pt x="16788" y="32751"/>
                  </a:lnTo>
                  <a:cubicBezTo>
                    <a:pt x="16945" y="32751"/>
                    <a:pt x="17072" y="32624"/>
                    <a:pt x="17072" y="32467"/>
                  </a:cubicBezTo>
                  <a:lnTo>
                    <a:pt x="17072" y="13408"/>
                  </a:lnTo>
                  <a:lnTo>
                    <a:pt x="20781" y="13408"/>
                  </a:lnTo>
                  <a:cubicBezTo>
                    <a:pt x="21017" y="13408"/>
                    <a:pt x="21150" y="13135"/>
                    <a:pt x="21002" y="12949"/>
                  </a:cubicBezTo>
                  <a:lnTo>
                    <a:pt x="10796" y="102"/>
                  </a:lnTo>
                  <a:cubicBezTo>
                    <a:pt x="10743" y="34"/>
                    <a:pt x="10659" y="0"/>
                    <a:pt x="1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925;p38"/>
            <p:cNvSpPr/>
            <p:nvPr/>
          </p:nvSpPr>
          <p:spPr>
            <a:xfrm>
              <a:off x="2411300" y="5141625"/>
              <a:ext cx="2884375" cy="334550"/>
            </a:xfrm>
            <a:custGeom>
              <a:avLst/>
              <a:gdLst/>
              <a:ahLst/>
              <a:cxnLst/>
              <a:rect l="l" t="t" r="r" b="b"/>
              <a:pathLst>
                <a:path w="115375" h="13382" extrusionOk="0">
                  <a:moveTo>
                    <a:pt x="57688" y="0"/>
                  </a:moveTo>
                  <a:cubicBezTo>
                    <a:pt x="42388" y="0"/>
                    <a:pt x="27716" y="706"/>
                    <a:pt x="16897" y="1961"/>
                  </a:cubicBezTo>
                  <a:cubicBezTo>
                    <a:pt x="6078" y="3215"/>
                    <a:pt x="0" y="4917"/>
                    <a:pt x="0" y="6691"/>
                  </a:cubicBezTo>
                  <a:cubicBezTo>
                    <a:pt x="0" y="8466"/>
                    <a:pt x="6078" y="10168"/>
                    <a:pt x="16897" y="11422"/>
                  </a:cubicBezTo>
                  <a:cubicBezTo>
                    <a:pt x="27716" y="12677"/>
                    <a:pt x="42388" y="13382"/>
                    <a:pt x="57688" y="13382"/>
                  </a:cubicBezTo>
                  <a:cubicBezTo>
                    <a:pt x="72987" y="13382"/>
                    <a:pt x="87661" y="12677"/>
                    <a:pt x="98479" y="11422"/>
                  </a:cubicBezTo>
                  <a:cubicBezTo>
                    <a:pt x="109297" y="10168"/>
                    <a:pt x="115375" y="8466"/>
                    <a:pt x="115375" y="6691"/>
                  </a:cubicBezTo>
                  <a:cubicBezTo>
                    <a:pt x="115375" y="4917"/>
                    <a:pt x="109297" y="3215"/>
                    <a:pt x="98479" y="1961"/>
                  </a:cubicBezTo>
                  <a:cubicBezTo>
                    <a:pt x="87661" y="706"/>
                    <a:pt x="72987" y="0"/>
                    <a:pt x="57688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926;p38"/>
            <p:cNvSpPr/>
            <p:nvPr/>
          </p:nvSpPr>
          <p:spPr>
            <a:xfrm>
              <a:off x="2235600" y="308825"/>
              <a:ext cx="2856850" cy="1662475"/>
            </a:xfrm>
            <a:custGeom>
              <a:avLst/>
              <a:gdLst/>
              <a:ahLst/>
              <a:cxnLst/>
              <a:rect l="l" t="t" r="r" b="b"/>
              <a:pathLst>
                <a:path w="114274" h="66499" extrusionOk="0">
                  <a:moveTo>
                    <a:pt x="42288" y="0"/>
                  </a:moveTo>
                  <a:cubicBezTo>
                    <a:pt x="26420" y="0"/>
                    <a:pt x="13558" y="12863"/>
                    <a:pt x="13558" y="28729"/>
                  </a:cubicBezTo>
                  <a:cubicBezTo>
                    <a:pt x="13558" y="29083"/>
                    <a:pt x="13571" y="29434"/>
                    <a:pt x="13586" y="29784"/>
                  </a:cubicBezTo>
                  <a:cubicBezTo>
                    <a:pt x="5746" y="32019"/>
                    <a:pt x="1" y="39220"/>
                    <a:pt x="1" y="47776"/>
                  </a:cubicBezTo>
                  <a:cubicBezTo>
                    <a:pt x="1" y="57237"/>
                    <a:pt x="7026" y="65038"/>
                    <a:pt x="16141" y="66299"/>
                  </a:cubicBezTo>
                  <a:lnTo>
                    <a:pt x="16141" y="66498"/>
                  </a:lnTo>
                  <a:lnTo>
                    <a:pt x="100715" y="66498"/>
                  </a:lnTo>
                  <a:cubicBezTo>
                    <a:pt x="108204" y="66498"/>
                    <a:pt x="114274" y="60428"/>
                    <a:pt x="114274" y="52940"/>
                  </a:cubicBezTo>
                  <a:cubicBezTo>
                    <a:pt x="114274" y="45762"/>
                    <a:pt x="108690" y="39901"/>
                    <a:pt x="101632" y="39428"/>
                  </a:cubicBezTo>
                  <a:cubicBezTo>
                    <a:pt x="101868" y="38157"/>
                    <a:pt x="102007" y="36849"/>
                    <a:pt x="102007" y="35509"/>
                  </a:cubicBezTo>
                  <a:cubicBezTo>
                    <a:pt x="102007" y="23742"/>
                    <a:pt x="92468" y="14203"/>
                    <a:pt x="80702" y="14203"/>
                  </a:cubicBezTo>
                  <a:cubicBezTo>
                    <a:pt x="76318" y="14203"/>
                    <a:pt x="72247" y="15530"/>
                    <a:pt x="68859" y="17800"/>
                  </a:cubicBezTo>
                  <a:cubicBezTo>
                    <a:pt x="64559" y="7355"/>
                    <a:pt x="54284" y="0"/>
                    <a:pt x="422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927;p38"/>
            <p:cNvSpPr/>
            <p:nvPr/>
          </p:nvSpPr>
          <p:spPr>
            <a:xfrm>
              <a:off x="2228525" y="301750"/>
              <a:ext cx="2871000" cy="1676600"/>
            </a:xfrm>
            <a:custGeom>
              <a:avLst/>
              <a:gdLst/>
              <a:ahLst/>
              <a:cxnLst/>
              <a:rect l="l" t="t" r="r" b="b"/>
              <a:pathLst>
                <a:path w="114840" h="67064" extrusionOk="0">
                  <a:moveTo>
                    <a:pt x="42571" y="567"/>
                  </a:moveTo>
                  <a:cubicBezTo>
                    <a:pt x="54145" y="567"/>
                    <a:pt x="64472" y="7484"/>
                    <a:pt x="68881" y="18190"/>
                  </a:cubicBezTo>
                  <a:cubicBezTo>
                    <a:pt x="68914" y="18269"/>
                    <a:pt x="68979" y="18328"/>
                    <a:pt x="69061" y="18353"/>
                  </a:cubicBezTo>
                  <a:cubicBezTo>
                    <a:pt x="69087" y="18361"/>
                    <a:pt x="69114" y="18365"/>
                    <a:pt x="69142" y="18365"/>
                  </a:cubicBezTo>
                  <a:cubicBezTo>
                    <a:pt x="69197" y="18365"/>
                    <a:pt x="69252" y="18349"/>
                    <a:pt x="69300" y="18318"/>
                  </a:cubicBezTo>
                  <a:cubicBezTo>
                    <a:pt x="72765" y="15996"/>
                    <a:pt x="76805" y="14769"/>
                    <a:pt x="80985" y="14769"/>
                  </a:cubicBezTo>
                  <a:cubicBezTo>
                    <a:pt x="92576" y="14769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7"/>
                    <a:pt x="101727" y="39983"/>
                    <a:pt x="101895" y="39994"/>
                  </a:cubicBezTo>
                  <a:cubicBezTo>
                    <a:pt x="108837" y="40459"/>
                    <a:pt x="114274" y="46270"/>
                    <a:pt x="114274" y="53223"/>
                  </a:cubicBezTo>
                  <a:cubicBezTo>
                    <a:pt x="114274" y="60544"/>
                    <a:pt x="108318" y="66499"/>
                    <a:pt x="100998" y="66499"/>
                  </a:cubicBezTo>
                  <a:lnTo>
                    <a:pt x="16693" y="66499"/>
                  </a:lnTo>
                  <a:cubicBezTo>
                    <a:pt x="16661" y="66394"/>
                    <a:pt x="16571" y="66318"/>
                    <a:pt x="16463" y="66303"/>
                  </a:cubicBezTo>
                  <a:cubicBezTo>
                    <a:pt x="7400" y="65050"/>
                    <a:pt x="566" y="57206"/>
                    <a:pt x="566" y="48059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4"/>
                    <a:pt x="14155" y="30187"/>
                    <a:pt x="14150" y="30057"/>
                  </a:cubicBezTo>
                  <a:lnTo>
                    <a:pt x="14147" y="29963"/>
                  </a:lnTo>
                  <a:cubicBezTo>
                    <a:pt x="14136" y="29648"/>
                    <a:pt x="14124" y="29332"/>
                    <a:pt x="14124" y="29013"/>
                  </a:cubicBezTo>
                  <a:cubicBezTo>
                    <a:pt x="14124" y="13328"/>
                    <a:pt x="26885" y="567"/>
                    <a:pt x="42571" y="567"/>
                  </a:cubicBezTo>
                  <a:close/>
                  <a:moveTo>
                    <a:pt x="42571" y="0"/>
                  </a:moveTo>
                  <a:cubicBezTo>
                    <a:pt x="26573" y="0"/>
                    <a:pt x="13558" y="13015"/>
                    <a:pt x="13558" y="29012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3"/>
                    <a:pt x="0" y="39694"/>
                    <a:pt x="0" y="48059"/>
                  </a:cubicBezTo>
                  <a:cubicBezTo>
                    <a:pt x="0" y="57406"/>
                    <a:pt x="6925" y="65431"/>
                    <a:pt x="16144" y="66828"/>
                  </a:cubicBezTo>
                  <a:cubicBezTo>
                    <a:pt x="16167" y="66964"/>
                    <a:pt x="16286" y="67064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6"/>
                    <a:pt x="114840" y="53223"/>
                  </a:cubicBezTo>
                  <a:cubicBezTo>
                    <a:pt x="114840" y="46078"/>
                    <a:pt x="109335" y="40091"/>
                    <a:pt x="102248" y="39454"/>
                  </a:cubicBezTo>
                  <a:cubicBezTo>
                    <a:pt x="102465" y="38205"/>
                    <a:pt x="102573" y="36975"/>
                    <a:pt x="102573" y="35791"/>
                  </a:cubicBezTo>
                  <a:cubicBezTo>
                    <a:pt x="102573" y="23888"/>
                    <a:pt x="92889" y="14204"/>
                    <a:pt x="80986" y="14204"/>
                  </a:cubicBezTo>
                  <a:cubicBezTo>
                    <a:pt x="76807" y="14204"/>
                    <a:pt x="72766" y="15397"/>
                    <a:pt x="69272" y="17659"/>
                  </a:cubicBezTo>
                  <a:cubicBezTo>
                    <a:pt x="64702" y="6921"/>
                    <a:pt x="54260" y="0"/>
                    <a:pt x="42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928;p38"/>
            <p:cNvSpPr/>
            <p:nvPr/>
          </p:nvSpPr>
          <p:spPr>
            <a:xfrm>
              <a:off x="2235600" y="245175"/>
              <a:ext cx="2856850" cy="1662500"/>
            </a:xfrm>
            <a:custGeom>
              <a:avLst/>
              <a:gdLst/>
              <a:ahLst/>
              <a:cxnLst/>
              <a:rect l="l" t="t" r="r" b="b"/>
              <a:pathLst>
                <a:path w="114274" h="66500" extrusionOk="0">
                  <a:moveTo>
                    <a:pt x="42288" y="1"/>
                  </a:moveTo>
                  <a:cubicBezTo>
                    <a:pt x="26420" y="1"/>
                    <a:pt x="13558" y="12864"/>
                    <a:pt x="13558" y="28731"/>
                  </a:cubicBezTo>
                  <a:cubicBezTo>
                    <a:pt x="13558" y="29084"/>
                    <a:pt x="13571" y="29434"/>
                    <a:pt x="13586" y="29785"/>
                  </a:cubicBezTo>
                  <a:cubicBezTo>
                    <a:pt x="5746" y="32020"/>
                    <a:pt x="1" y="39220"/>
                    <a:pt x="1" y="47776"/>
                  </a:cubicBezTo>
                  <a:cubicBezTo>
                    <a:pt x="1" y="57239"/>
                    <a:pt x="7026" y="65040"/>
                    <a:pt x="16141" y="66301"/>
                  </a:cubicBezTo>
                  <a:lnTo>
                    <a:pt x="16141" y="66500"/>
                  </a:lnTo>
                  <a:lnTo>
                    <a:pt x="100715" y="66500"/>
                  </a:lnTo>
                  <a:cubicBezTo>
                    <a:pt x="108204" y="66500"/>
                    <a:pt x="114274" y="60430"/>
                    <a:pt x="114274" y="52941"/>
                  </a:cubicBezTo>
                  <a:cubicBezTo>
                    <a:pt x="114274" y="45762"/>
                    <a:pt x="108690" y="39903"/>
                    <a:pt x="101632" y="39430"/>
                  </a:cubicBezTo>
                  <a:cubicBezTo>
                    <a:pt x="101868" y="38157"/>
                    <a:pt x="102007" y="36851"/>
                    <a:pt x="102007" y="35510"/>
                  </a:cubicBezTo>
                  <a:cubicBezTo>
                    <a:pt x="102007" y="23743"/>
                    <a:pt x="92468" y="14205"/>
                    <a:pt x="80702" y="14205"/>
                  </a:cubicBezTo>
                  <a:cubicBezTo>
                    <a:pt x="76318" y="14205"/>
                    <a:pt x="72247" y="15531"/>
                    <a:pt x="68859" y="17800"/>
                  </a:cubicBezTo>
                  <a:cubicBezTo>
                    <a:pt x="64559" y="7355"/>
                    <a:pt x="54284" y="1"/>
                    <a:pt x="42288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929;p38"/>
            <p:cNvSpPr/>
            <p:nvPr/>
          </p:nvSpPr>
          <p:spPr>
            <a:xfrm>
              <a:off x="2228525" y="238125"/>
              <a:ext cx="2871000" cy="1676625"/>
            </a:xfrm>
            <a:custGeom>
              <a:avLst/>
              <a:gdLst/>
              <a:ahLst/>
              <a:cxnLst/>
              <a:rect l="l" t="t" r="r" b="b"/>
              <a:pathLst>
                <a:path w="114840" h="67065" extrusionOk="0">
                  <a:moveTo>
                    <a:pt x="42571" y="565"/>
                  </a:moveTo>
                  <a:cubicBezTo>
                    <a:pt x="54145" y="565"/>
                    <a:pt x="64472" y="7484"/>
                    <a:pt x="68881" y="18190"/>
                  </a:cubicBezTo>
                  <a:cubicBezTo>
                    <a:pt x="68914" y="18269"/>
                    <a:pt x="68979" y="18329"/>
                    <a:pt x="69061" y="18353"/>
                  </a:cubicBezTo>
                  <a:cubicBezTo>
                    <a:pt x="69087" y="18361"/>
                    <a:pt x="69115" y="18365"/>
                    <a:pt x="69142" y="18365"/>
                  </a:cubicBezTo>
                  <a:cubicBezTo>
                    <a:pt x="69197" y="18365"/>
                    <a:pt x="69253" y="18349"/>
                    <a:pt x="69300" y="18318"/>
                  </a:cubicBezTo>
                  <a:cubicBezTo>
                    <a:pt x="72765" y="15995"/>
                    <a:pt x="76805" y="14770"/>
                    <a:pt x="80985" y="14770"/>
                  </a:cubicBezTo>
                  <a:cubicBezTo>
                    <a:pt x="92576" y="14770"/>
                    <a:pt x="102007" y="24200"/>
                    <a:pt x="102007" y="35792"/>
                  </a:cubicBezTo>
                  <a:cubicBezTo>
                    <a:pt x="102007" y="37055"/>
                    <a:pt x="101885" y="38320"/>
                    <a:pt x="101636" y="39660"/>
                  </a:cubicBezTo>
                  <a:cubicBezTo>
                    <a:pt x="101605" y="39826"/>
                    <a:pt x="101727" y="39983"/>
                    <a:pt x="101895" y="39994"/>
                  </a:cubicBezTo>
                  <a:cubicBezTo>
                    <a:pt x="108837" y="40459"/>
                    <a:pt x="114274" y="46269"/>
                    <a:pt x="114274" y="53223"/>
                  </a:cubicBezTo>
                  <a:cubicBezTo>
                    <a:pt x="114274" y="60543"/>
                    <a:pt x="108318" y="66498"/>
                    <a:pt x="100998" y="66498"/>
                  </a:cubicBezTo>
                  <a:lnTo>
                    <a:pt x="16693" y="66498"/>
                  </a:lnTo>
                  <a:cubicBezTo>
                    <a:pt x="16661" y="66394"/>
                    <a:pt x="16571" y="66318"/>
                    <a:pt x="16463" y="66302"/>
                  </a:cubicBezTo>
                  <a:cubicBezTo>
                    <a:pt x="7400" y="65049"/>
                    <a:pt x="566" y="57205"/>
                    <a:pt x="566" y="48058"/>
                  </a:cubicBezTo>
                  <a:cubicBezTo>
                    <a:pt x="566" y="39872"/>
                    <a:pt x="6068" y="32586"/>
                    <a:pt x="13946" y="30339"/>
                  </a:cubicBezTo>
                  <a:cubicBezTo>
                    <a:pt x="14071" y="30303"/>
                    <a:pt x="14155" y="30187"/>
                    <a:pt x="14150" y="30056"/>
                  </a:cubicBezTo>
                  <a:lnTo>
                    <a:pt x="14147" y="29963"/>
                  </a:lnTo>
                  <a:cubicBezTo>
                    <a:pt x="14136" y="29648"/>
                    <a:pt x="14124" y="29331"/>
                    <a:pt x="14124" y="29013"/>
                  </a:cubicBezTo>
                  <a:cubicBezTo>
                    <a:pt x="14124" y="13327"/>
                    <a:pt x="26885" y="565"/>
                    <a:pt x="42571" y="565"/>
                  </a:cubicBezTo>
                  <a:close/>
                  <a:moveTo>
                    <a:pt x="42571" y="0"/>
                  </a:moveTo>
                  <a:cubicBezTo>
                    <a:pt x="26574" y="0"/>
                    <a:pt x="13559" y="13015"/>
                    <a:pt x="13558" y="29013"/>
                  </a:cubicBezTo>
                  <a:cubicBezTo>
                    <a:pt x="13558" y="29296"/>
                    <a:pt x="13566" y="29576"/>
                    <a:pt x="13577" y="29857"/>
                  </a:cubicBezTo>
                  <a:cubicBezTo>
                    <a:pt x="5571" y="32242"/>
                    <a:pt x="0" y="39695"/>
                    <a:pt x="0" y="48058"/>
                  </a:cubicBezTo>
                  <a:cubicBezTo>
                    <a:pt x="0" y="57405"/>
                    <a:pt x="6925" y="65431"/>
                    <a:pt x="16144" y="66827"/>
                  </a:cubicBezTo>
                  <a:cubicBezTo>
                    <a:pt x="16167" y="66964"/>
                    <a:pt x="16286" y="67063"/>
                    <a:pt x="16424" y="67064"/>
                  </a:cubicBezTo>
                  <a:lnTo>
                    <a:pt x="100998" y="67064"/>
                  </a:lnTo>
                  <a:cubicBezTo>
                    <a:pt x="108630" y="67064"/>
                    <a:pt x="114840" y="60855"/>
                    <a:pt x="114840" y="53223"/>
                  </a:cubicBezTo>
                  <a:cubicBezTo>
                    <a:pt x="114840" y="46079"/>
                    <a:pt x="109335" y="40090"/>
                    <a:pt x="102248" y="39455"/>
                  </a:cubicBezTo>
                  <a:cubicBezTo>
                    <a:pt x="102465" y="38205"/>
                    <a:pt x="102573" y="36974"/>
                    <a:pt x="102573" y="35792"/>
                  </a:cubicBezTo>
                  <a:cubicBezTo>
                    <a:pt x="102573" y="23888"/>
                    <a:pt x="92889" y="14203"/>
                    <a:pt x="80986" y="14203"/>
                  </a:cubicBezTo>
                  <a:cubicBezTo>
                    <a:pt x="76807" y="14203"/>
                    <a:pt x="72766" y="15397"/>
                    <a:pt x="69272" y="17659"/>
                  </a:cubicBezTo>
                  <a:cubicBezTo>
                    <a:pt x="64703" y="6920"/>
                    <a:pt x="54260" y="0"/>
                    <a:pt x="42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930;p38"/>
            <p:cNvSpPr/>
            <p:nvPr/>
          </p:nvSpPr>
          <p:spPr>
            <a:xfrm>
              <a:off x="3250625" y="3126275"/>
              <a:ext cx="877075" cy="523925"/>
            </a:xfrm>
            <a:custGeom>
              <a:avLst/>
              <a:gdLst/>
              <a:ahLst/>
              <a:cxnLst/>
              <a:rect l="l" t="t" r="r" b="b"/>
              <a:pathLst>
                <a:path w="35083" h="20957" extrusionOk="0">
                  <a:moveTo>
                    <a:pt x="31694" y="1"/>
                  </a:moveTo>
                  <a:lnTo>
                    <a:pt x="28134" y="1865"/>
                  </a:lnTo>
                  <a:cubicBezTo>
                    <a:pt x="28134" y="1865"/>
                    <a:pt x="24236" y="3559"/>
                    <a:pt x="21695" y="4916"/>
                  </a:cubicBezTo>
                  <a:cubicBezTo>
                    <a:pt x="19152" y="6271"/>
                    <a:pt x="6611" y="15931"/>
                    <a:pt x="6611" y="15931"/>
                  </a:cubicBezTo>
                  <a:lnTo>
                    <a:pt x="4069" y="16101"/>
                  </a:lnTo>
                  <a:lnTo>
                    <a:pt x="2543" y="17118"/>
                  </a:lnTo>
                  <a:cubicBezTo>
                    <a:pt x="2543" y="17118"/>
                    <a:pt x="1" y="17626"/>
                    <a:pt x="1" y="18134"/>
                  </a:cubicBezTo>
                  <a:cubicBezTo>
                    <a:pt x="1" y="18643"/>
                    <a:pt x="509" y="18812"/>
                    <a:pt x="1018" y="18812"/>
                  </a:cubicBezTo>
                  <a:cubicBezTo>
                    <a:pt x="1527" y="18812"/>
                    <a:pt x="3221" y="17965"/>
                    <a:pt x="3221" y="17965"/>
                  </a:cubicBezTo>
                  <a:lnTo>
                    <a:pt x="3221" y="17965"/>
                  </a:lnTo>
                  <a:cubicBezTo>
                    <a:pt x="3221" y="17965"/>
                    <a:pt x="1501" y="20488"/>
                    <a:pt x="2179" y="20488"/>
                  </a:cubicBezTo>
                  <a:cubicBezTo>
                    <a:pt x="2856" y="20488"/>
                    <a:pt x="5103" y="20957"/>
                    <a:pt x="5103" y="20957"/>
                  </a:cubicBezTo>
                  <a:cubicBezTo>
                    <a:pt x="5103" y="20957"/>
                    <a:pt x="7627" y="20507"/>
                    <a:pt x="8475" y="20507"/>
                  </a:cubicBezTo>
                  <a:cubicBezTo>
                    <a:pt x="9323" y="20507"/>
                    <a:pt x="11356" y="15931"/>
                    <a:pt x="11356" y="15931"/>
                  </a:cubicBezTo>
                  <a:cubicBezTo>
                    <a:pt x="11356" y="15931"/>
                    <a:pt x="25931" y="10169"/>
                    <a:pt x="27795" y="8813"/>
                  </a:cubicBezTo>
                  <a:cubicBezTo>
                    <a:pt x="29659" y="7457"/>
                    <a:pt x="35083" y="4068"/>
                    <a:pt x="35083" y="4068"/>
                  </a:cubicBezTo>
                  <a:lnTo>
                    <a:pt x="31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931;p38"/>
            <p:cNvSpPr/>
            <p:nvPr/>
          </p:nvSpPr>
          <p:spPr>
            <a:xfrm>
              <a:off x="3243575" y="3119200"/>
              <a:ext cx="892300" cy="538075"/>
            </a:xfrm>
            <a:custGeom>
              <a:avLst/>
              <a:gdLst/>
              <a:ahLst/>
              <a:cxnLst/>
              <a:rect l="l" t="t" r="r" b="b"/>
              <a:pathLst>
                <a:path w="35692" h="21523" extrusionOk="0">
                  <a:moveTo>
                    <a:pt x="31904" y="640"/>
                  </a:moveTo>
                  <a:lnTo>
                    <a:pt x="34940" y="4284"/>
                  </a:lnTo>
                  <a:cubicBezTo>
                    <a:pt x="33812" y="4992"/>
                    <a:pt x="29520" y="7697"/>
                    <a:pt x="27911" y="8868"/>
                  </a:cubicBezTo>
                  <a:cubicBezTo>
                    <a:pt x="26096" y="10187"/>
                    <a:pt x="11679" y="15895"/>
                    <a:pt x="11534" y="15951"/>
                  </a:cubicBezTo>
                  <a:cubicBezTo>
                    <a:pt x="11464" y="15978"/>
                    <a:pt x="11409" y="16032"/>
                    <a:pt x="11380" y="16100"/>
                  </a:cubicBezTo>
                  <a:cubicBezTo>
                    <a:pt x="10344" y="18430"/>
                    <a:pt x="9141" y="20449"/>
                    <a:pt x="8757" y="20507"/>
                  </a:cubicBezTo>
                  <a:cubicBezTo>
                    <a:pt x="7954" y="20507"/>
                    <a:pt x="5770" y="20884"/>
                    <a:pt x="5389" y="20952"/>
                  </a:cubicBezTo>
                  <a:cubicBezTo>
                    <a:pt x="5056" y="20883"/>
                    <a:pt x="3341" y="20537"/>
                    <a:pt x="2596" y="20494"/>
                  </a:cubicBezTo>
                  <a:cubicBezTo>
                    <a:pt x="2675" y="20146"/>
                    <a:pt x="3155" y="19260"/>
                    <a:pt x="3737" y="18409"/>
                  </a:cubicBezTo>
                  <a:cubicBezTo>
                    <a:pt x="3809" y="18302"/>
                    <a:pt x="3800" y="18160"/>
                    <a:pt x="3716" y="18063"/>
                  </a:cubicBezTo>
                  <a:cubicBezTo>
                    <a:pt x="3661" y="18000"/>
                    <a:pt x="3583" y="17966"/>
                    <a:pt x="3503" y="17966"/>
                  </a:cubicBezTo>
                  <a:cubicBezTo>
                    <a:pt x="3460" y="17966"/>
                    <a:pt x="3416" y="17976"/>
                    <a:pt x="3376" y="17997"/>
                  </a:cubicBezTo>
                  <a:cubicBezTo>
                    <a:pt x="2697" y="18336"/>
                    <a:pt x="1604" y="18814"/>
                    <a:pt x="1300" y="18814"/>
                  </a:cubicBezTo>
                  <a:cubicBezTo>
                    <a:pt x="1025" y="18814"/>
                    <a:pt x="565" y="18762"/>
                    <a:pt x="556" y="18466"/>
                  </a:cubicBezTo>
                  <a:cubicBezTo>
                    <a:pt x="677" y="18271"/>
                    <a:pt x="1764" y="17902"/>
                    <a:pt x="2880" y="17678"/>
                  </a:cubicBezTo>
                  <a:cubicBezTo>
                    <a:pt x="2916" y="17672"/>
                    <a:pt x="2951" y="17658"/>
                    <a:pt x="2981" y="17637"/>
                  </a:cubicBezTo>
                  <a:lnTo>
                    <a:pt x="4444" y="16662"/>
                  </a:lnTo>
                  <a:lnTo>
                    <a:pt x="6912" y="16497"/>
                  </a:lnTo>
                  <a:cubicBezTo>
                    <a:pt x="6967" y="16493"/>
                    <a:pt x="7020" y="16473"/>
                    <a:pt x="7065" y="16439"/>
                  </a:cubicBezTo>
                  <a:cubicBezTo>
                    <a:pt x="7190" y="16342"/>
                    <a:pt x="19617" y="6778"/>
                    <a:pt x="22109" y="5449"/>
                  </a:cubicBezTo>
                  <a:cubicBezTo>
                    <a:pt x="24611" y="4113"/>
                    <a:pt x="28490" y="2424"/>
                    <a:pt x="28548" y="2399"/>
                  </a:cubicBezTo>
                  <a:lnTo>
                    <a:pt x="31904" y="640"/>
                  </a:lnTo>
                  <a:close/>
                  <a:moveTo>
                    <a:pt x="31975" y="1"/>
                  </a:moveTo>
                  <a:cubicBezTo>
                    <a:pt x="31930" y="1"/>
                    <a:pt x="31886" y="11"/>
                    <a:pt x="31844" y="33"/>
                  </a:cubicBezTo>
                  <a:lnTo>
                    <a:pt x="28303" y="1888"/>
                  </a:lnTo>
                  <a:cubicBezTo>
                    <a:pt x="28264" y="1905"/>
                    <a:pt x="24366" y="3603"/>
                    <a:pt x="21843" y="4949"/>
                  </a:cubicBezTo>
                  <a:cubicBezTo>
                    <a:pt x="19379" y="6263"/>
                    <a:pt x="7889" y="15090"/>
                    <a:pt x="6789" y="15937"/>
                  </a:cubicBezTo>
                  <a:lnTo>
                    <a:pt x="4331" y="16101"/>
                  </a:lnTo>
                  <a:cubicBezTo>
                    <a:pt x="4282" y="16104"/>
                    <a:pt x="4235" y="16121"/>
                    <a:pt x="4193" y="16148"/>
                  </a:cubicBezTo>
                  <a:lnTo>
                    <a:pt x="2715" y="17134"/>
                  </a:lnTo>
                  <a:cubicBezTo>
                    <a:pt x="913" y="17500"/>
                    <a:pt x="0" y="17931"/>
                    <a:pt x="0" y="18417"/>
                  </a:cubicBezTo>
                  <a:cubicBezTo>
                    <a:pt x="0" y="19010"/>
                    <a:pt x="498" y="19378"/>
                    <a:pt x="1300" y="19378"/>
                  </a:cubicBezTo>
                  <a:cubicBezTo>
                    <a:pt x="1607" y="19378"/>
                    <a:pt x="2211" y="19149"/>
                    <a:pt x="2734" y="18920"/>
                  </a:cubicBezTo>
                  <a:lnTo>
                    <a:pt x="2734" y="18920"/>
                  </a:lnTo>
                  <a:cubicBezTo>
                    <a:pt x="2259" y="19708"/>
                    <a:pt x="1896" y="20493"/>
                    <a:pt x="2075" y="20833"/>
                  </a:cubicBezTo>
                  <a:cubicBezTo>
                    <a:pt x="2149" y="20974"/>
                    <a:pt x="2290" y="21054"/>
                    <a:pt x="2461" y="21054"/>
                  </a:cubicBezTo>
                  <a:cubicBezTo>
                    <a:pt x="3102" y="21054"/>
                    <a:pt x="5305" y="21512"/>
                    <a:pt x="5327" y="21516"/>
                  </a:cubicBezTo>
                  <a:cubicBezTo>
                    <a:pt x="5345" y="21520"/>
                    <a:pt x="5365" y="21522"/>
                    <a:pt x="5385" y="21522"/>
                  </a:cubicBezTo>
                  <a:cubicBezTo>
                    <a:pt x="5401" y="21522"/>
                    <a:pt x="5418" y="21520"/>
                    <a:pt x="5435" y="21518"/>
                  </a:cubicBezTo>
                  <a:cubicBezTo>
                    <a:pt x="5460" y="21514"/>
                    <a:pt x="7944" y="21072"/>
                    <a:pt x="8757" y="21072"/>
                  </a:cubicBezTo>
                  <a:cubicBezTo>
                    <a:pt x="9666" y="21072"/>
                    <a:pt x="11187" y="17913"/>
                    <a:pt x="11849" y="16435"/>
                  </a:cubicBezTo>
                  <a:cubicBezTo>
                    <a:pt x="13283" y="15866"/>
                    <a:pt x="26435" y="10640"/>
                    <a:pt x="28242" y="9324"/>
                  </a:cubicBezTo>
                  <a:cubicBezTo>
                    <a:pt x="30078" y="7991"/>
                    <a:pt x="35459" y="4625"/>
                    <a:pt x="35514" y="4591"/>
                  </a:cubicBezTo>
                  <a:cubicBezTo>
                    <a:pt x="35660" y="4501"/>
                    <a:pt x="35692" y="4301"/>
                    <a:pt x="35582" y="4169"/>
                  </a:cubicBezTo>
                  <a:lnTo>
                    <a:pt x="32192" y="102"/>
                  </a:lnTo>
                  <a:cubicBezTo>
                    <a:pt x="32137" y="36"/>
                    <a:pt x="32057" y="1"/>
                    <a:pt x="319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932;p38"/>
            <p:cNvSpPr/>
            <p:nvPr/>
          </p:nvSpPr>
          <p:spPr>
            <a:xfrm>
              <a:off x="3987875" y="2778125"/>
              <a:ext cx="411000" cy="496450"/>
            </a:xfrm>
            <a:custGeom>
              <a:avLst/>
              <a:gdLst/>
              <a:ahLst/>
              <a:cxnLst/>
              <a:rect l="l" t="t" r="r" b="b"/>
              <a:pathLst>
                <a:path w="16440" h="19858" extrusionOk="0">
                  <a:moveTo>
                    <a:pt x="15886" y="1"/>
                  </a:moveTo>
                  <a:lnTo>
                    <a:pt x="1" y="14434"/>
                  </a:lnTo>
                  <a:lnTo>
                    <a:pt x="4576" y="19858"/>
                  </a:lnTo>
                  <a:lnTo>
                    <a:pt x="13389" y="16469"/>
                  </a:lnTo>
                  <a:lnTo>
                    <a:pt x="16440" y="199"/>
                  </a:lnTo>
                  <a:lnTo>
                    <a:pt x="15886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933;p38"/>
            <p:cNvSpPr/>
            <p:nvPr/>
          </p:nvSpPr>
          <p:spPr>
            <a:xfrm>
              <a:off x="3980025" y="2771075"/>
              <a:ext cx="426425" cy="510575"/>
            </a:xfrm>
            <a:custGeom>
              <a:avLst/>
              <a:gdLst/>
              <a:ahLst/>
              <a:cxnLst/>
              <a:rect l="l" t="t" r="r" b="b"/>
              <a:pathLst>
                <a:path w="17057" h="20423" extrusionOk="0">
                  <a:moveTo>
                    <a:pt x="16265" y="606"/>
                  </a:moveTo>
                  <a:lnTo>
                    <a:pt x="16431" y="665"/>
                  </a:lnTo>
                  <a:lnTo>
                    <a:pt x="13454" y="16543"/>
                  </a:lnTo>
                  <a:lnTo>
                    <a:pt x="4976" y="19804"/>
                  </a:lnTo>
                  <a:lnTo>
                    <a:pt x="706" y="14743"/>
                  </a:lnTo>
                  <a:lnTo>
                    <a:pt x="16265" y="606"/>
                  </a:lnTo>
                  <a:close/>
                  <a:moveTo>
                    <a:pt x="16201" y="0"/>
                  </a:moveTo>
                  <a:cubicBezTo>
                    <a:pt x="16131" y="0"/>
                    <a:pt x="16063" y="26"/>
                    <a:pt x="16010" y="74"/>
                  </a:cubicBezTo>
                  <a:lnTo>
                    <a:pt x="125" y="14508"/>
                  </a:lnTo>
                  <a:cubicBezTo>
                    <a:pt x="12" y="14610"/>
                    <a:pt x="1" y="14783"/>
                    <a:pt x="98" y="14899"/>
                  </a:cubicBezTo>
                  <a:lnTo>
                    <a:pt x="4674" y="20323"/>
                  </a:lnTo>
                  <a:cubicBezTo>
                    <a:pt x="4727" y="20386"/>
                    <a:pt x="4807" y="20423"/>
                    <a:pt x="4890" y="20423"/>
                  </a:cubicBezTo>
                  <a:cubicBezTo>
                    <a:pt x="4925" y="20423"/>
                    <a:pt x="4959" y="20416"/>
                    <a:pt x="4992" y="20404"/>
                  </a:cubicBezTo>
                  <a:lnTo>
                    <a:pt x="13804" y="17014"/>
                  </a:lnTo>
                  <a:cubicBezTo>
                    <a:pt x="13896" y="16979"/>
                    <a:pt x="13963" y="16899"/>
                    <a:pt x="13981" y="16802"/>
                  </a:cubicBezTo>
                  <a:lnTo>
                    <a:pt x="17032" y="534"/>
                  </a:lnTo>
                  <a:cubicBezTo>
                    <a:pt x="17057" y="397"/>
                    <a:pt x="16980" y="262"/>
                    <a:pt x="16849" y="215"/>
                  </a:cubicBezTo>
                  <a:lnTo>
                    <a:pt x="16295" y="17"/>
                  </a:lnTo>
                  <a:cubicBezTo>
                    <a:pt x="16264" y="6"/>
                    <a:pt x="16232" y="0"/>
                    <a:pt x="16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934;p38"/>
            <p:cNvSpPr/>
            <p:nvPr/>
          </p:nvSpPr>
          <p:spPr>
            <a:xfrm>
              <a:off x="3987875" y="3090850"/>
              <a:ext cx="182825" cy="183725"/>
            </a:xfrm>
            <a:custGeom>
              <a:avLst/>
              <a:gdLst/>
              <a:ahLst/>
              <a:cxnLst/>
              <a:rect l="l" t="t" r="r" b="b"/>
              <a:pathLst>
                <a:path w="7313" h="7349" extrusionOk="0">
                  <a:moveTo>
                    <a:pt x="2119" y="1"/>
                  </a:moveTo>
                  <a:lnTo>
                    <a:pt x="1" y="1925"/>
                  </a:lnTo>
                  <a:lnTo>
                    <a:pt x="4576" y="7349"/>
                  </a:lnTo>
                  <a:lnTo>
                    <a:pt x="7312" y="6297"/>
                  </a:lnTo>
                  <a:lnTo>
                    <a:pt x="21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935;p38"/>
            <p:cNvSpPr/>
            <p:nvPr/>
          </p:nvSpPr>
          <p:spPr>
            <a:xfrm>
              <a:off x="3980025" y="3083800"/>
              <a:ext cx="199200" cy="197850"/>
            </a:xfrm>
            <a:custGeom>
              <a:avLst/>
              <a:gdLst/>
              <a:ahLst/>
              <a:cxnLst/>
              <a:rect l="l" t="t" r="r" b="b"/>
              <a:pathLst>
                <a:path w="7968" h="7914" extrusionOk="0">
                  <a:moveTo>
                    <a:pt x="2404" y="692"/>
                  </a:moveTo>
                  <a:lnTo>
                    <a:pt x="7159" y="6455"/>
                  </a:lnTo>
                  <a:lnTo>
                    <a:pt x="4976" y="7295"/>
                  </a:lnTo>
                  <a:lnTo>
                    <a:pt x="706" y="2234"/>
                  </a:lnTo>
                  <a:lnTo>
                    <a:pt x="2404" y="692"/>
                  </a:lnTo>
                  <a:close/>
                  <a:moveTo>
                    <a:pt x="2429" y="0"/>
                  </a:moveTo>
                  <a:cubicBezTo>
                    <a:pt x="2360" y="0"/>
                    <a:pt x="2294" y="26"/>
                    <a:pt x="2243" y="74"/>
                  </a:cubicBezTo>
                  <a:lnTo>
                    <a:pt x="125" y="1999"/>
                  </a:lnTo>
                  <a:cubicBezTo>
                    <a:pt x="12" y="2101"/>
                    <a:pt x="1" y="2274"/>
                    <a:pt x="98" y="2390"/>
                  </a:cubicBezTo>
                  <a:lnTo>
                    <a:pt x="4674" y="7814"/>
                  </a:lnTo>
                  <a:cubicBezTo>
                    <a:pt x="4727" y="7877"/>
                    <a:pt x="4807" y="7914"/>
                    <a:pt x="4890" y="7914"/>
                  </a:cubicBezTo>
                  <a:cubicBezTo>
                    <a:pt x="4925" y="7914"/>
                    <a:pt x="4959" y="7907"/>
                    <a:pt x="4992" y="7895"/>
                  </a:cubicBezTo>
                  <a:lnTo>
                    <a:pt x="7728" y="6842"/>
                  </a:lnTo>
                  <a:cubicBezTo>
                    <a:pt x="7908" y="6772"/>
                    <a:pt x="7967" y="6547"/>
                    <a:pt x="7845" y="6398"/>
                  </a:cubicBezTo>
                  <a:lnTo>
                    <a:pt x="2650" y="103"/>
                  </a:lnTo>
                  <a:cubicBezTo>
                    <a:pt x="2602" y="43"/>
                    <a:pt x="2530" y="7"/>
                    <a:pt x="2453" y="1"/>
                  </a:cubicBezTo>
                  <a:cubicBezTo>
                    <a:pt x="2445" y="0"/>
                    <a:pt x="2437" y="0"/>
                    <a:pt x="24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936;p38"/>
            <p:cNvSpPr/>
            <p:nvPr/>
          </p:nvSpPr>
          <p:spPr>
            <a:xfrm>
              <a:off x="5008775" y="5034000"/>
              <a:ext cx="219850" cy="305700"/>
            </a:xfrm>
            <a:custGeom>
              <a:avLst/>
              <a:gdLst/>
              <a:ahLst/>
              <a:cxnLst/>
              <a:rect l="l" t="t" r="r" b="b"/>
              <a:pathLst>
                <a:path w="8794" h="12228" extrusionOk="0">
                  <a:moveTo>
                    <a:pt x="2358" y="0"/>
                  </a:moveTo>
                  <a:cubicBezTo>
                    <a:pt x="1220" y="0"/>
                    <a:pt x="1" y="1626"/>
                    <a:pt x="1" y="1626"/>
                  </a:cubicBezTo>
                  <a:cubicBezTo>
                    <a:pt x="1" y="1626"/>
                    <a:pt x="618" y="2862"/>
                    <a:pt x="1132" y="3993"/>
                  </a:cubicBezTo>
                  <a:cubicBezTo>
                    <a:pt x="1647" y="5126"/>
                    <a:pt x="3499" y="11507"/>
                    <a:pt x="5558" y="12124"/>
                  </a:cubicBezTo>
                  <a:cubicBezTo>
                    <a:pt x="5790" y="12194"/>
                    <a:pt x="6012" y="12227"/>
                    <a:pt x="6223" y="12227"/>
                  </a:cubicBezTo>
                  <a:cubicBezTo>
                    <a:pt x="7874" y="12227"/>
                    <a:pt x="8794" y="10187"/>
                    <a:pt x="8337" y="7905"/>
                  </a:cubicBezTo>
                  <a:cubicBezTo>
                    <a:pt x="7823" y="5332"/>
                    <a:pt x="2779" y="83"/>
                    <a:pt x="2779" y="83"/>
                  </a:cubicBezTo>
                  <a:cubicBezTo>
                    <a:pt x="2641" y="26"/>
                    <a:pt x="2501" y="0"/>
                    <a:pt x="2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937;p38"/>
            <p:cNvSpPr/>
            <p:nvPr/>
          </p:nvSpPr>
          <p:spPr>
            <a:xfrm>
              <a:off x="5001250" y="5026925"/>
              <a:ext cx="231225" cy="319800"/>
            </a:xfrm>
            <a:custGeom>
              <a:avLst/>
              <a:gdLst/>
              <a:ahLst/>
              <a:cxnLst/>
              <a:rect l="l" t="t" r="r" b="b"/>
              <a:pathLst>
                <a:path w="9249" h="12792" extrusionOk="0">
                  <a:moveTo>
                    <a:pt x="2661" y="567"/>
                  </a:moveTo>
                  <a:cubicBezTo>
                    <a:pt x="2750" y="567"/>
                    <a:pt x="2836" y="580"/>
                    <a:pt x="2920" y="608"/>
                  </a:cubicBezTo>
                  <a:cubicBezTo>
                    <a:pt x="3412" y="1128"/>
                    <a:pt x="7893" y="5904"/>
                    <a:pt x="8361" y="8243"/>
                  </a:cubicBezTo>
                  <a:cubicBezTo>
                    <a:pt x="8655" y="9717"/>
                    <a:pt x="8355" y="11116"/>
                    <a:pt x="7595" y="11807"/>
                  </a:cubicBezTo>
                  <a:cubicBezTo>
                    <a:pt x="7288" y="12086"/>
                    <a:pt x="6923" y="12227"/>
                    <a:pt x="6519" y="12227"/>
                  </a:cubicBezTo>
                  <a:cubicBezTo>
                    <a:pt x="6334" y="12227"/>
                    <a:pt x="6140" y="12197"/>
                    <a:pt x="5940" y="12138"/>
                  </a:cubicBezTo>
                  <a:cubicBezTo>
                    <a:pt x="4419" y="11681"/>
                    <a:pt x="2882" y="7409"/>
                    <a:pt x="2143" y="5356"/>
                  </a:cubicBezTo>
                  <a:cubicBezTo>
                    <a:pt x="1949" y="4815"/>
                    <a:pt x="1796" y="4390"/>
                    <a:pt x="1691" y="4160"/>
                  </a:cubicBezTo>
                  <a:cubicBezTo>
                    <a:pt x="1288" y="3274"/>
                    <a:pt x="818" y="2317"/>
                    <a:pt x="634" y="1944"/>
                  </a:cubicBezTo>
                  <a:cubicBezTo>
                    <a:pt x="1047" y="1440"/>
                    <a:pt x="1929" y="567"/>
                    <a:pt x="2661" y="567"/>
                  </a:cubicBezTo>
                  <a:close/>
                  <a:moveTo>
                    <a:pt x="2666" y="0"/>
                  </a:moveTo>
                  <a:cubicBezTo>
                    <a:pt x="1396" y="0"/>
                    <a:pt x="135" y="1659"/>
                    <a:pt x="75" y="1739"/>
                  </a:cubicBezTo>
                  <a:cubicBezTo>
                    <a:pt x="10" y="1825"/>
                    <a:pt x="0" y="1939"/>
                    <a:pt x="48" y="2035"/>
                  </a:cubicBezTo>
                  <a:cubicBezTo>
                    <a:pt x="55" y="2048"/>
                    <a:pt x="669" y="3280"/>
                    <a:pt x="1176" y="4394"/>
                  </a:cubicBezTo>
                  <a:cubicBezTo>
                    <a:pt x="1271" y="4602"/>
                    <a:pt x="1421" y="5019"/>
                    <a:pt x="1611" y="5546"/>
                  </a:cubicBezTo>
                  <a:cubicBezTo>
                    <a:pt x="2759" y="8737"/>
                    <a:pt x="4122" y="12182"/>
                    <a:pt x="5778" y="12679"/>
                  </a:cubicBezTo>
                  <a:cubicBezTo>
                    <a:pt x="6017" y="12753"/>
                    <a:pt x="6267" y="12791"/>
                    <a:pt x="6518" y="12792"/>
                  </a:cubicBezTo>
                  <a:cubicBezTo>
                    <a:pt x="7063" y="12792"/>
                    <a:pt x="7564" y="12600"/>
                    <a:pt x="7976" y="12225"/>
                  </a:cubicBezTo>
                  <a:cubicBezTo>
                    <a:pt x="8879" y="11402"/>
                    <a:pt x="9249" y="9796"/>
                    <a:pt x="8915" y="8131"/>
                  </a:cubicBezTo>
                  <a:cubicBezTo>
                    <a:pt x="8390" y="5509"/>
                    <a:pt x="3493" y="386"/>
                    <a:pt x="3284" y="169"/>
                  </a:cubicBezTo>
                  <a:cubicBezTo>
                    <a:pt x="3257" y="141"/>
                    <a:pt x="3224" y="119"/>
                    <a:pt x="3189" y="104"/>
                  </a:cubicBezTo>
                  <a:cubicBezTo>
                    <a:pt x="3017" y="32"/>
                    <a:pt x="2841" y="0"/>
                    <a:pt x="2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938;p38"/>
            <p:cNvSpPr/>
            <p:nvPr/>
          </p:nvSpPr>
          <p:spPr>
            <a:xfrm>
              <a:off x="5097200" y="5233200"/>
              <a:ext cx="129400" cy="106475"/>
            </a:xfrm>
            <a:custGeom>
              <a:avLst/>
              <a:gdLst/>
              <a:ahLst/>
              <a:cxnLst/>
              <a:rect l="l" t="t" r="r" b="b"/>
              <a:pathLst>
                <a:path w="5176" h="4259" extrusionOk="0">
                  <a:moveTo>
                    <a:pt x="3340" y="0"/>
                  </a:moveTo>
                  <a:cubicBezTo>
                    <a:pt x="2189" y="0"/>
                    <a:pt x="906" y="413"/>
                    <a:pt x="0" y="1892"/>
                  </a:cubicBezTo>
                  <a:cubicBezTo>
                    <a:pt x="618" y="3034"/>
                    <a:pt x="1307" y="3942"/>
                    <a:pt x="2021" y="4156"/>
                  </a:cubicBezTo>
                  <a:cubicBezTo>
                    <a:pt x="2253" y="4226"/>
                    <a:pt x="2475" y="4259"/>
                    <a:pt x="2685" y="4259"/>
                  </a:cubicBezTo>
                  <a:cubicBezTo>
                    <a:pt x="4268" y="4259"/>
                    <a:pt x="5175" y="2381"/>
                    <a:pt x="4843" y="212"/>
                  </a:cubicBezTo>
                  <a:cubicBezTo>
                    <a:pt x="4410" y="95"/>
                    <a:pt x="3890" y="0"/>
                    <a:pt x="3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939;p38"/>
            <p:cNvSpPr/>
            <p:nvPr/>
          </p:nvSpPr>
          <p:spPr>
            <a:xfrm>
              <a:off x="5089775" y="5226200"/>
              <a:ext cx="141650" cy="120525"/>
            </a:xfrm>
            <a:custGeom>
              <a:avLst/>
              <a:gdLst/>
              <a:ahLst/>
              <a:cxnLst/>
              <a:rect l="l" t="t" r="r" b="b"/>
              <a:pathLst>
                <a:path w="5666" h="4821" extrusionOk="0">
                  <a:moveTo>
                    <a:pt x="3631" y="560"/>
                  </a:moveTo>
                  <a:cubicBezTo>
                    <a:pt x="4068" y="560"/>
                    <a:pt x="4494" y="624"/>
                    <a:pt x="4886" y="719"/>
                  </a:cubicBezTo>
                  <a:cubicBezTo>
                    <a:pt x="5045" y="2042"/>
                    <a:pt x="4712" y="3262"/>
                    <a:pt x="4020" y="3864"/>
                  </a:cubicBezTo>
                  <a:cubicBezTo>
                    <a:pt x="3721" y="4125"/>
                    <a:pt x="3367" y="4256"/>
                    <a:pt x="2977" y="4256"/>
                  </a:cubicBezTo>
                  <a:cubicBezTo>
                    <a:pt x="2792" y="4256"/>
                    <a:pt x="2599" y="4226"/>
                    <a:pt x="2399" y="4167"/>
                  </a:cubicBezTo>
                  <a:cubicBezTo>
                    <a:pt x="2030" y="4055"/>
                    <a:pt x="1425" y="3618"/>
                    <a:pt x="625" y="2183"/>
                  </a:cubicBezTo>
                  <a:cubicBezTo>
                    <a:pt x="1446" y="940"/>
                    <a:pt x="2568" y="560"/>
                    <a:pt x="3631" y="560"/>
                  </a:cubicBezTo>
                  <a:close/>
                  <a:moveTo>
                    <a:pt x="3641" y="0"/>
                  </a:moveTo>
                  <a:cubicBezTo>
                    <a:pt x="2434" y="0"/>
                    <a:pt x="1035" y="424"/>
                    <a:pt x="56" y="2024"/>
                  </a:cubicBezTo>
                  <a:cubicBezTo>
                    <a:pt x="4" y="2111"/>
                    <a:pt x="0" y="2219"/>
                    <a:pt x="48" y="2307"/>
                  </a:cubicBezTo>
                  <a:cubicBezTo>
                    <a:pt x="807" y="3708"/>
                    <a:pt x="1522" y="4493"/>
                    <a:pt x="2237" y="4708"/>
                  </a:cubicBezTo>
                  <a:cubicBezTo>
                    <a:pt x="2476" y="4781"/>
                    <a:pt x="2725" y="4819"/>
                    <a:pt x="2976" y="4821"/>
                  </a:cubicBezTo>
                  <a:cubicBezTo>
                    <a:pt x="2981" y="4821"/>
                    <a:pt x="2985" y="4821"/>
                    <a:pt x="2990" y="4821"/>
                  </a:cubicBezTo>
                  <a:cubicBezTo>
                    <a:pt x="3505" y="4821"/>
                    <a:pt x="4003" y="4632"/>
                    <a:pt x="4391" y="4292"/>
                  </a:cubicBezTo>
                  <a:cubicBezTo>
                    <a:pt x="5272" y="3526"/>
                    <a:pt x="5665" y="2054"/>
                    <a:pt x="5420" y="449"/>
                  </a:cubicBezTo>
                  <a:cubicBezTo>
                    <a:pt x="5402" y="339"/>
                    <a:pt x="5322" y="248"/>
                    <a:pt x="5214" y="219"/>
                  </a:cubicBezTo>
                  <a:cubicBezTo>
                    <a:pt x="4785" y="103"/>
                    <a:pt x="4236" y="0"/>
                    <a:pt x="3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940;p38"/>
            <p:cNvSpPr/>
            <p:nvPr/>
          </p:nvSpPr>
          <p:spPr>
            <a:xfrm>
              <a:off x="5079450" y="5231975"/>
              <a:ext cx="149075" cy="107725"/>
            </a:xfrm>
            <a:custGeom>
              <a:avLst/>
              <a:gdLst/>
              <a:ahLst/>
              <a:cxnLst/>
              <a:rect l="l" t="t" r="r" b="b"/>
              <a:pathLst>
                <a:path w="5963" h="4309" extrusionOk="0">
                  <a:moveTo>
                    <a:pt x="5512" y="0"/>
                  </a:moveTo>
                  <a:lnTo>
                    <a:pt x="5512" y="0"/>
                  </a:lnTo>
                  <a:cubicBezTo>
                    <a:pt x="5314" y="1052"/>
                    <a:pt x="4794" y="3079"/>
                    <a:pt x="3657" y="3382"/>
                  </a:cubicBezTo>
                  <a:cubicBezTo>
                    <a:pt x="3572" y="3405"/>
                    <a:pt x="3485" y="3416"/>
                    <a:pt x="3397" y="3416"/>
                  </a:cubicBezTo>
                  <a:cubicBezTo>
                    <a:pt x="2345" y="3416"/>
                    <a:pt x="1033" y="1895"/>
                    <a:pt x="0" y="472"/>
                  </a:cubicBezTo>
                  <a:lnTo>
                    <a:pt x="0" y="472"/>
                  </a:lnTo>
                  <a:cubicBezTo>
                    <a:pt x="774" y="2235"/>
                    <a:pt x="1729" y="3905"/>
                    <a:pt x="2731" y="4205"/>
                  </a:cubicBezTo>
                  <a:cubicBezTo>
                    <a:pt x="2963" y="4275"/>
                    <a:pt x="3185" y="4308"/>
                    <a:pt x="3396" y="4308"/>
                  </a:cubicBezTo>
                  <a:cubicBezTo>
                    <a:pt x="5043" y="4308"/>
                    <a:pt x="5962" y="2278"/>
                    <a:pt x="5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941;p38"/>
            <p:cNvSpPr/>
            <p:nvPr/>
          </p:nvSpPr>
          <p:spPr>
            <a:xfrm>
              <a:off x="5071525" y="5224900"/>
              <a:ext cx="160875" cy="121825"/>
            </a:xfrm>
            <a:custGeom>
              <a:avLst/>
              <a:gdLst/>
              <a:ahLst/>
              <a:cxnLst/>
              <a:rect l="l" t="t" r="r" b="b"/>
              <a:pathLst>
                <a:path w="6435" h="4873" extrusionOk="0">
                  <a:moveTo>
                    <a:pt x="5606" y="2154"/>
                  </a:moveTo>
                  <a:lnTo>
                    <a:pt x="5606" y="2154"/>
                  </a:lnTo>
                  <a:cubicBezTo>
                    <a:pt x="5495" y="2882"/>
                    <a:pt x="5212" y="3500"/>
                    <a:pt x="4782" y="3889"/>
                  </a:cubicBezTo>
                  <a:cubicBezTo>
                    <a:pt x="4476" y="4168"/>
                    <a:pt x="4112" y="4307"/>
                    <a:pt x="3708" y="4307"/>
                  </a:cubicBezTo>
                  <a:cubicBezTo>
                    <a:pt x="3523" y="4307"/>
                    <a:pt x="3329" y="4278"/>
                    <a:pt x="3129" y="4219"/>
                  </a:cubicBezTo>
                  <a:cubicBezTo>
                    <a:pt x="2811" y="4122"/>
                    <a:pt x="2360" y="3801"/>
                    <a:pt x="1785" y="2939"/>
                  </a:cubicBezTo>
                  <a:lnTo>
                    <a:pt x="1785" y="2939"/>
                  </a:lnTo>
                  <a:cubicBezTo>
                    <a:pt x="2517" y="3642"/>
                    <a:pt x="3150" y="3983"/>
                    <a:pt x="3709" y="3983"/>
                  </a:cubicBezTo>
                  <a:cubicBezTo>
                    <a:pt x="3825" y="3983"/>
                    <a:pt x="3938" y="3968"/>
                    <a:pt x="4048" y="3939"/>
                  </a:cubicBezTo>
                  <a:cubicBezTo>
                    <a:pt x="4767" y="3747"/>
                    <a:pt x="5265" y="3020"/>
                    <a:pt x="5606" y="2154"/>
                  </a:cubicBezTo>
                  <a:close/>
                  <a:moveTo>
                    <a:pt x="5828" y="0"/>
                  </a:moveTo>
                  <a:cubicBezTo>
                    <a:pt x="5692" y="0"/>
                    <a:pt x="5576" y="97"/>
                    <a:pt x="5551" y="231"/>
                  </a:cubicBezTo>
                  <a:cubicBezTo>
                    <a:pt x="5389" y="1092"/>
                    <a:pt x="4905" y="3124"/>
                    <a:pt x="3901" y="3391"/>
                  </a:cubicBezTo>
                  <a:cubicBezTo>
                    <a:pt x="3845" y="3407"/>
                    <a:pt x="3783" y="3415"/>
                    <a:pt x="3714" y="3415"/>
                  </a:cubicBezTo>
                  <a:cubicBezTo>
                    <a:pt x="3166" y="3415"/>
                    <a:pt x="2198" y="2865"/>
                    <a:pt x="546" y="587"/>
                  </a:cubicBezTo>
                  <a:cubicBezTo>
                    <a:pt x="491" y="512"/>
                    <a:pt x="405" y="472"/>
                    <a:pt x="317" y="472"/>
                  </a:cubicBezTo>
                  <a:cubicBezTo>
                    <a:pt x="269" y="472"/>
                    <a:pt x="220" y="484"/>
                    <a:pt x="176" y="509"/>
                  </a:cubicBezTo>
                  <a:cubicBezTo>
                    <a:pt x="51" y="581"/>
                    <a:pt x="0" y="735"/>
                    <a:pt x="58" y="868"/>
                  </a:cubicBezTo>
                  <a:cubicBezTo>
                    <a:pt x="1085" y="3208"/>
                    <a:pt x="2037" y="4481"/>
                    <a:pt x="2967" y="4760"/>
                  </a:cubicBezTo>
                  <a:cubicBezTo>
                    <a:pt x="3206" y="4834"/>
                    <a:pt x="3456" y="4872"/>
                    <a:pt x="3707" y="4873"/>
                  </a:cubicBezTo>
                  <a:cubicBezTo>
                    <a:pt x="4251" y="4873"/>
                    <a:pt x="4752" y="4682"/>
                    <a:pt x="5163" y="4308"/>
                  </a:cubicBezTo>
                  <a:cubicBezTo>
                    <a:pt x="6064" y="3489"/>
                    <a:pt x="6434" y="1888"/>
                    <a:pt x="6106" y="229"/>
                  </a:cubicBezTo>
                  <a:cubicBezTo>
                    <a:pt x="6080" y="96"/>
                    <a:pt x="5964" y="0"/>
                    <a:pt x="5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942;p38"/>
            <p:cNvSpPr/>
            <p:nvPr/>
          </p:nvSpPr>
          <p:spPr>
            <a:xfrm>
              <a:off x="5037050" y="5085425"/>
              <a:ext cx="77225" cy="40700"/>
            </a:xfrm>
            <a:custGeom>
              <a:avLst/>
              <a:gdLst/>
              <a:ahLst/>
              <a:cxnLst/>
              <a:rect l="l" t="t" r="r" b="b"/>
              <a:pathLst>
                <a:path w="3089" h="1628" extrusionOk="0">
                  <a:moveTo>
                    <a:pt x="2822" y="0"/>
                  </a:moveTo>
                  <a:cubicBezTo>
                    <a:pt x="2282" y="0"/>
                    <a:pt x="618" y="908"/>
                    <a:pt x="618" y="908"/>
                  </a:cubicBezTo>
                  <a:cubicBezTo>
                    <a:pt x="1" y="1525"/>
                    <a:pt x="207" y="1628"/>
                    <a:pt x="516" y="1628"/>
                  </a:cubicBezTo>
                  <a:cubicBezTo>
                    <a:pt x="825" y="1628"/>
                    <a:pt x="3089" y="496"/>
                    <a:pt x="2986" y="84"/>
                  </a:cubicBezTo>
                  <a:cubicBezTo>
                    <a:pt x="2971" y="25"/>
                    <a:pt x="2912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943;p38"/>
            <p:cNvSpPr/>
            <p:nvPr/>
          </p:nvSpPr>
          <p:spPr>
            <a:xfrm>
              <a:off x="5037625" y="5081950"/>
              <a:ext cx="78125" cy="47700"/>
            </a:xfrm>
            <a:custGeom>
              <a:avLst/>
              <a:gdLst/>
              <a:ahLst/>
              <a:cxnLst/>
              <a:rect l="l" t="t" r="r" b="b"/>
              <a:pathLst>
                <a:path w="3125" h="1908" extrusionOk="0">
                  <a:moveTo>
                    <a:pt x="2788" y="277"/>
                  </a:moveTo>
                  <a:cubicBezTo>
                    <a:pt x="2799" y="277"/>
                    <a:pt x="2810" y="277"/>
                    <a:pt x="2819" y="279"/>
                  </a:cubicBezTo>
                  <a:cubicBezTo>
                    <a:pt x="2694" y="620"/>
                    <a:pt x="780" y="1620"/>
                    <a:pt x="493" y="1625"/>
                  </a:cubicBezTo>
                  <a:cubicBezTo>
                    <a:pt x="442" y="1625"/>
                    <a:pt x="392" y="1622"/>
                    <a:pt x="341" y="1614"/>
                  </a:cubicBezTo>
                  <a:lnTo>
                    <a:pt x="338" y="1616"/>
                  </a:lnTo>
                  <a:cubicBezTo>
                    <a:pt x="342" y="1587"/>
                    <a:pt x="379" y="1467"/>
                    <a:pt x="681" y="1161"/>
                  </a:cubicBezTo>
                  <a:cubicBezTo>
                    <a:pt x="1514" y="709"/>
                    <a:pt x="2489" y="277"/>
                    <a:pt x="2788" y="277"/>
                  </a:cubicBezTo>
                  <a:close/>
                  <a:moveTo>
                    <a:pt x="2806" y="1"/>
                  </a:moveTo>
                  <a:cubicBezTo>
                    <a:pt x="2248" y="1"/>
                    <a:pt x="949" y="693"/>
                    <a:pt x="528" y="922"/>
                  </a:cubicBezTo>
                  <a:cubicBezTo>
                    <a:pt x="516" y="929"/>
                    <a:pt x="505" y="937"/>
                    <a:pt x="496" y="947"/>
                  </a:cubicBezTo>
                  <a:cubicBezTo>
                    <a:pt x="123" y="1320"/>
                    <a:pt x="1" y="1546"/>
                    <a:pt x="74" y="1722"/>
                  </a:cubicBezTo>
                  <a:cubicBezTo>
                    <a:pt x="152" y="1908"/>
                    <a:pt x="400" y="1908"/>
                    <a:pt x="493" y="1908"/>
                  </a:cubicBezTo>
                  <a:cubicBezTo>
                    <a:pt x="794" y="1908"/>
                    <a:pt x="2592" y="1031"/>
                    <a:pt x="3003" y="506"/>
                  </a:cubicBezTo>
                  <a:cubicBezTo>
                    <a:pt x="3092" y="392"/>
                    <a:pt x="3124" y="285"/>
                    <a:pt x="3101" y="190"/>
                  </a:cubicBezTo>
                  <a:cubicBezTo>
                    <a:pt x="3082" y="116"/>
                    <a:pt x="3030" y="56"/>
                    <a:pt x="2961" y="28"/>
                  </a:cubicBezTo>
                  <a:cubicBezTo>
                    <a:pt x="2920" y="9"/>
                    <a:pt x="2868" y="1"/>
                    <a:pt x="2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944;p38"/>
            <p:cNvSpPr/>
            <p:nvPr/>
          </p:nvSpPr>
          <p:spPr>
            <a:xfrm>
              <a:off x="5049950" y="5103425"/>
              <a:ext cx="77200" cy="40725"/>
            </a:xfrm>
            <a:custGeom>
              <a:avLst/>
              <a:gdLst/>
              <a:ahLst/>
              <a:cxnLst/>
              <a:rect l="l" t="t" r="r" b="b"/>
              <a:pathLst>
                <a:path w="3088" h="1629" extrusionOk="0">
                  <a:moveTo>
                    <a:pt x="2821" y="1"/>
                  </a:moveTo>
                  <a:cubicBezTo>
                    <a:pt x="2280" y="1"/>
                    <a:pt x="617" y="908"/>
                    <a:pt x="617" y="908"/>
                  </a:cubicBezTo>
                  <a:cubicBezTo>
                    <a:pt x="0" y="1526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945;p38"/>
            <p:cNvSpPr/>
            <p:nvPr/>
          </p:nvSpPr>
          <p:spPr>
            <a:xfrm>
              <a:off x="5050500" y="5100000"/>
              <a:ext cx="78100" cy="47675"/>
            </a:xfrm>
            <a:custGeom>
              <a:avLst/>
              <a:gdLst/>
              <a:ahLst/>
              <a:cxnLst/>
              <a:rect l="l" t="t" r="r" b="b"/>
              <a:pathLst>
                <a:path w="3124" h="1907" extrusionOk="0">
                  <a:moveTo>
                    <a:pt x="2794" y="276"/>
                  </a:moveTo>
                  <a:cubicBezTo>
                    <a:pt x="2803" y="276"/>
                    <a:pt x="2811" y="276"/>
                    <a:pt x="2818" y="277"/>
                  </a:cubicBezTo>
                  <a:cubicBezTo>
                    <a:pt x="2693" y="619"/>
                    <a:pt x="779" y="1617"/>
                    <a:pt x="492" y="1624"/>
                  </a:cubicBezTo>
                  <a:cubicBezTo>
                    <a:pt x="441" y="1624"/>
                    <a:pt x="391" y="1620"/>
                    <a:pt x="340" y="1612"/>
                  </a:cubicBezTo>
                  <a:cubicBezTo>
                    <a:pt x="339" y="1612"/>
                    <a:pt x="338" y="1613"/>
                    <a:pt x="337" y="1613"/>
                  </a:cubicBezTo>
                  <a:cubicBezTo>
                    <a:pt x="341" y="1585"/>
                    <a:pt x="378" y="1466"/>
                    <a:pt x="681" y="1160"/>
                  </a:cubicBezTo>
                  <a:cubicBezTo>
                    <a:pt x="1518" y="705"/>
                    <a:pt x="2516" y="276"/>
                    <a:pt x="2794" y="276"/>
                  </a:cubicBezTo>
                  <a:close/>
                  <a:moveTo>
                    <a:pt x="2814" y="1"/>
                  </a:moveTo>
                  <a:cubicBezTo>
                    <a:pt x="2269" y="1"/>
                    <a:pt x="951" y="690"/>
                    <a:pt x="527" y="921"/>
                  </a:cubicBezTo>
                  <a:cubicBezTo>
                    <a:pt x="515" y="927"/>
                    <a:pt x="504" y="936"/>
                    <a:pt x="495" y="945"/>
                  </a:cubicBezTo>
                  <a:cubicBezTo>
                    <a:pt x="127" y="1313"/>
                    <a:pt x="1" y="1546"/>
                    <a:pt x="74" y="1721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794" y="1906"/>
                    <a:pt x="2592" y="1029"/>
                    <a:pt x="3002" y="503"/>
                  </a:cubicBezTo>
                  <a:cubicBezTo>
                    <a:pt x="3090" y="390"/>
                    <a:pt x="3124" y="284"/>
                    <a:pt x="3100" y="187"/>
                  </a:cubicBezTo>
                  <a:cubicBezTo>
                    <a:pt x="3081" y="114"/>
                    <a:pt x="3029" y="54"/>
                    <a:pt x="2959" y="25"/>
                  </a:cubicBezTo>
                  <a:cubicBezTo>
                    <a:pt x="2921" y="8"/>
                    <a:pt x="2872" y="1"/>
                    <a:pt x="2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946;p38"/>
            <p:cNvSpPr/>
            <p:nvPr/>
          </p:nvSpPr>
          <p:spPr>
            <a:xfrm>
              <a:off x="5062800" y="5121450"/>
              <a:ext cx="77225" cy="40700"/>
            </a:xfrm>
            <a:custGeom>
              <a:avLst/>
              <a:gdLst/>
              <a:ahLst/>
              <a:cxnLst/>
              <a:rect l="l" t="t" r="r" b="b"/>
              <a:pathLst>
                <a:path w="3089" h="1628" extrusionOk="0">
                  <a:moveTo>
                    <a:pt x="2821" y="0"/>
                  </a:moveTo>
                  <a:cubicBezTo>
                    <a:pt x="2281" y="0"/>
                    <a:pt x="618" y="907"/>
                    <a:pt x="618" y="907"/>
                  </a:cubicBezTo>
                  <a:cubicBezTo>
                    <a:pt x="0" y="1525"/>
                    <a:pt x="207" y="1628"/>
                    <a:pt x="515" y="1628"/>
                  </a:cubicBezTo>
                  <a:cubicBezTo>
                    <a:pt x="824" y="1628"/>
                    <a:pt x="3088" y="495"/>
                    <a:pt x="2985" y="84"/>
                  </a:cubicBezTo>
                  <a:cubicBezTo>
                    <a:pt x="2970" y="26"/>
                    <a:pt x="2911" y="0"/>
                    <a:pt x="2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947;p38"/>
            <p:cNvSpPr/>
            <p:nvPr/>
          </p:nvSpPr>
          <p:spPr>
            <a:xfrm>
              <a:off x="5063400" y="5118000"/>
              <a:ext cx="78050" cy="47700"/>
            </a:xfrm>
            <a:custGeom>
              <a:avLst/>
              <a:gdLst/>
              <a:ahLst/>
              <a:cxnLst/>
              <a:rect l="l" t="t" r="r" b="b"/>
              <a:pathLst>
                <a:path w="3122" h="1908" extrusionOk="0">
                  <a:moveTo>
                    <a:pt x="2777" y="275"/>
                  </a:moveTo>
                  <a:cubicBezTo>
                    <a:pt x="2792" y="275"/>
                    <a:pt x="2805" y="276"/>
                    <a:pt x="2817" y="278"/>
                  </a:cubicBezTo>
                  <a:cubicBezTo>
                    <a:pt x="2691" y="619"/>
                    <a:pt x="778" y="1619"/>
                    <a:pt x="491" y="1624"/>
                  </a:cubicBezTo>
                  <a:cubicBezTo>
                    <a:pt x="440" y="1624"/>
                    <a:pt x="389" y="1620"/>
                    <a:pt x="339" y="1613"/>
                  </a:cubicBezTo>
                  <a:cubicBezTo>
                    <a:pt x="338" y="1613"/>
                    <a:pt x="337" y="1614"/>
                    <a:pt x="336" y="1614"/>
                  </a:cubicBezTo>
                  <a:cubicBezTo>
                    <a:pt x="340" y="1586"/>
                    <a:pt x="376" y="1466"/>
                    <a:pt x="679" y="1159"/>
                  </a:cubicBezTo>
                  <a:cubicBezTo>
                    <a:pt x="1503" y="712"/>
                    <a:pt x="2468" y="275"/>
                    <a:pt x="2777" y="275"/>
                  </a:cubicBezTo>
                  <a:close/>
                  <a:moveTo>
                    <a:pt x="2810" y="0"/>
                  </a:moveTo>
                  <a:cubicBezTo>
                    <a:pt x="2261" y="0"/>
                    <a:pt x="949" y="691"/>
                    <a:pt x="526" y="921"/>
                  </a:cubicBezTo>
                  <a:cubicBezTo>
                    <a:pt x="514" y="928"/>
                    <a:pt x="503" y="935"/>
                    <a:pt x="494" y="945"/>
                  </a:cubicBezTo>
                  <a:cubicBezTo>
                    <a:pt x="125" y="1314"/>
                    <a:pt x="0" y="1546"/>
                    <a:pt x="73" y="1721"/>
                  </a:cubicBezTo>
                  <a:cubicBezTo>
                    <a:pt x="149" y="1907"/>
                    <a:pt x="398" y="1907"/>
                    <a:pt x="491" y="1907"/>
                  </a:cubicBezTo>
                  <a:cubicBezTo>
                    <a:pt x="792" y="1907"/>
                    <a:pt x="2590" y="1030"/>
                    <a:pt x="3000" y="504"/>
                  </a:cubicBezTo>
                  <a:cubicBezTo>
                    <a:pt x="3089" y="391"/>
                    <a:pt x="3122" y="284"/>
                    <a:pt x="3098" y="188"/>
                  </a:cubicBezTo>
                  <a:cubicBezTo>
                    <a:pt x="3079" y="115"/>
                    <a:pt x="3028" y="55"/>
                    <a:pt x="2959" y="26"/>
                  </a:cubicBezTo>
                  <a:cubicBezTo>
                    <a:pt x="2919" y="8"/>
                    <a:pt x="2869" y="0"/>
                    <a:pt x="2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948;p38"/>
            <p:cNvSpPr/>
            <p:nvPr/>
          </p:nvSpPr>
          <p:spPr>
            <a:xfrm>
              <a:off x="5075675" y="5139450"/>
              <a:ext cx="77225" cy="40725"/>
            </a:xfrm>
            <a:custGeom>
              <a:avLst/>
              <a:gdLst/>
              <a:ahLst/>
              <a:cxnLst/>
              <a:rect l="l" t="t" r="r" b="b"/>
              <a:pathLst>
                <a:path w="3089" h="1629" extrusionOk="0">
                  <a:moveTo>
                    <a:pt x="2821" y="1"/>
                  </a:moveTo>
                  <a:cubicBezTo>
                    <a:pt x="2281" y="1"/>
                    <a:pt x="618" y="908"/>
                    <a:pt x="618" y="908"/>
                  </a:cubicBezTo>
                  <a:cubicBezTo>
                    <a:pt x="0" y="1525"/>
                    <a:pt x="206" y="1628"/>
                    <a:pt x="514" y="1628"/>
                  </a:cubicBezTo>
                  <a:cubicBezTo>
                    <a:pt x="823" y="1628"/>
                    <a:pt x="3088" y="496"/>
                    <a:pt x="2985" y="85"/>
                  </a:cubicBezTo>
                  <a:cubicBezTo>
                    <a:pt x="2970" y="26"/>
                    <a:pt x="2911" y="1"/>
                    <a:pt x="2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949;p38"/>
            <p:cNvSpPr/>
            <p:nvPr/>
          </p:nvSpPr>
          <p:spPr>
            <a:xfrm>
              <a:off x="5076225" y="5136050"/>
              <a:ext cx="78100" cy="47650"/>
            </a:xfrm>
            <a:custGeom>
              <a:avLst/>
              <a:gdLst/>
              <a:ahLst/>
              <a:cxnLst/>
              <a:rect l="l" t="t" r="r" b="b"/>
              <a:pathLst>
                <a:path w="3124" h="1906" extrusionOk="0">
                  <a:moveTo>
                    <a:pt x="2789" y="274"/>
                  </a:moveTo>
                  <a:cubicBezTo>
                    <a:pt x="2800" y="274"/>
                    <a:pt x="2810" y="274"/>
                    <a:pt x="2818" y="275"/>
                  </a:cubicBezTo>
                  <a:cubicBezTo>
                    <a:pt x="2693" y="618"/>
                    <a:pt x="779" y="1618"/>
                    <a:pt x="492" y="1623"/>
                  </a:cubicBezTo>
                  <a:cubicBezTo>
                    <a:pt x="441" y="1622"/>
                    <a:pt x="391" y="1619"/>
                    <a:pt x="341" y="1612"/>
                  </a:cubicBezTo>
                  <a:lnTo>
                    <a:pt x="338" y="1612"/>
                  </a:lnTo>
                  <a:cubicBezTo>
                    <a:pt x="341" y="1584"/>
                    <a:pt x="378" y="1464"/>
                    <a:pt x="682" y="1159"/>
                  </a:cubicBezTo>
                  <a:cubicBezTo>
                    <a:pt x="1514" y="706"/>
                    <a:pt x="2493" y="274"/>
                    <a:pt x="2789" y="274"/>
                  </a:cubicBezTo>
                  <a:close/>
                  <a:moveTo>
                    <a:pt x="2816" y="0"/>
                  </a:moveTo>
                  <a:cubicBezTo>
                    <a:pt x="2271" y="0"/>
                    <a:pt x="951" y="690"/>
                    <a:pt x="527" y="920"/>
                  </a:cubicBezTo>
                  <a:cubicBezTo>
                    <a:pt x="516" y="926"/>
                    <a:pt x="506" y="934"/>
                    <a:pt x="496" y="944"/>
                  </a:cubicBezTo>
                  <a:cubicBezTo>
                    <a:pt x="122" y="1318"/>
                    <a:pt x="0" y="1543"/>
                    <a:pt x="74" y="1720"/>
                  </a:cubicBezTo>
                  <a:cubicBezTo>
                    <a:pt x="151" y="1906"/>
                    <a:pt x="399" y="1906"/>
                    <a:pt x="492" y="1906"/>
                  </a:cubicBezTo>
                  <a:cubicBezTo>
                    <a:pt x="814" y="1906"/>
                    <a:pt x="2586" y="1036"/>
                    <a:pt x="3002" y="504"/>
                  </a:cubicBezTo>
                  <a:cubicBezTo>
                    <a:pt x="3091" y="389"/>
                    <a:pt x="3124" y="282"/>
                    <a:pt x="3100" y="186"/>
                  </a:cubicBezTo>
                  <a:cubicBezTo>
                    <a:pt x="3081" y="113"/>
                    <a:pt x="3030" y="54"/>
                    <a:pt x="2961" y="24"/>
                  </a:cubicBezTo>
                  <a:cubicBezTo>
                    <a:pt x="2922" y="8"/>
                    <a:pt x="2874" y="0"/>
                    <a:pt x="2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950;p38"/>
            <p:cNvSpPr/>
            <p:nvPr/>
          </p:nvSpPr>
          <p:spPr>
            <a:xfrm>
              <a:off x="3769800" y="5154025"/>
              <a:ext cx="349200" cy="167825"/>
            </a:xfrm>
            <a:custGeom>
              <a:avLst/>
              <a:gdLst/>
              <a:ahLst/>
              <a:cxnLst/>
              <a:rect l="l" t="t" r="r" b="b"/>
              <a:pathLst>
                <a:path w="13968" h="6713" extrusionOk="0">
                  <a:moveTo>
                    <a:pt x="11688" y="1"/>
                  </a:moveTo>
                  <a:lnTo>
                    <a:pt x="7960" y="600"/>
                  </a:lnTo>
                  <a:cubicBezTo>
                    <a:pt x="7578" y="1041"/>
                    <a:pt x="7166" y="1455"/>
                    <a:pt x="6727" y="1841"/>
                  </a:cubicBezTo>
                  <a:cubicBezTo>
                    <a:pt x="5997" y="2481"/>
                    <a:pt x="2605" y="3396"/>
                    <a:pt x="1303" y="4509"/>
                  </a:cubicBezTo>
                  <a:cubicBezTo>
                    <a:pt x="1" y="5621"/>
                    <a:pt x="2701" y="6648"/>
                    <a:pt x="5048" y="6710"/>
                  </a:cubicBezTo>
                  <a:cubicBezTo>
                    <a:pt x="5105" y="6712"/>
                    <a:pt x="5161" y="6712"/>
                    <a:pt x="5217" y="6712"/>
                  </a:cubicBezTo>
                  <a:cubicBezTo>
                    <a:pt x="7331" y="6712"/>
                    <a:pt x="9146" y="5701"/>
                    <a:pt x="10698" y="5701"/>
                  </a:cubicBezTo>
                  <a:cubicBezTo>
                    <a:pt x="10814" y="5701"/>
                    <a:pt x="10929" y="5707"/>
                    <a:pt x="11042" y="5719"/>
                  </a:cubicBezTo>
                  <a:cubicBezTo>
                    <a:pt x="11441" y="5762"/>
                    <a:pt x="11819" y="5792"/>
                    <a:pt x="12160" y="5792"/>
                  </a:cubicBezTo>
                  <a:cubicBezTo>
                    <a:pt x="13246" y="5792"/>
                    <a:pt x="13967" y="5486"/>
                    <a:pt x="13833" y="4301"/>
                  </a:cubicBezTo>
                  <a:cubicBezTo>
                    <a:pt x="13657" y="2743"/>
                    <a:pt x="11688" y="1"/>
                    <a:pt x="11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951;p38"/>
            <p:cNvSpPr/>
            <p:nvPr/>
          </p:nvSpPr>
          <p:spPr>
            <a:xfrm>
              <a:off x="3785500" y="5146975"/>
              <a:ext cx="338800" cy="181925"/>
            </a:xfrm>
            <a:custGeom>
              <a:avLst/>
              <a:gdLst/>
              <a:ahLst/>
              <a:cxnLst/>
              <a:rect l="l" t="t" r="r" b="b"/>
              <a:pathLst>
                <a:path w="13552" h="7277" extrusionOk="0">
                  <a:moveTo>
                    <a:pt x="10929" y="590"/>
                  </a:moveTo>
                  <a:cubicBezTo>
                    <a:pt x="11326" y="1165"/>
                    <a:pt x="12780" y="3345"/>
                    <a:pt x="12924" y="4615"/>
                  </a:cubicBezTo>
                  <a:cubicBezTo>
                    <a:pt x="12970" y="5022"/>
                    <a:pt x="12907" y="5305"/>
                    <a:pt x="12729" y="5484"/>
                  </a:cubicBezTo>
                  <a:cubicBezTo>
                    <a:pt x="12499" y="5716"/>
                    <a:pt x="12060" y="5791"/>
                    <a:pt x="11535" y="5791"/>
                  </a:cubicBezTo>
                  <a:cubicBezTo>
                    <a:pt x="11196" y="5791"/>
                    <a:pt x="10822" y="5760"/>
                    <a:pt x="10444" y="5719"/>
                  </a:cubicBezTo>
                  <a:cubicBezTo>
                    <a:pt x="10322" y="5706"/>
                    <a:pt x="10197" y="5700"/>
                    <a:pt x="10072" y="5700"/>
                  </a:cubicBezTo>
                  <a:cubicBezTo>
                    <a:pt x="9317" y="5700"/>
                    <a:pt x="8516" y="5923"/>
                    <a:pt x="7676" y="6157"/>
                  </a:cubicBezTo>
                  <a:cubicBezTo>
                    <a:pt x="6705" y="6428"/>
                    <a:pt x="5709" y="6711"/>
                    <a:pt x="4614" y="6711"/>
                  </a:cubicBezTo>
                  <a:cubicBezTo>
                    <a:pt x="4552" y="6711"/>
                    <a:pt x="4490" y="6710"/>
                    <a:pt x="4428" y="6708"/>
                  </a:cubicBezTo>
                  <a:cubicBezTo>
                    <a:pt x="2521" y="6660"/>
                    <a:pt x="824" y="6001"/>
                    <a:pt x="634" y="5467"/>
                  </a:cubicBezTo>
                  <a:cubicBezTo>
                    <a:pt x="616" y="5416"/>
                    <a:pt x="562" y="5260"/>
                    <a:pt x="859" y="5005"/>
                  </a:cubicBezTo>
                  <a:cubicBezTo>
                    <a:pt x="1562" y="4405"/>
                    <a:pt x="2930" y="3854"/>
                    <a:pt x="4140" y="3367"/>
                  </a:cubicBezTo>
                  <a:cubicBezTo>
                    <a:pt x="5141" y="2963"/>
                    <a:pt x="5933" y="2645"/>
                    <a:pt x="6286" y="2336"/>
                  </a:cubicBezTo>
                  <a:cubicBezTo>
                    <a:pt x="6708" y="1964"/>
                    <a:pt x="7107" y="1566"/>
                    <a:pt x="7480" y="1145"/>
                  </a:cubicBezTo>
                  <a:lnTo>
                    <a:pt x="10929" y="590"/>
                  </a:lnTo>
                  <a:close/>
                  <a:moveTo>
                    <a:pt x="11057" y="1"/>
                  </a:moveTo>
                  <a:cubicBezTo>
                    <a:pt x="11043" y="1"/>
                    <a:pt x="11029" y="2"/>
                    <a:pt x="11015" y="4"/>
                  </a:cubicBezTo>
                  <a:lnTo>
                    <a:pt x="7288" y="602"/>
                  </a:lnTo>
                  <a:cubicBezTo>
                    <a:pt x="7221" y="613"/>
                    <a:pt x="7160" y="648"/>
                    <a:pt x="7117" y="700"/>
                  </a:cubicBezTo>
                  <a:cubicBezTo>
                    <a:pt x="6743" y="1131"/>
                    <a:pt x="6342" y="1535"/>
                    <a:pt x="5913" y="1910"/>
                  </a:cubicBezTo>
                  <a:cubicBezTo>
                    <a:pt x="5633" y="2157"/>
                    <a:pt x="4805" y="2489"/>
                    <a:pt x="3929" y="2842"/>
                  </a:cubicBezTo>
                  <a:cubicBezTo>
                    <a:pt x="2679" y="3346"/>
                    <a:pt x="1264" y="3915"/>
                    <a:pt x="492" y="4576"/>
                  </a:cubicBezTo>
                  <a:cubicBezTo>
                    <a:pt x="1" y="4994"/>
                    <a:pt x="8" y="5394"/>
                    <a:pt x="102" y="5656"/>
                  </a:cubicBezTo>
                  <a:cubicBezTo>
                    <a:pt x="472" y="6705"/>
                    <a:pt x="2846" y="7233"/>
                    <a:pt x="4412" y="7275"/>
                  </a:cubicBezTo>
                  <a:cubicBezTo>
                    <a:pt x="4471" y="7277"/>
                    <a:pt x="4529" y="7277"/>
                    <a:pt x="4587" y="7277"/>
                  </a:cubicBezTo>
                  <a:cubicBezTo>
                    <a:pt x="5767" y="7277"/>
                    <a:pt x="6860" y="6973"/>
                    <a:pt x="7828" y="6703"/>
                  </a:cubicBezTo>
                  <a:cubicBezTo>
                    <a:pt x="8633" y="6478"/>
                    <a:pt x="9402" y="6266"/>
                    <a:pt x="10083" y="6266"/>
                  </a:cubicBezTo>
                  <a:cubicBezTo>
                    <a:pt x="10185" y="6266"/>
                    <a:pt x="10285" y="6271"/>
                    <a:pt x="10384" y="6281"/>
                  </a:cubicBezTo>
                  <a:cubicBezTo>
                    <a:pt x="10813" y="6327"/>
                    <a:pt x="11200" y="6356"/>
                    <a:pt x="11544" y="6356"/>
                  </a:cubicBezTo>
                  <a:cubicBezTo>
                    <a:pt x="12253" y="6356"/>
                    <a:pt x="12781" y="6233"/>
                    <a:pt x="13130" y="5882"/>
                  </a:cubicBezTo>
                  <a:cubicBezTo>
                    <a:pt x="13432" y="5578"/>
                    <a:pt x="13552" y="5130"/>
                    <a:pt x="13487" y="4551"/>
                  </a:cubicBezTo>
                  <a:cubicBezTo>
                    <a:pt x="13304" y="2939"/>
                    <a:pt x="11372" y="233"/>
                    <a:pt x="11289" y="118"/>
                  </a:cubicBezTo>
                  <a:cubicBezTo>
                    <a:pt x="11234" y="43"/>
                    <a:pt x="11148" y="1"/>
                    <a:pt x="1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952;p38"/>
            <p:cNvSpPr/>
            <p:nvPr/>
          </p:nvSpPr>
          <p:spPr>
            <a:xfrm>
              <a:off x="3769825" y="5244525"/>
              <a:ext cx="131125" cy="77275"/>
            </a:xfrm>
            <a:custGeom>
              <a:avLst/>
              <a:gdLst/>
              <a:ahLst/>
              <a:cxnLst/>
              <a:rect l="l" t="t" r="r" b="b"/>
              <a:pathLst>
                <a:path w="5245" h="3091" extrusionOk="0">
                  <a:moveTo>
                    <a:pt x="2791" y="0"/>
                  </a:moveTo>
                  <a:cubicBezTo>
                    <a:pt x="2200" y="279"/>
                    <a:pt x="1668" y="576"/>
                    <a:pt x="1302" y="888"/>
                  </a:cubicBezTo>
                  <a:cubicBezTo>
                    <a:pt x="1" y="2001"/>
                    <a:pt x="2700" y="3028"/>
                    <a:pt x="5047" y="3090"/>
                  </a:cubicBezTo>
                  <a:cubicBezTo>
                    <a:pt x="5056" y="3090"/>
                    <a:pt x="5066" y="3090"/>
                    <a:pt x="5075" y="3090"/>
                  </a:cubicBezTo>
                  <a:cubicBezTo>
                    <a:pt x="5132" y="3090"/>
                    <a:pt x="5188" y="3088"/>
                    <a:pt x="5245" y="3088"/>
                  </a:cubicBezTo>
                  <a:cubicBezTo>
                    <a:pt x="4997" y="2249"/>
                    <a:pt x="4357" y="791"/>
                    <a:pt x="2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953;p38"/>
            <p:cNvSpPr/>
            <p:nvPr/>
          </p:nvSpPr>
          <p:spPr>
            <a:xfrm>
              <a:off x="3785500" y="5237450"/>
              <a:ext cx="123575" cy="91400"/>
            </a:xfrm>
            <a:custGeom>
              <a:avLst/>
              <a:gdLst/>
              <a:ahLst/>
              <a:cxnLst/>
              <a:rect l="l" t="t" r="r" b="b"/>
              <a:pathLst>
                <a:path w="4943" h="3656" extrusionOk="0">
                  <a:moveTo>
                    <a:pt x="2157" y="599"/>
                  </a:moveTo>
                  <a:cubicBezTo>
                    <a:pt x="3344" y="1248"/>
                    <a:pt x="3937" y="2318"/>
                    <a:pt x="4223" y="3082"/>
                  </a:cubicBezTo>
                  <a:cubicBezTo>
                    <a:pt x="2402" y="2994"/>
                    <a:pt x="817" y="2363"/>
                    <a:pt x="634" y="1848"/>
                  </a:cubicBezTo>
                  <a:cubicBezTo>
                    <a:pt x="616" y="1797"/>
                    <a:pt x="562" y="1641"/>
                    <a:pt x="858" y="1386"/>
                  </a:cubicBezTo>
                  <a:cubicBezTo>
                    <a:pt x="1142" y="1144"/>
                    <a:pt x="1568" y="886"/>
                    <a:pt x="2157" y="599"/>
                  </a:cubicBezTo>
                  <a:close/>
                  <a:moveTo>
                    <a:pt x="2163" y="0"/>
                  </a:moveTo>
                  <a:cubicBezTo>
                    <a:pt x="2121" y="0"/>
                    <a:pt x="2080" y="9"/>
                    <a:pt x="2042" y="28"/>
                  </a:cubicBezTo>
                  <a:cubicBezTo>
                    <a:pt x="1331" y="366"/>
                    <a:pt x="838" y="660"/>
                    <a:pt x="492" y="957"/>
                  </a:cubicBezTo>
                  <a:cubicBezTo>
                    <a:pt x="1" y="1377"/>
                    <a:pt x="8" y="1775"/>
                    <a:pt x="102" y="2037"/>
                  </a:cubicBezTo>
                  <a:cubicBezTo>
                    <a:pt x="472" y="3086"/>
                    <a:pt x="2846" y="3614"/>
                    <a:pt x="4412" y="3656"/>
                  </a:cubicBezTo>
                  <a:lnTo>
                    <a:pt x="4557" y="3656"/>
                  </a:lnTo>
                  <a:lnTo>
                    <a:pt x="4620" y="3655"/>
                  </a:lnTo>
                  <a:cubicBezTo>
                    <a:pt x="4808" y="3652"/>
                    <a:pt x="4943" y="3472"/>
                    <a:pt x="4890" y="3292"/>
                  </a:cubicBezTo>
                  <a:cubicBezTo>
                    <a:pt x="4637" y="2435"/>
                    <a:pt x="3964" y="876"/>
                    <a:pt x="2291" y="31"/>
                  </a:cubicBezTo>
                  <a:cubicBezTo>
                    <a:pt x="2251" y="10"/>
                    <a:pt x="2207" y="0"/>
                    <a:pt x="2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954;p38"/>
            <p:cNvSpPr/>
            <p:nvPr/>
          </p:nvSpPr>
          <p:spPr>
            <a:xfrm>
              <a:off x="3928650" y="5190925"/>
              <a:ext cx="75125" cy="38500"/>
            </a:xfrm>
            <a:custGeom>
              <a:avLst/>
              <a:gdLst/>
              <a:ahLst/>
              <a:cxnLst/>
              <a:rect l="l" t="t" r="r" b="b"/>
              <a:pathLst>
                <a:path w="3005" h="1540" extrusionOk="0">
                  <a:moveTo>
                    <a:pt x="591" y="1"/>
                  </a:moveTo>
                  <a:lnTo>
                    <a:pt x="591" y="1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1"/>
                  </a:cubicBezTo>
                  <a:cubicBezTo>
                    <a:pt x="3004" y="1264"/>
                    <a:pt x="591" y="1"/>
                    <a:pt x="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955;p38"/>
            <p:cNvSpPr/>
            <p:nvPr/>
          </p:nvSpPr>
          <p:spPr>
            <a:xfrm>
              <a:off x="3935125" y="5187375"/>
              <a:ext cx="59900" cy="45575"/>
            </a:xfrm>
            <a:custGeom>
              <a:avLst/>
              <a:gdLst/>
              <a:ahLst/>
              <a:cxnLst/>
              <a:rect l="l" t="t" r="r" b="b"/>
              <a:pathLst>
                <a:path w="2396" h="1823" extrusionOk="0">
                  <a:moveTo>
                    <a:pt x="348" y="311"/>
                  </a:moveTo>
                  <a:cubicBezTo>
                    <a:pt x="1284" y="809"/>
                    <a:pt x="2074" y="1361"/>
                    <a:pt x="2081" y="1521"/>
                  </a:cubicBezTo>
                  <a:cubicBezTo>
                    <a:pt x="2050" y="1534"/>
                    <a:pt x="2012" y="1540"/>
                    <a:pt x="1970" y="1540"/>
                  </a:cubicBezTo>
                  <a:cubicBezTo>
                    <a:pt x="1538" y="1540"/>
                    <a:pt x="587" y="933"/>
                    <a:pt x="372" y="473"/>
                  </a:cubicBezTo>
                  <a:cubicBezTo>
                    <a:pt x="332" y="387"/>
                    <a:pt x="333" y="341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8"/>
                  </a:cubicBezTo>
                  <a:cubicBezTo>
                    <a:pt x="56" y="131"/>
                    <a:pt x="0" y="345"/>
                    <a:pt x="116" y="593"/>
                  </a:cubicBezTo>
                  <a:cubicBezTo>
                    <a:pt x="350" y="1092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1"/>
                    <a:pt x="2372" y="1608"/>
                    <a:pt x="2375" y="1547"/>
                  </a:cubicBezTo>
                  <a:cubicBezTo>
                    <a:pt x="2396" y="1112"/>
                    <a:pt x="999" y="333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956;p38"/>
            <p:cNvSpPr/>
            <p:nvPr/>
          </p:nvSpPr>
          <p:spPr>
            <a:xfrm>
              <a:off x="3905225" y="5197325"/>
              <a:ext cx="75125" cy="38450"/>
            </a:xfrm>
            <a:custGeom>
              <a:avLst/>
              <a:gdLst/>
              <a:ahLst/>
              <a:cxnLst/>
              <a:rect l="l" t="t" r="r" b="b"/>
              <a:pathLst>
                <a:path w="3005" h="1538" extrusionOk="0">
                  <a:moveTo>
                    <a:pt x="591" y="0"/>
                  </a:moveTo>
                  <a:lnTo>
                    <a:pt x="591" y="0"/>
                  </a:lnTo>
                  <a:cubicBezTo>
                    <a:pt x="1" y="317"/>
                    <a:pt x="1506" y="1538"/>
                    <a:pt x="2226" y="1538"/>
                  </a:cubicBezTo>
                  <a:cubicBezTo>
                    <a:pt x="2289" y="1538"/>
                    <a:pt x="2345" y="1528"/>
                    <a:pt x="2394" y="1509"/>
                  </a:cubicBezTo>
                  <a:cubicBezTo>
                    <a:pt x="3005" y="1263"/>
                    <a:pt x="591" y="0"/>
                    <a:pt x="5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957;p38"/>
            <p:cNvSpPr/>
            <p:nvPr/>
          </p:nvSpPr>
          <p:spPr>
            <a:xfrm>
              <a:off x="3911700" y="5193775"/>
              <a:ext cx="59900" cy="45550"/>
            </a:xfrm>
            <a:custGeom>
              <a:avLst/>
              <a:gdLst/>
              <a:ahLst/>
              <a:cxnLst/>
              <a:rect l="l" t="t" r="r" b="b"/>
              <a:pathLst>
                <a:path w="2396" h="1822" extrusionOk="0">
                  <a:moveTo>
                    <a:pt x="348" y="311"/>
                  </a:moveTo>
                  <a:lnTo>
                    <a:pt x="348" y="311"/>
                  </a:lnTo>
                  <a:cubicBezTo>
                    <a:pt x="1285" y="809"/>
                    <a:pt x="2074" y="1362"/>
                    <a:pt x="2082" y="1520"/>
                  </a:cubicBezTo>
                  <a:cubicBezTo>
                    <a:pt x="2048" y="1534"/>
                    <a:pt x="2008" y="1541"/>
                    <a:pt x="1962" y="1541"/>
                  </a:cubicBezTo>
                  <a:cubicBezTo>
                    <a:pt x="1522" y="1541"/>
                    <a:pt x="587" y="930"/>
                    <a:pt x="372" y="472"/>
                  </a:cubicBezTo>
                  <a:cubicBezTo>
                    <a:pt x="333" y="388"/>
                    <a:pt x="333" y="340"/>
                    <a:pt x="348" y="311"/>
                  </a:cubicBezTo>
                  <a:close/>
                  <a:moveTo>
                    <a:pt x="331" y="1"/>
                  </a:moveTo>
                  <a:cubicBezTo>
                    <a:pt x="308" y="1"/>
                    <a:pt x="285" y="6"/>
                    <a:pt x="264" y="17"/>
                  </a:cubicBezTo>
                  <a:cubicBezTo>
                    <a:pt x="56" y="130"/>
                    <a:pt x="0" y="344"/>
                    <a:pt x="116" y="592"/>
                  </a:cubicBezTo>
                  <a:cubicBezTo>
                    <a:pt x="349" y="1091"/>
                    <a:pt x="1345" y="1821"/>
                    <a:pt x="1967" y="1821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19" y="1809"/>
                    <a:pt x="2187" y="1783"/>
                  </a:cubicBezTo>
                  <a:cubicBezTo>
                    <a:pt x="2343" y="1720"/>
                    <a:pt x="2372" y="1608"/>
                    <a:pt x="2375" y="1548"/>
                  </a:cubicBezTo>
                  <a:cubicBezTo>
                    <a:pt x="2396" y="1112"/>
                    <a:pt x="999" y="332"/>
                    <a:pt x="397" y="17"/>
                  </a:cubicBezTo>
                  <a:cubicBezTo>
                    <a:pt x="376" y="6"/>
                    <a:pt x="354" y="1"/>
                    <a:pt x="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958;p38"/>
            <p:cNvSpPr/>
            <p:nvPr/>
          </p:nvSpPr>
          <p:spPr>
            <a:xfrm>
              <a:off x="3891700" y="5206675"/>
              <a:ext cx="75100" cy="38475"/>
            </a:xfrm>
            <a:custGeom>
              <a:avLst/>
              <a:gdLst/>
              <a:ahLst/>
              <a:cxnLst/>
              <a:rect l="l" t="t" r="r" b="b"/>
              <a:pathLst>
                <a:path w="3004" h="1539" extrusionOk="0">
                  <a:moveTo>
                    <a:pt x="589" y="0"/>
                  </a:moveTo>
                  <a:lnTo>
                    <a:pt x="589" y="0"/>
                  </a:lnTo>
                  <a:cubicBezTo>
                    <a:pt x="0" y="317"/>
                    <a:pt x="1505" y="1539"/>
                    <a:pt x="2225" y="1539"/>
                  </a:cubicBezTo>
                  <a:cubicBezTo>
                    <a:pt x="2287" y="1539"/>
                    <a:pt x="2344" y="1529"/>
                    <a:pt x="2392" y="1510"/>
                  </a:cubicBezTo>
                  <a:cubicBezTo>
                    <a:pt x="3003" y="1264"/>
                    <a:pt x="590" y="0"/>
                    <a:pt x="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959;p38"/>
            <p:cNvSpPr/>
            <p:nvPr/>
          </p:nvSpPr>
          <p:spPr>
            <a:xfrm>
              <a:off x="3898125" y="5203125"/>
              <a:ext cx="59950" cy="45550"/>
            </a:xfrm>
            <a:custGeom>
              <a:avLst/>
              <a:gdLst/>
              <a:ahLst/>
              <a:cxnLst/>
              <a:rect l="l" t="t" r="r" b="b"/>
              <a:pathLst>
                <a:path w="2398" h="1822" extrusionOk="0">
                  <a:moveTo>
                    <a:pt x="349" y="312"/>
                  </a:moveTo>
                  <a:cubicBezTo>
                    <a:pt x="1286" y="808"/>
                    <a:pt x="2075" y="1362"/>
                    <a:pt x="2082" y="1522"/>
                  </a:cubicBezTo>
                  <a:cubicBezTo>
                    <a:pt x="2051" y="1535"/>
                    <a:pt x="2015" y="1540"/>
                    <a:pt x="1973" y="1540"/>
                  </a:cubicBezTo>
                  <a:cubicBezTo>
                    <a:pt x="1543" y="1540"/>
                    <a:pt x="590" y="935"/>
                    <a:pt x="374" y="475"/>
                  </a:cubicBezTo>
                  <a:cubicBezTo>
                    <a:pt x="333" y="388"/>
                    <a:pt x="333" y="340"/>
                    <a:pt x="349" y="312"/>
                  </a:cubicBezTo>
                  <a:close/>
                  <a:moveTo>
                    <a:pt x="333" y="1"/>
                  </a:moveTo>
                  <a:cubicBezTo>
                    <a:pt x="310" y="1"/>
                    <a:pt x="287" y="7"/>
                    <a:pt x="266" y="18"/>
                  </a:cubicBezTo>
                  <a:cubicBezTo>
                    <a:pt x="56" y="130"/>
                    <a:pt x="1" y="345"/>
                    <a:pt x="117" y="593"/>
                  </a:cubicBezTo>
                  <a:cubicBezTo>
                    <a:pt x="351" y="1091"/>
                    <a:pt x="1345" y="1821"/>
                    <a:pt x="1968" y="1821"/>
                  </a:cubicBezTo>
                  <a:cubicBezTo>
                    <a:pt x="1971" y="1821"/>
                    <a:pt x="1974" y="1821"/>
                    <a:pt x="1977" y="1821"/>
                  </a:cubicBezTo>
                  <a:cubicBezTo>
                    <a:pt x="2049" y="1821"/>
                    <a:pt x="2120" y="1808"/>
                    <a:pt x="2188" y="1783"/>
                  </a:cubicBezTo>
                  <a:cubicBezTo>
                    <a:pt x="2344" y="1720"/>
                    <a:pt x="2372" y="1608"/>
                    <a:pt x="2376" y="1546"/>
                  </a:cubicBezTo>
                  <a:cubicBezTo>
                    <a:pt x="2397" y="1112"/>
                    <a:pt x="1000" y="332"/>
                    <a:pt x="398" y="17"/>
                  </a:cubicBezTo>
                  <a:cubicBezTo>
                    <a:pt x="377" y="6"/>
                    <a:pt x="355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960;p38"/>
            <p:cNvSpPr/>
            <p:nvPr/>
          </p:nvSpPr>
          <p:spPr>
            <a:xfrm>
              <a:off x="3866775" y="5218000"/>
              <a:ext cx="75125" cy="38475"/>
            </a:xfrm>
            <a:custGeom>
              <a:avLst/>
              <a:gdLst/>
              <a:ahLst/>
              <a:cxnLst/>
              <a:rect l="l" t="t" r="r" b="b"/>
              <a:pathLst>
                <a:path w="3005" h="1539" extrusionOk="0">
                  <a:moveTo>
                    <a:pt x="590" y="0"/>
                  </a:moveTo>
                  <a:lnTo>
                    <a:pt x="590" y="0"/>
                  </a:lnTo>
                  <a:cubicBezTo>
                    <a:pt x="0" y="318"/>
                    <a:pt x="1507" y="1539"/>
                    <a:pt x="2226" y="1539"/>
                  </a:cubicBezTo>
                  <a:cubicBezTo>
                    <a:pt x="2288" y="1539"/>
                    <a:pt x="2344" y="1530"/>
                    <a:pt x="2393" y="1510"/>
                  </a:cubicBezTo>
                  <a:cubicBezTo>
                    <a:pt x="3005" y="1263"/>
                    <a:pt x="590" y="0"/>
                    <a:pt x="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961;p38"/>
            <p:cNvSpPr/>
            <p:nvPr/>
          </p:nvSpPr>
          <p:spPr>
            <a:xfrm>
              <a:off x="3873225" y="5214450"/>
              <a:ext cx="59925" cy="45550"/>
            </a:xfrm>
            <a:custGeom>
              <a:avLst/>
              <a:gdLst/>
              <a:ahLst/>
              <a:cxnLst/>
              <a:rect l="l" t="t" r="r" b="b"/>
              <a:pathLst>
                <a:path w="2397" h="1822" extrusionOk="0">
                  <a:moveTo>
                    <a:pt x="348" y="311"/>
                  </a:moveTo>
                  <a:lnTo>
                    <a:pt x="348" y="311"/>
                  </a:lnTo>
                  <a:cubicBezTo>
                    <a:pt x="1285" y="810"/>
                    <a:pt x="2075" y="1361"/>
                    <a:pt x="2082" y="1521"/>
                  </a:cubicBezTo>
                  <a:cubicBezTo>
                    <a:pt x="2051" y="1533"/>
                    <a:pt x="2013" y="1539"/>
                    <a:pt x="1971" y="1539"/>
                  </a:cubicBezTo>
                  <a:cubicBezTo>
                    <a:pt x="1540" y="1539"/>
                    <a:pt x="588" y="933"/>
                    <a:pt x="372" y="473"/>
                  </a:cubicBezTo>
                  <a:cubicBezTo>
                    <a:pt x="332" y="387"/>
                    <a:pt x="333" y="340"/>
                    <a:pt x="348" y="311"/>
                  </a:cubicBezTo>
                  <a:close/>
                  <a:moveTo>
                    <a:pt x="332" y="0"/>
                  </a:moveTo>
                  <a:cubicBezTo>
                    <a:pt x="309" y="0"/>
                    <a:pt x="286" y="6"/>
                    <a:pt x="265" y="17"/>
                  </a:cubicBezTo>
                  <a:cubicBezTo>
                    <a:pt x="56" y="130"/>
                    <a:pt x="0" y="345"/>
                    <a:pt x="116" y="592"/>
                  </a:cubicBezTo>
                  <a:cubicBezTo>
                    <a:pt x="350" y="1091"/>
                    <a:pt x="1345" y="1822"/>
                    <a:pt x="1967" y="1822"/>
                  </a:cubicBezTo>
                  <a:cubicBezTo>
                    <a:pt x="1970" y="1822"/>
                    <a:pt x="1973" y="1822"/>
                    <a:pt x="1976" y="1822"/>
                  </a:cubicBezTo>
                  <a:cubicBezTo>
                    <a:pt x="2048" y="1822"/>
                    <a:pt x="2120" y="1809"/>
                    <a:pt x="2187" y="1782"/>
                  </a:cubicBezTo>
                  <a:cubicBezTo>
                    <a:pt x="2343" y="1721"/>
                    <a:pt x="2372" y="1607"/>
                    <a:pt x="2375" y="1547"/>
                  </a:cubicBezTo>
                  <a:cubicBezTo>
                    <a:pt x="2397" y="1112"/>
                    <a:pt x="999" y="333"/>
                    <a:pt x="398" y="16"/>
                  </a:cubicBezTo>
                  <a:cubicBezTo>
                    <a:pt x="377" y="6"/>
                    <a:pt x="355" y="0"/>
                    <a:pt x="3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962;p38"/>
            <p:cNvSpPr/>
            <p:nvPr/>
          </p:nvSpPr>
          <p:spPr>
            <a:xfrm>
              <a:off x="3784100" y="5269900"/>
              <a:ext cx="331850" cy="51950"/>
            </a:xfrm>
            <a:custGeom>
              <a:avLst/>
              <a:gdLst/>
              <a:ahLst/>
              <a:cxnLst/>
              <a:rect l="l" t="t" r="r" b="b"/>
              <a:pathLst>
                <a:path w="13274" h="2078" extrusionOk="0">
                  <a:moveTo>
                    <a:pt x="13273" y="0"/>
                  </a:moveTo>
                  <a:lnTo>
                    <a:pt x="13273" y="0"/>
                  </a:lnTo>
                  <a:cubicBezTo>
                    <a:pt x="12902" y="127"/>
                    <a:pt x="12332" y="252"/>
                    <a:pt x="11457" y="306"/>
                  </a:cubicBezTo>
                  <a:cubicBezTo>
                    <a:pt x="9377" y="432"/>
                    <a:pt x="8242" y="629"/>
                    <a:pt x="6074" y="1050"/>
                  </a:cubicBezTo>
                  <a:cubicBezTo>
                    <a:pt x="5433" y="1175"/>
                    <a:pt x="4800" y="1245"/>
                    <a:pt x="4175" y="1245"/>
                  </a:cubicBezTo>
                  <a:cubicBezTo>
                    <a:pt x="2892" y="1245"/>
                    <a:pt x="1647" y="949"/>
                    <a:pt x="458" y="220"/>
                  </a:cubicBezTo>
                  <a:lnTo>
                    <a:pt x="458" y="220"/>
                  </a:lnTo>
                  <a:cubicBezTo>
                    <a:pt x="0" y="1190"/>
                    <a:pt x="2375" y="2020"/>
                    <a:pt x="4476" y="2075"/>
                  </a:cubicBezTo>
                  <a:cubicBezTo>
                    <a:pt x="4533" y="2077"/>
                    <a:pt x="4589" y="2077"/>
                    <a:pt x="4645" y="2077"/>
                  </a:cubicBezTo>
                  <a:cubicBezTo>
                    <a:pt x="6759" y="2077"/>
                    <a:pt x="8574" y="1066"/>
                    <a:pt x="10126" y="1066"/>
                  </a:cubicBezTo>
                  <a:cubicBezTo>
                    <a:pt x="10242" y="1066"/>
                    <a:pt x="10357" y="1072"/>
                    <a:pt x="10470" y="1084"/>
                  </a:cubicBezTo>
                  <a:cubicBezTo>
                    <a:pt x="10866" y="1126"/>
                    <a:pt x="11242" y="1156"/>
                    <a:pt x="11582" y="1156"/>
                  </a:cubicBezTo>
                  <a:cubicBezTo>
                    <a:pt x="12559" y="1156"/>
                    <a:pt x="13241" y="909"/>
                    <a:pt x="132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963;p38"/>
            <p:cNvSpPr/>
            <p:nvPr/>
          </p:nvSpPr>
          <p:spPr>
            <a:xfrm>
              <a:off x="3785925" y="5262825"/>
              <a:ext cx="337200" cy="66075"/>
            </a:xfrm>
            <a:custGeom>
              <a:avLst/>
              <a:gdLst/>
              <a:ahLst/>
              <a:cxnLst/>
              <a:rect l="l" t="t" r="r" b="b"/>
              <a:pathLst>
                <a:path w="13488" h="2643" extrusionOk="0">
                  <a:moveTo>
                    <a:pt x="12826" y="682"/>
                  </a:moveTo>
                  <a:lnTo>
                    <a:pt x="12826" y="682"/>
                  </a:lnTo>
                  <a:cubicBezTo>
                    <a:pt x="12789" y="758"/>
                    <a:pt x="12737" y="826"/>
                    <a:pt x="12674" y="881"/>
                  </a:cubicBezTo>
                  <a:cubicBezTo>
                    <a:pt x="12434" y="1089"/>
                    <a:pt x="12011" y="1157"/>
                    <a:pt x="11512" y="1157"/>
                  </a:cubicBezTo>
                  <a:cubicBezTo>
                    <a:pt x="11175" y="1157"/>
                    <a:pt x="10802" y="1126"/>
                    <a:pt x="10427" y="1085"/>
                  </a:cubicBezTo>
                  <a:cubicBezTo>
                    <a:pt x="10305" y="1072"/>
                    <a:pt x="10180" y="1066"/>
                    <a:pt x="10055" y="1066"/>
                  </a:cubicBezTo>
                  <a:cubicBezTo>
                    <a:pt x="9299" y="1066"/>
                    <a:pt x="8498" y="1289"/>
                    <a:pt x="7658" y="1523"/>
                  </a:cubicBezTo>
                  <a:cubicBezTo>
                    <a:pt x="6687" y="1794"/>
                    <a:pt x="5690" y="2077"/>
                    <a:pt x="4596" y="2077"/>
                  </a:cubicBezTo>
                  <a:cubicBezTo>
                    <a:pt x="4534" y="2077"/>
                    <a:pt x="4472" y="2076"/>
                    <a:pt x="4410" y="2074"/>
                  </a:cubicBezTo>
                  <a:cubicBezTo>
                    <a:pt x="2861" y="2034"/>
                    <a:pt x="1271" y="1572"/>
                    <a:pt x="762" y="1038"/>
                  </a:cubicBezTo>
                  <a:lnTo>
                    <a:pt x="762" y="1038"/>
                  </a:lnTo>
                  <a:cubicBezTo>
                    <a:pt x="1783" y="1554"/>
                    <a:pt x="2892" y="1810"/>
                    <a:pt x="4111" y="1810"/>
                  </a:cubicBezTo>
                  <a:cubicBezTo>
                    <a:pt x="4729" y="1810"/>
                    <a:pt x="5376" y="1744"/>
                    <a:pt x="6054" y="1613"/>
                  </a:cubicBezTo>
                  <a:cubicBezTo>
                    <a:pt x="8256" y="1183"/>
                    <a:pt x="9357" y="995"/>
                    <a:pt x="11400" y="871"/>
                  </a:cubicBezTo>
                  <a:cubicBezTo>
                    <a:pt x="11946" y="839"/>
                    <a:pt x="12423" y="775"/>
                    <a:pt x="12826" y="682"/>
                  </a:cubicBezTo>
                  <a:close/>
                  <a:moveTo>
                    <a:pt x="13201" y="1"/>
                  </a:moveTo>
                  <a:cubicBezTo>
                    <a:pt x="13170" y="1"/>
                    <a:pt x="13139" y="6"/>
                    <a:pt x="13109" y="16"/>
                  </a:cubicBezTo>
                  <a:cubicBezTo>
                    <a:pt x="12676" y="165"/>
                    <a:pt x="12089" y="262"/>
                    <a:pt x="11368" y="306"/>
                  </a:cubicBezTo>
                  <a:cubicBezTo>
                    <a:pt x="9290" y="432"/>
                    <a:pt x="8176" y="621"/>
                    <a:pt x="5947" y="1056"/>
                  </a:cubicBezTo>
                  <a:cubicBezTo>
                    <a:pt x="5307" y="1181"/>
                    <a:pt x="4698" y="1243"/>
                    <a:pt x="4116" y="1243"/>
                  </a:cubicBezTo>
                  <a:cubicBezTo>
                    <a:pt x="2788" y="1243"/>
                    <a:pt x="1605" y="917"/>
                    <a:pt x="534" y="260"/>
                  </a:cubicBezTo>
                  <a:cubicBezTo>
                    <a:pt x="488" y="234"/>
                    <a:pt x="436" y="220"/>
                    <a:pt x="384" y="220"/>
                  </a:cubicBezTo>
                  <a:cubicBezTo>
                    <a:pt x="357" y="220"/>
                    <a:pt x="331" y="224"/>
                    <a:pt x="304" y="231"/>
                  </a:cubicBezTo>
                  <a:cubicBezTo>
                    <a:pt x="227" y="254"/>
                    <a:pt x="164" y="309"/>
                    <a:pt x="129" y="382"/>
                  </a:cubicBezTo>
                  <a:cubicBezTo>
                    <a:pt x="0" y="656"/>
                    <a:pt x="19" y="943"/>
                    <a:pt x="184" y="1209"/>
                  </a:cubicBezTo>
                  <a:cubicBezTo>
                    <a:pt x="722" y="2082"/>
                    <a:pt x="2754" y="2598"/>
                    <a:pt x="4395" y="2641"/>
                  </a:cubicBezTo>
                  <a:cubicBezTo>
                    <a:pt x="4454" y="2643"/>
                    <a:pt x="4512" y="2643"/>
                    <a:pt x="4570" y="2643"/>
                  </a:cubicBezTo>
                  <a:cubicBezTo>
                    <a:pt x="5750" y="2643"/>
                    <a:pt x="6843" y="2339"/>
                    <a:pt x="7812" y="2069"/>
                  </a:cubicBezTo>
                  <a:cubicBezTo>
                    <a:pt x="8616" y="1845"/>
                    <a:pt x="9384" y="1633"/>
                    <a:pt x="10065" y="1633"/>
                  </a:cubicBezTo>
                  <a:cubicBezTo>
                    <a:pt x="10168" y="1633"/>
                    <a:pt x="10269" y="1638"/>
                    <a:pt x="10368" y="1648"/>
                  </a:cubicBezTo>
                  <a:cubicBezTo>
                    <a:pt x="10783" y="1693"/>
                    <a:pt x="11164" y="1721"/>
                    <a:pt x="11507" y="1721"/>
                  </a:cubicBezTo>
                  <a:cubicBezTo>
                    <a:pt x="12172" y="1721"/>
                    <a:pt x="12693" y="1614"/>
                    <a:pt x="13045" y="1308"/>
                  </a:cubicBezTo>
                  <a:cubicBezTo>
                    <a:pt x="13321" y="1070"/>
                    <a:pt x="13469" y="728"/>
                    <a:pt x="13484" y="293"/>
                  </a:cubicBezTo>
                  <a:cubicBezTo>
                    <a:pt x="13487" y="201"/>
                    <a:pt x="13445" y="112"/>
                    <a:pt x="13370" y="56"/>
                  </a:cubicBezTo>
                  <a:cubicBezTo>
                    <a:pt x="13320" y="20"/>
                    <a:pt x="13261" y="1"/>
                    <a:pt x="13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964;p38"/>
            <p:cNvSpPr/>
            <p:nvPr/>
          </p:nvSpPr>
          <p:spPr>
            <a:xfrm>
              <a:off x="3801575" y="3619975"/>
              <a:ext cx="1281850" cy="1582825"/>
            </a:xfrm>
            <a:custGeom>
              <a:avLst/>
              <a:gdLst/>
              <a:ahLst/>
              <a:cxnLst/>
              <a:rect l="l" t="t" r="r" b="b"/>
              <a:pathLst>
                <a:path w="51274" h="63313" extrusionOk="0">
                  <a:moveTo>
                    <a:pt x="34102" y="1"/>
                  </a:moveTo>
                  <a:cubicBezTo>
                    <a:pt x="33263" y="1"/>
                    <a:pt x="31774" y="467"/>
                    <a:pt x="28977" y="1002"/>
                  </a:cubicBezTo>
                  <a:cubicBezTo>
                    <a:pt x="27658" y="1255"/>
                    <a:pt x="25894" y="1347"/>
                    <a:pt x="24027" y="1347"/>
                  </a:cubicBezTo>
                  <a:cubicBezTo>
                    <a:pt x="19049" y="1347"/>
                    <a:pt x="13334" y="694"/>
                    <a:pt x="13334" y="694"/>
                  </a:cubicBezTo>
                  <a:lnTo>
                    <a:pt x="12407" y="3061"/>
                  </a:lnTo>
                  <a:cubicBezTo>
                    <a:pt x="12407" y="3061"/>
                    <a:pt x="983" y="31355"/>
                    <a:pt x="491" y="32381"/>
                  </a:cubicBezTo>
                  <a:cubicBezTo>
                    <a:pt x="0" y="33406"/>
                    <a:pt x="5959" y="62187"/>
                    <a:pt x="6728" y="62848"/>
                  </a:cubicBezTo>
                  <a:cubicBezTo>
                    <a:pt x="7117" y="63182"/>
                    <a:pt x="7572" y="63312"/>
                    <a:pt x="8093" y="63312"/>
                  </a:cubicBezTo>
                  <a:cubicBezTo>
                    <a:pt x="8603" y="63312"/>
                    <a:pt x="9176" y="63188"/>
                    <a:pt x="9813" y="63008"/>
                  </a:cubicBezTo>
                  <a:cubicBezTo>
                    <a:pt x="11106" y="62645"/>
                    <a:pt x="10948" y="61738"/>
                    <a:pt x="10948" y="61738"/>
                  </a:cubicBezTo>
                  <a:lnTo>
                    <a:pt x="8983" y="35464"/>
                  </a:lnTo>
                  <a:lnTo>
                    <a:pt x="20292" y="13848"/>
                  </a:lnTo>
                  <a:lnTo>
                    <a:pt x="22968" y="14363"/>
                  </a:lnTo>
                  <a:cubicBezTo>
                    <a:pt x="22968" y="14363"/>
                    <a:pt x="25748" y="35236"/>
                    <a:pt x="27807" y="38632"/>
                  </a:cubicBezTo>
                  <a:cubicBezTo>
                    <a:pt x="29865" y="42029"/>
                    <a:pt x="47465" y="58290"/>
                    <a:pt x="47980" y="58702"/>
                  </a:cubicBezTo>
                  <a:cubicBezTo>
                    <a:pt x="48151" y="58840"/>
                    <a:pt x="48368" y="58885"/>
                    <a:pt x="48582" y="58885"/>
                  </a:cubicBezTo>
                  <a:cubicBezTo>
                    <a:pt x="49008" y="58885"/>
                    <a:pt x="49420" y="58702"/>
                    <a:pt x="49420" y="58702"/>
                  </a:cubicBezTo>
                  <a:cubicBezTo>
                    <a:pt x="51273" y="58187"/>
                    <a:pt x="51067" y="56644"/>
                    <a:pt x="51067" y="56644"/>
                  </a:cubicBezTo>
                  <a:cubicBezTo>
                    <a:pt x="51067" y="56644"/>
                    <a:pt x="45200" y="47999"/>
                    <a:pt x="42525" y="43675"/>
                  </a:cubicBezTo>
                  <a:cubicBezTo>
                    <a:pt x="39849" y="39353"/>
                    <a:pt x="37172" y="37397"/>
                    <a:pt x="37172" y="37397"/>
                  </a:cubicBezTo>
                  <a:cubicBezTo>
                    <a:pt x="37172" y="37397"/>
                    <a:pt x="35404" y="25464"/>
                    <a:pt x="34683" y="21449"/>
                  </a:cubicBezTo>
                  <a:cubicBezTo>
                    <a:pt x="33963" y="17435"/>
                    <a:pt x="35153" y="900"/>
                    <a:pt x="35153" y="900"/>
                  </a:cubicBezTo>
                  <a:cubicBezTo>
                    <a:pt x="34979" y="249"/>
                    <a:pt x="34714" y="1"/>
                    <a:pt x="34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965;p38"/>
            <p:cNvSpPr/>
            <p:nvPr/>
          </p:nvSpPr>
          <p:spPr>
            <a:xfrm>
              <a:off x="3793375" y="3613100"/>
              <a:ext cx="1297275" cy="1596750"/>
            </a:xfrm>
            <a:custGeom>
              <a:avLst/>
              <a:gdLst/>
              <a:ahLst/>
              <a:cxnLst/>
              <a:rect l="l" t="t" r="r" b="b"/>
              <a:pathLst>
                <a:path w="51891" h="63870" extrusionOk="0">
                  <a:moveTo>
                    <a:pt x="34445" y="559"/>
                  </a:moveTo>
                  <a:cubicBezTo>
                    <a:pt x="34947" y="559"/>
                    <a:pt x="35073" y="761"/>
                    <a:pt x="35195" y="1203"/>
                  </a:cubicBezTo>
                  <a:cubicBezTo>
                    <a:pt x="35111" y="2373"/>
                    <a:pt x="34026" y="17839"/>
                    <a:pt x="34732" y="21774"/>
                  </a:cubicBezTo>
                  <a:cubicBezTo>
                    <a:pt x="35444" y="25737"/>
                    <a:pt x="37203" y="37594"/>
                    <a:pt x="37221" y="37714"/>
                  </a:cubicBezTo>
                  <a:cubicBezTo>
                    <a:pt x="37232" y="37789"/>
                    <a:pt x="37272" y="37856"/>
                    <a:pt x="37334" y="37901"/>
                  </a:cubicBezTo>
                  <a:cubicBezTo>
                    <a:pt x="37360" y="37919"/>
                    <a:pt x="39996" y="39872"/>
                    <a:pt x="42612" y="44100"/>
                  </a:cubicBezTo>
                  <a:cubicBezTo>
                    <a:pt x="45141" y="48185"/>
                    <a:pt x="50583" y="56225"/>
                    <a:pt x="51119" y="57015"/>
                  </a:cubicBezTo>
                  <a:cubicBezTo>
                    <a:pt x="51128" y="57281"/>
                    <a:pt x="51072" y="58316"/>
                    <a:pt x="49634" y="58719"/>
                  </a:cubicBezTo>
                  <a:cubicBezTo>
                    <a:pt x="49506" y="58776"/>
                    <a:pt x="49196" y="58877"/>
                    <a:pt x="48909" y="58877"/>
                  </a:cubicBezTo>
                  <a:cubicBezTo>
                    <a:pt x="48749" y="58877"/>
                    <a:pt x="48595" y="58845"/>
                    <a:pt x="48484" y="58757"/>
                  </a:cubicBezTo>
                  <a:cubicBezTo>
                    <a:pt x="48330" y="58632"/>
                    <a:pt x="30454" y="42188"/>
                    <a:pt x="28377" y="38761"/>
                  </a:cubicBezTo>
                  <a:cubicBezTo>
                    <a:pt x="26373" y="35453"/>
                    <a:pt x="23603" y="14809"/>
                    <a:pt x="23576" y="14600"/>
                  </a:cubicBezTo>
                  <a:cubicBezTo>
                    <a:pt x="23560" y="14480"/>
                    <a:pt x="23469" y="14383"/>
                    <a:pt x="23349" y="14360"/>
                  </a:cubicBezTo>
                  <a:lnTo>
                    <a:pt x="20673" y="13846"/>
                  </a:lnTo>
                  <a:cubicBezTo>
                    <a:pt x="20656" y="13843"/>
                    <a:pt x="20638" y="13841"/>
                    <a:pt x="20621" y="13841"/>
                  </a:cubicBezTo>
                  <a:cubicBezTo>
                    <a:pt x="20517" y="13841"/>
                    <a:pt x="20419" y="13899"/>
                    <a:pt x="20369" y="13993"/>
                  </a:cubicBezTo>
                  <a:lnTo>
                    <a:pt x="9061" y="35608"/>
                  </a:lnTo>
                  <a:cubicBezTo>
                    <a:pt x="9036" y="35654"/>
                    <a:pt x="9025" y="35707"/>
                    <a:pt x="9030" y="35759"/>
                  </a:cubicBezTo>
                  <a:lnTo>
                    <a:pt x="10998" y="62061"/>
                  </a:lnTo>
                  <a:cubicBezTo>
                    <a:pt x="10999" y="62068"/>
                    <a:pt x="11099" y="62720"/>
                    <a:pt x="10064" y="63012"/>
                  </a:cubicBezTo>
                  <a:cubicBezTo>
                    <a:pt x="9427" y="63191"/>
                    <a:pt x="8879" y="63307"/>
                    <a:pt x="8410" y="63307"/>
                  </a:cubicBezTo>
                  <a:cubicBezTo>
                    <a:pt x="7955" y="63307"/>
                    <a:pt x="7574" y="63198"/>
                    <a:pt x="7261" y="62930"/>
                  </a:cubicBezTo>
                  <a:cubicBezTo>
                    <a:pt x="6405" y="61732"/>
                    <a:pt x="745" y="34099"/>
                    <a:pt x="1075" y="32778"/>
                  </a:cubicBezTo>
                  <a:cubicBezTo>
                    <a:pt x="1564" y="31757"/>
                    <a:pt x="12530" y="4598"/>
                    <a:pt x="12999" y="3440"/>
                  </a:cubicBezTo>
                  <a:lnTo>
                    <a:pt x="13845" y="1274"/>
                  </a:lnTo>
                  <a:cubicBezTo>
                    <a:pt x="14960" y="1396"/>
                    <a:pt x="19912" y="1908"/>
                    <a:pt x="24327" y="1908"/>
                  </a:cubicBezTo>
                  <a:cubicBezTo>
                    <a:pt x="26217" y="1908"/>
                    <a:pt x="28008" y="1814"/>
                    <a:pt x="29358" y="1556"/>
                  </a:cubicBezTo>
                  <a:cubicBezTo>
                    <a:pt x="30516" y="1335"/>
                    <a:pt x="31453" y="1123"/>
                    <a:pt x="32206" y="955"/>
                  </a:cubicBezTo>
                  <a:cubicBezTo>
                    <a:pt x="33353" y="698"/>
                    <a:pt x="34028" y="559"/>
                    <a:pt x="34445" y="559"/>
                  </a:cubicBezTo>
                  <a:close/>
                  <a:moveTo>
                    <a:pt x="34433" y="0"/>
                  </a:moveTo>
                  <a:cubicBezTo>
                    <a:pt x="33878" y="0"/>
                    <a:pt x="33122" y="170"/>
                    <a:pt x="32082" y="404"/>
                  </a:cubicBezTo>
                  <a:cubicBezTo>
                    <a:pt x="31333" y="572"/>
                    <a:pt x="30402" y="782"/>
                    <a:pt x="29253" y="1001"/>
                  </a:cubicBezTo>
                  <a:cubicBezTo>
                    <a:pt x="27960" y="1249"/>
                    <a:pt x="26222" y="1339"/>
                    <a:pt x="24376" y="1339"/>
                  </a:cubicBezTo>
                  <a:cubicBezTo>
                    <a:pt x="19457" y="1339"/>
                    <a:pt x="13772" y="699"/>
                    <a:pt x="13693" y="688"/>
                  </a:cubicBezTo>
                  <a:cubicBezTo>
                    <a:pt x="13683" y="687"/>
                    <a:pt x="13672" y="687"/>
                    <a:pt x="13662" y="687"/>
                  </a:cubicBezTo>
                  <a:cubicBezTo>
                    <a:pt x="13547" y="687"/>
                    <a:pt x="13441" y="757"/>
                    <a:pt x="13398" y="867"/>
                  </a:cubicBezTo>
                  <a:lnTo>
                    <a:pt x="12473" y="3230"/>
                  </a:lnTo>
                  <a:cubicBezTo>
                    <a:pt x="12359" y="3513"/>
                    <a:pt x="1047" y="31528"/>
                    <a:pt x="565" y="32535"/>
                  </a:cubicBezTo>
                  <a:cubicBezTo>
                    <a:pt x="1" y="33711"/>
                    <a:pt x="5896" y="62498"/>
                    <a:pt x="6872" y="63338"/>
                  </a:cubicBezTo>
                  <a:cubicBezTo>
                    <a:pt x="7331" y="63732"/>
                    <a:pt x="7871" y="63869"/>
                    <a:pt x="8435" y="63869"/>
                  </a:cubicBezTo>
                  <a:cubicBezTo>
                    <a:pt x="9025" y="63869"/>
                    <a:pt x="9643" y="63719"/>
                    <a:pt x="10219" y="63556"/>
                  </a:cubicBezTo>
                  <a:cubicBezTo>
                    <a:pt x="11434" y="63214"/>
                    <a:pt x="11625" y="62366"/>
                    <a:pt x="11559" y="61992"/>
                  </a:cubicBezTo>
                  <a:lnTo>
                    <a:pt x="9599" y="35799"/>
                  </a:lnTo>
                  <a:lnTo>
                    <a:pt x="20772" y="14442"/>
                  </a:lnTo>
                  <a:lnTo>
                    <a:pt x="23043" y="14877"/>
                  </a:lnTo>
                  <a:cubicBezTo>
                    <a:pt x="23350" y="17164"/>
                    <a:pt x="25913" y="35788"/>
                    <a:pt x="27892" y="39055"/>
                  </a:cubicBezTo>
                  <a:cubicBezTo>
                    <a:pt x="29967" y="42477"/>
                    <a:pt x="47338" y="58564"/>
                    <a:pt x="48131" y="59199"/>
                  </a:cubicBezTo>
                  <a:cubicBezTo>
                    <a:pt x="48364" y="59385"/>
                    <a:pt x="48647" y="59445"/>
                    <a:pt x="48914" y="59445"/>
                  </a:cubicBezTo>
                  <a:cubicBezTo>
                    <a:pt x="49369" y="59445"/>
                    <a:pt x="49779" y="59272"/>
                    <a:pt x="49824" y="59250"/>
                  </a:cubicBezTo>
                  <a:cubicBezTo>
                    <a:pt x="51890" y="58676"/>
                    <a:pt x="51678" y="56900"/>
                    <a:pt x="51675" y="56882"/>
                  </a:cubicBezTo>
                  <a:cubicBezTo>
                    <a:pt x="51670" y="56838"/>
                    <a:pt x="51653" y="56797"/>
                    <a:pt x="51629" y="56761"/>
                  </a:cubicBezTo>
                  <a:cubicBezTo>
                    <a:pt x="51571" y="56674"/>
                    <a:pt x="45735" y="48070"/>
                    <a:pt x="43093" y="43802"/>
                  </a:cubicBezTo>
                  <a:cubicBezTo>
                    <a:pt x="40669" y="39887"/>
                    <a:pt x="38274" y="37914"/>
                    <a:pt x="37763" y="37517"/>
                  </a:cubicBezTo>
                  <a:cubicBezTo>
                    <a:pt x="37580" y="36282"/>
                    <a:pt x="35964" y="25437"/>
                    <a:pt x="35289" y="21675"/>
                  </a:cubicBezTo>
                  <a:cubicBezTo>
                    <a:pt x="34583" y="17741"/>
                    <a:pt x="35751" y="1361"/>
                    <a:pt x="35763" y="1197"/>
                  </a:cubicBezTo>
                  <a:cubicBezTo>
                    <a:pt x="35765" y="1165"/>
                    <a:pt x="35762" y="1134"/>
                    <a:pt x="35755" y="1103"/>
                  </a:cubicBezTo>
                  <a:cubicBezTo>
                    <a:pt x="35537" y="289"/>
                    <a:pt x="35156" y="0"/>
                    <a:pt x="344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966;p38"/>
            <p:cNvSpPr/>
            <p:nvPr/>
          </p:nvSpPr>
          <p:spPr>
            <a:xfrm>
              <a:off x="4154275" y="3915350"/>
              <a:ext cx="162100" cy="57925"/>
            </a:xfrm>
            <a:custGeom>
              <a:avLst/>
              <a:gdLst/>
              <a:ahLst/>
              <a:cxnLst/>
              <a:rect l="l" t="t" r="r" b="b"/>
              <a:pathLst>
                <a:path w="6484" h="2317" extrusionOk="0">
                  <a:moveTo>
                    <a:pt x="317" y="1"/>
                  </a:moveTo>
                  <a:cubicBezTo>
                    <a:pt x="195" y="1"/>
                    <a:pt x="82" y="81"/>
                    <a:pt x="45" y="203"/>
                  </a:cubicBezTo>
                  <a:cubicBezTo>
                    <a:pt x="1" y="353"/>
                    <a:pt x="87" y="510"/>
                    <a:pt x="237" y="555"/>
                  </a:cubicBezTo>
                  <a:lnTo>
                    <a:pt x="6102" y="2305"/>
                  </a:lnTo>
                  <a:cubicBezTo>
                    <a:pt x="6128" y="2312"/>
                    <a:pt x="6156" y="2317"/>
                    <a:pt x="6184" y="2317"/>
                  </a:cubicBezTo>
                  <a:cubicBezTo>
                    <a:pt x="6324" y="2317"/>
                    <a:pt x="6444" y="2214"/>
                    <a:pt x="6463" y="2074"/>
                  </a:cubicBezTo>
                  <a:cubicBezTo>
                    <a:pt x="6484" y="1935"/>
                    <a:pt x="6399" y="1803"/>
                    <a:pt x="6264" y="1762"/>
                  </a:cubicBezTo>
                  <a:lnTo>
                    <a:pt x="397" y="13"/>
                  </a:lnTo>
                  <a:cubicBezTo>
                    <a:pt x="371" y="5"/>
                    <a:pt x="343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967;p38"/>
            <p:cNvSpPr/>
            <p:nvPr/>
          </p:nvSpPr>
          <p:spPr>
            <a:xfrm>
              <a:off x="4085250" y="3943675"/>
              <a:ext cx="215475" cy="37325"/>
            </a:xfrm>
            <a:custGeom>
              <a:avLst/>
              <a:gdLst/>
              <a:ahLst/>
              <a:cxnLst/>
              <a:rect l="l" t="t" r="r" b="b"/>
              <a:pathLst>
                <a:path w="8619" h="1493" extrusionOk="0">
                  <a:moveTo>
                    <a:pt x="303" y="1"/>
                  </a:moveTo>
                  <a:cubicBezTo>
                    <a:pt x="163" y="1"/>
                    <a:pt x="35" y="105"/>
                    <a:pt x="17" y="250"/>
                  </a:cubicBezTo>
                  <a:cubicBezTo>
                    <a:pt x="0" y="406"/>
                    <a:pt x="111" y="546"/>
                    <a:pt x="266" y="564"/>
                  </a:cubicBezTo>
                  <a:lnTo>
                    <a:pt x="8294" y="1490"/>
                  </a:lnTo>
                  <a:cubicBezTo>
                    <a:pt x="8305" y="1492"/>
                    <a:pt x="8317" y="1492"/>
                    <a:pt x="8328" y="1492"/>
                  </a:cubicBezTo>
                  <a:cubicBezTo>
                    <a:pt x="8478" y="1492"/>
                    <a:pt x="8601" y="1375"/>
                    <a:pt x="8610" y="1225"/>
                  </a:cubicBezTo>
                  <a:cubicBezTo>
                    <a:pt x="8619" y="1075"/>
                    <a:pt x="8509" y="945"/>
                    <a:pt x="8359" y="928"/>
                  </a:cubicBezTo>
                  <a:lnTo>
                    <a:pt x="332" y="2"/>
                  </a:lnTo>
                  <a:cubicBezTo>
                    <a:pt x="322" y="1"/>
                    <a:pt x="313" y="1"/>
                    <a:pt x="3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968;p38"/>
            <p:cNvSpPr/>
            <p:nvPr/>
          </p:nvSpPr>
          <p:spPr>
            <a:xfrm>
              <a:off x="4575950" y="3715975"/>
              <a:ext cx="66600" cy="129525"/>
            </a:xfrm>
            <a:custGeom>
              <a:avLst/>
              <a:gdLst/>
              <a:ahLst/>
              <a:cxnLst/>
              <a:rect l="l" t="t" r="r" b="b"/>
              <a:pathLst>
                <a:path w="2664" h="5181" extrusionOk="0">
                  <a:moveTo>
                    <a:pt x="2327" y="1"/>
                  </a:moveTo>
                  <a:cubicBezTo>
                    <a:pt x="2276" y="1"/>
                    <a:pt x="2225" y="14"/>
                    <a:pt x="2179" y="43"/>
                  </a:cubicBezTo>
                  <a:cubicBezTo>
                    <a:pt x="2090" y="99"/>
                    <a:pt x="1" y="1449"/>
                    <a:pt x="132" y="3013"/>
                  </a:cubicBezTo>
                  <a:cubicBezTo>
                    <a:pt x="204" y="3873"/>
                    <a:pt x="917" y="4594"/>
                    <a:pt x="2248" y="5158"/>
                  </a:cubicBezTo>
                  <a:cubicBezTo>
                    <a:pt x="2283" y="5173"/>
                    <a:pt x="2321" y="5180"/>
                    <a:pt x="2359" y="5180"/>
                  </a:cubicBezTo>
                  <a:cubicBezTo>
                    <a:pt x="2360" y="5180"/>
                    <a:pt x="2361" y="5180"/>
                    <a:pt x="2362" y="5180"/>
                  </a:cubicBezTo>
                  <a:cubicBezTo>
                    <a:pt x="2494" y="5180"/>
                    <a:pt x="2609" y="5085"/>
                    <a:pt x="2636" y="4954"/>
                  </a:cubicBezTo>
                  <a:cubicBezTo>
                    <a:pt x="2664" y="4823"/>
                    <a:pt x="2593" y="4690"/>
                    <a:pt x="2469" y="4637"/>
                  </a:cubicBezTo>
                  <a:cubicBezTo>
                    <a:pt x="1346" y="4162"/>
                    <a:pt x="750" y="3600"/>
                    <a:pt x="696" y="2966"/>
                  </a:cubicBezTo>
                  <a:cubicBezTo>
                    <a:pt x="593" y="1742"/>
                    <a:pt x="2464" y="531"/>
                    <a:pt x="2482" y="520"/>
                  </a:cubicBezTo>
                  <a:cubicBezTo>
                    <a:pt x="2611" y="434"/>
                    <a:pt x="2648" y="262"/>
                    <a:pt x="2565" y="132"/>
                  </a:cubicBezTo>
                  <a:cubicBezTo>
                    <a:pt x="2511" y="47"/>
                    <a:pt x="2420" y="1"/>
                    <a:pt x="2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969;p38"/>
            <p:cNvSpPr/>
            <p:nvPr/>
          </p:nvSpPr>
          <p:spPr>
            <a:xfrm>
              <a:off x="4257700" y="3744100"/>
              <a:ext cx="76975" cy="175650"/>
            </a:xfrm>
            <a:custGeom>
              <a:avLst/>
              <a:gdLst/>
              <a:ahLst/>
              <a:cxnLst/>
              <a:rect l="l" t="t" r="r" b="b"/>
              <a:pathLst>
                <a:path w="3079" h="7026" extrusionOk="0">
                  <a:moveTo>
                    <a:pt x="2766" y="1"/>
                  </a:moveTo>
                  <a:cubicBezTo>
                    <a:pt x="2639" y="1"/>
                    <a:pt x="2523" y="86"/>
                    <a:pt x="2491" y="215"/>
                  </a:cubicBezTo>
                  <a:lnTo>
                    <a:pt x="1843" y="2812"/>
                  </a:lnTo>
                  <a:lnTo>
                    <a:pt x="114" y="4538"/>
                  </a:lnTo>
                  <a:cubicBezTo>
                    <a:pt x="0" y="4653"/>
                    <a:pt x="5" y="4840"/>
                    <a:pt x="125" y="4949"/>
                  </a:cubicBezTo>
                  <a:lnTo>
                    <a:pt x="2352" y="6953"/>
                  </a:lnTo>
                  <a:cubicBezTo>
                    <a:pt x="2405" y="7000"/>
                    <a:pt x="2472" y="7026"/>
                    <a:pt x="2543" y="7026"/>
                  </a:cubicBezTo>
                  <a:lnTo>
                    <a:pt x="2543" y="7025"/>
                  </a:lnTo>
                  <a:cubicBezTo>
                    <a:pt x="2543" y="7025"/>
                    <a:pt x="2543" y="7025"/>
                    <a:pt x="2544" y="7025"/>
                  </a:cubicBezTo>
                  <a:cubicBezTo>
                    <a:pt x="2803" y="7025"/>
                    <a:pt x="2925" y="6705"/>
                    <a:pt x="2732" y="6531"/>
                  </a:cubicBezTo>
                  <a:lnTo>
                    <a:pt x="726" y="4727"/>
                  </a:lnTo>
                  <a:lnTo>
                    <a:pt x="2297" y="3156"/>
                  </a:lnTo>
                  <a:cubicBezTo>
                    <a:pt x="2333" y="3119"/>
                    <a:pt x="2359" y="3074"/>
                    <a:pt x="2372" y="3025"/>
                  </a:cubicBezTo>
                  <a:lnTo>
                    <a:pt x="3040" y="352"/>
                  </a:lnTo>
                  <a:cubicBezTo>
                    <a:pt x="3078" y="200"/>
                    <a:pt x="2986" y="47"/>
                    <a:pt x="2834" y="9"/>
                  </a:cubicBezTo>
                  <a:cubicBezTo>
                    <a:pt x="2811" y="3"/>
                    <a:pt x="2788" y="1"/>
                    <a:pt x="27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970;p38"/>
            <p:cNvSpPr/>
            <p:nvPr/>
          </p:nvSpPr>
          <p:spPr>
            <a:xfrm>
              <a:off x="4127225" y="2778000"/>
              <a:ext cx="886950" cy="960325"/>
            </a:xfrm>
            <a:custGeom>
              <a:avLst/>
              <a:gdLst/>
              <a:ahLst/>
              <a:cxnLst/>
              <a:rect l="l" t="t" r="r" b="b"/>
              <a:pathLst>
                <a:path w="35478" h="38413" extrusionOk="0">
                  <a:moveTo>
                    <a:pt x="11437" y="0"/>
                  </a:moveTo>
                  <a:cubicBezTo>
                    <a:pt x="11020" y="0"/>
                    <a:pt x="10641" y="2"/>
                    <a:pt x="10311" y="6"/>
                  </a:cubicBezTo>
                  <a:lnTo>
                    <a:pt x="4940" y="17151"/>
                  </a:lnTo>
                  <a:cubicBezTo>
                    <a:pt x="4940" y="17151"/>
                    <a:pt x="0" y="34237"/>
                    <a:pt x="206" y="34957"/>
                  </a:cubicBezTo>
                  <a:cubicBezTo>
                    <a:pt x="412" y="35677"/>
                    <a:pt x="3911" y="37325"/>
                    <a:pt x="11733" y="38251"/>
                  </a:cubicBezTo>
                  <a:cubicBezTo>
                    <a:pt x="12679" y="38363"/>
                    <a:pt x="13559" y="38413"/>
                    <a:pt x="14376" y="38413"/>
                  </a:cubicBezTo>
                  <a:cubicBezTo>
                    <a:pt x="20307" y="38413"/>
                    <a:pt x="22873" y="35759"/>
                    <a:pt x="23055" y="34854"/>
                  </a:cubicBezTo>
                  <a:cubicBezTo>
                    <a:pt x="23260" y="33825"/>
                    <a:pt x="22848" y="32075"/>
                    <a:pt x="22848" y="32075"/>
                  </a:cubicBezTo>
                  <a:lnTo>
                    <a:pt x="25525" y="27341"/>
                  </a:lnTo>
                  <a:lnTo>
                    <a:pt x="34377" y="12785"/>
                  </a:lnTo>
                  <a:cubicBezTo>
                    <a:pt x="35478" y="10973"/>
                    <a:pt x="35073" y="8628"/>
                    <a:pt x="33429" y="7292"/>
                  </a:cubicBezTo>
                  <a:cubicBezTo>
                    <a:pt x="29471" y="4078"/>
                    <a:pt x="24556" y="197"/>
                    <a:pt x="24556" y="197"/>
                  </a:cubicBezTo>
                  <a:cubicBezTo>
                    <a:pt x="24556" y="197"/>
                    <a:pt x="15854" y="0"/>
                    <a:pt x="11437" y="0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971;p38"/>
            <p:cNvSpPr/>
            <p:nvPr/>
          </p:nvSpPr>
          <p:spPr>
            <a:xfrm>
              <a:off x="4120300" y="2770925"/>
              <a:ext cx="901625" cy="974500"/>
            </a:xfrm>
            <a:custGeom>
              <a:avLst/>
              <a:gdLst/>
              <a:ahLst/>
              <a:cxnLst/>
              <a:rect l="l" t="t" r="r" b="b"/>
              <a:pathLst>
                <a:path w="36065" h="38980" extrusionOk="0">
                  <a:moveTo>
                    <a:pt x="11769" y="565"/>
                  </a:moveTo>
                  <a:cubicBezTo>
                    <a:pt x="15915" y="565"/>
                    <a:pt x="23778" y="739"/>
                    <a:pt x="24732" y="760"/>
                  </a:cubicBezTo>
                  <a:cubicBezTo>
                    <a:pt x="25363" y="1259"/>
                    <a:pt x="29880" y="4832"/>
                    <a:pt x="33528" y="7794"/>
                  </a:cubicBezTo>
                  <a:cubicBezTo>
                    <a:pt x="35056" y="9035"/>
                    <a:pt x="35435" y="11238"/>
                    <a:pt x="34412" y="12920"/>
                  </a:cubicBezTo>
                  <a:lnTo>
                    <a:pt x="25556" y="27485"/>
                  </a:lnTo>
                  <a:lnTo>
                    <a:pt x="22879" y="32219"/>
                  </a:lnTo>
                  <a:cubicBezTo>
                    <a:pt x="22844" y="32281"/>
                    <a:pt x="22834" y="32354"/>
                    <a:pt x="22850" y="32423"/>
                  </a:cubicBezTo>
                  <a:cubicBezTo>
                    <a:pt x="22855" y="32440"/>
                    <a:pt x="23246" y="34124"/>
                    <a:pt x="23054" y="35082"/>
                  </a:cubicBezTo>
                  <a:cubicBezTo>
                    <a:pt x="22892" y="35894"/>
                    <a:pt x="20394" y="38413"/>
                    <a:pt x="14649" y="38413"/>
                  </a:cubicBezTo>
                  <a:cubicBezTo>
                    <a:pt x="13845" y="38413"/>
                    <a:pt x="12977" y="38364"/>
                    <a:pt x="12043" y="38253"/>
                  </a:cubicBezTo>
                  <a:cubicBezTo>
                    <a:pt x="3925" y="37291"/>
                    <a:pt x="887" y="35627"/>
                    <a:pt x="759" y="35186"/>
                  </a:cubicBezTo>
                  <a:cubicBezTo>
                    <a:pt x="698" y="34435"/>
                    <a:pt x="3554" y="24205"/>
                    <a:pt x="5487" y="17519"/>
                  </a:cubicBezTo>
                  <a:lnTo>
                    <a:pt x="10797" y="569"/>
                  </a:lnTo>
                  <a:cubicBezTo>
                    <a:pt x="11090" y="566"/>
                    <a:pt x="11416" y="565"/>
                    <a:pt x="11769" y="565"/>
                  </a:cubicBezTo>
                  <a:close/>
                  <a:moveTo>
                    <a:pt x="11620" y="0"/>
                  </a:moveTo>
                  <a:cubicBezTo>
                    <a:pt x="11239" y="0"/>
                    <a:pt x="10891" y="2"/>
                    <a:pt x="10586" y="5"/>
                  </a:cubicBezTo>
                  <a:cubicBezTo>
                    <a:pt x="10463" y="7"/>
                    <a:pt x="10356" y="87"/>
                    <a:pt x="10319" y="204"/>
                  </a:cubicBezTo>
                  <a:lnTo>
                    <a:pt x="4945" y="17356"/>
                  </a:lnTo>
                  <a:cubicBezTo>
                    <a:pt x="3781" y="21383"/>
                    <a:pt x="0" y="34576"/>
                    <a:pt x="212" y="35318"/>
                  </a:cubicBezTo>
                  <a:cubicBezTo>
                    <a:pt x="513" y="36373"/>
                    <a:pt x="4739" y="37959"/>
                    <a:pt x="11977" y="38814"/>
                  </a:cubicBezTo>
                  <a:cubicBezTo>
                    <a:pt x="12936" y="38928"/>
                    <a:pt x="13827" y="38979"/>
                    <a:pt x="14654" y="38979"/>
                  </a:cubicBezTo>
                  <a:cubicBezTo>
                    <a:pt x="20820" y="38979"/>
                    <a:pt x="23419" y="36143"/>
                    <a:pt x="23609" y="35194"/>
                  </a:cubicBezTo>
                  <a:cubicBezTo>
                    <a:pt x="23797" y="34257"/>
                    <a:pt x="23514" y="32812"/>
                    <a:pt x="23426" y="32404"/>
                  </a:cubicBezTo>
                  <a:lnTo>
                    <a:pt x="26044" y="27770"/>
                  </a:lnTo>
                  <a:lnTo>
                    <a:pt x="34895" y="13215"/>
                  </a:lnTo>
                  <a:cubicBezTo>
                    <a:pt x="36064" y="11292"/>
                    <a:pt x="35631" y="8773"/>
                    <a:pt x="33884" y="7356"/>
                  </a:cubicBezTo>
                  <a:cubicBezTo>
                    <a:pt x="29970" y="4178"/>
                    <a:pt x="25058" y="296"/>
                    <a:pt x="25008" y="257"/>
                  </a:cubicBezTo>
                  <a:cubicBezTo>
                    <a:pt x="24960" y="219"/>
                    <a:pt x="24901" y="199"/>
                    <a:pt x="24840" y="197"/>
                  </a:cubicBezTo>
                  <a:cubicBezTo>
                    <a:pt x="24743" y="194"/>
                    <a:pt x="15975" y="0"/>
                    <a:pt x="11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972;p38"/>
            <p:cNvSpPr/>
            <p:nvPr/>
          </p:nvSpPr>
          <p:spPr>
            <a:xfrm>
              <a:off x="4499925" y="2779525"/>
              <a:ext cx="385300" cy="261475"/>
            </a:xfrm>
            <a:custGeom>
              <a:avLst/>
              <a:gdLst/>
              <a:ahLst/>
              <a:cxnLst/>
              <a:rect l="l" t="t" r="r" b="b"/>
              <a:pathLst>
                <a:path w="15412" h="10459" extrusionOk="0">
                  <a:moveTo>
                    <a:pt x="2527" y="0"/>
                  </a:moveTo>
                  <a:cubicBezTo>
                    <a:pt x="1600" y="2115"/>
                    <a:pt x="1" y="6438"/>
                    <a:pt x="1317" y="8577"/>
                  </a:cubicBezTo>
                  <a:cubicBezTo>
                    <a:pt x="1996" y="9680"/>
                    <a:pt x="3321" y="10459"/>
                    <a:pt x="5158" y="10459"/>
                  </a:cubicBezTo>
                  <a:cubicBezTo>
                    <a:pt x="7710" y="10459"/>
                    <a:pt x="11250" y="8955"/>
                    <a:pt x="15411" y="4724"/>
                  </a:cubicBezTo>
                  <a:cubicBezTo>
                    <a:pt x="12381" y="2294"/>
                    <a:pt x="9648" y="136"/>
                    <a:pt x="9648" y="136"/>
                  </a:cubicBezTo>
                  <a:cubicBezTo>
                    <a:pt x="9648" y="136"/>
                    <a:pt x="6189" y="58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973;p38"/>
            <p:cNvSpPr/>
            <p:nvPr/>
          </p:nvSpPr>
          <p:spPr>
            <a:xfrm>
              <a:off x="4492750" y="2772450"/>
              <a:ext cx="400450" cy="275600"/>
            </a:xfrm>
            <a:custGeom>
              <a:avLst/>
              <a:gdLst/>
              <a:ahLst/>
              <a:cxnLst/>
              <a:rect l="l" t="t" r="r" b="b"/>
              <a:pathLst>
                <a:path w="16018" h="11024" extrusionOk="0">
                  <a:moveTo>
                    <a:pt x="2997" y="569"/>
                  </a:moveTo>
                  <a:cubicBezTo>
                    <a:pt x="6234" y="620"/>
                    <a:pt x="9267" y="686"/>
                    <a:pt x="9833" y="699"/>
                  </a:cubicBezTo>
                  <a:cubicBezTo>
                    <a:pt x="10275" y="1049"/>
                    <a:pt x="12636" y="2917"/>
                    <a:pt x="15276" y="5032"/>
                  </a:cubicBezTo>
                  <a:cubicBezTo>
                    <a:pt x="10707" y="9595"/>
                    <a:pt x="7337" y="10459"/>
                    <a:pt x="5437" y="10459"/>
                  </a:cubicBezTo>
                  <a:cubicBezTo>
                    <a:pt x="5199" y="10459"/>
                    <a:pt x="4984" y="10445"/>
                    <a:pt x="4793" y="10424"/>
                  </a:cubicBezTo>
                  <a:cubicBezTo>
                    <a:pt x="3480" y="10275"/>
                    <a:pt x="2432" y="9667"/>
                    <a:pt x="1844" y="8712"/>
                  </a:cubicBezTo>
                  <a:cubicBezTo>
                    <a:pt x="611" y="6706"/>
                    <a:pt x="2178" y="2475"/>
                    <a:pt x="2997" y="569"/>
                  </a:cubicBezTo>
                  <a:close/>
                  <a:moveTo>
                    <a:pt x="2818" y="1"/>
                  </a:moveTo>
                  <a:cubicBezTo>
                    <a:pt x="2720" y="5"/>
                    <a:pt x="2601" y="65"/>
                    <a:pt x="2554" y="169"/>
                  </a:cubicBezTo>
                  <a:cubicBezTo>
                    <a:pt x="1525" y="2520"/>
                    <a:pt x="1" y="6795"/>
                    <a:pt x="1363" y="9008"/>
                  </a:cubicBezTo>
                  <a:cubicBezTo>
                    <a:pt x="2044" y="10114"/>
                    <a:pt x="3240" y="10817"/>
                    <a:pt x="4730" y="10986"/>
                  </a:cubicBezTo>
                  <a:cubicBezTo>
                    <a:pt x="4962" y="11012"/>
                    <a:pt x="5196" y="11024"/>
                    <a:pt x="5430" y="11024"/>
                  </a:cubicBezTo>
                  <a:cubicBezTo>
                    <a:pt x="7470" y="11024"/>
                    <a:pt x="11085" y="10100"/>
                    <a:pt x="15901" y="5206"/>
                  </a:cubicBezTo>
                  <a:cubicBezTo>
                    <a:pt x="16018" y="5087"/>
                    <a:pt x="16006" y="4892"/>
                    <a:pt x="15876" y="4787"/>
                  </a:cubicBezTo>
                  <a:cubicBezTo>
                    <a:pt x="12843" y="2356"/>
                    <a:pt x="10110" y="196"/>
                    <a:pt x="10110" y="196"/>
                  </a:cubicBezTo>
                  <a:cubicBezTo>
                    <a:pt x="10062" y="158"/>
                    <a:pt x="10002" y="138"/>
                    <a:pt x="9941" y="136"/>
                  </a:cubicBezTo>
                  <a:cubicBezTo>
                    <a:pt x="9941" y="136"/>
                    <a:pt x="6481" y="57"/>
                    <a:pt x="2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974;p38"/>
            <p:cNvSpPr/>
            <p:nvPr/>
          </p:nvSpPr>
          <p:spPr>
            <a:xfrm>
              <a:off x="4541500" y="2338925"/>
              <a:ext cx="473450" cy="642100"/>
            </a:xfrm>
            <a:custGeom>
              <a:avLst/>
              <a:gdLst/>
              <a:ahLst/>
              <a:cxnLst/>
              <a:rect l="l" t="t" r="r" b="b"/>
              <a:pathLst>
                <a:path w="18938" h="25684" extrusionOk="0">
                  <a:moveTo>
                    <a:pt x="9543" y="1"/>
                  </a:moveTo>
                  <a:cubicBezTo>
                    <a:pt x="9342" y="1"/>
                    <a:pt x="9177" y="43"/>
                    <a:pt x="9056" y="133"/>
                  </a:cubicBezTo>
                  <a:cubicBezTo>
                    <a:pt x="9056" y="133"/>
                    <a:pt x="6072" y="956"/>
                    <a:pt x="4837" y="2809"/>
                  </a:cubicBezTo>
                  <a:cubicBezTo>
                    <a:pt x="3603" y="4662"/>
                    <a:pt x="1" y="15469"/>
                    <a:pt x="103" y="16395"/>
                  </a:cubicBezTo>
                  <a:cubicBezTo>
                    <a:pt x="137" y="16704"/>
                    <a:pt x="674" y="16807"/>
                    <a:pt x="1376" y="16807"/>
                  </a:cubicBezTo>
                  <a:cubicBezTo>
                    <a:pt x="2778" y="16807"/>
                    <a:pt x="4837" y="16395"/>
                    <a:pt x="4837" y="16395"/>
                  </a:cubicBezTo>
                  <a:lnTo>
                    <a:pt x="4837" y="16395"/>
                  </a:lnTo>
                  <a:cubicBezTo>
                    <a:pt x="4837" y="16395"/>
                    <a:pt x="1647" y="23085"/>
                    <a:pt x="1647" y="24217"/>
                  </a:cubicBezTo>
                  <a:cubicBezTo>
                    <a:pt x="1647" y="25110"/>
                    <a:pt x="2543" y="25683"/>
                    <a:pt x="3831" y="25683"/>
                  </a:cubicBezTo>
                  <a:cubicBezTo>
                    <a:pt x="4176" y="25683"/>
                    <a:pt x="4549" y="25642"/>
                    <a:pt x="4940" y="25555"/>
                  </a:cubicBezTo>
                  <a:cubicBezTo>
                    <a:pt x="6793" y="25143"/>
                    <a:pt x="13104" y="14277"/>
                    <a:pt x="13104" y="14277"/>
                  </a:cubicBezTo>
                  <a:cubicBezTo>
                    <a:pt x="13104" y="14277"/>
                    <a:pt x="14467" y="15861"/>
                    <a:pt x="15603" y="15861"/>
                  </a:cubicBezTo>
                  <a:cubicBezTo>
                    <a:pt x="15798" y="15861"/>
                    <a:pt x="15986" y="15814"/>
                    <a:pt x="16159" y="15705"/>
                  </a:cubicBezTo>
                  <a:cubicBezTo>
                    <a:pt x="17513" y="14852"/>
                    <a:pt x="17085" y="13132"/>
                    <a:pt x="16056" y="13132"/>
                  </a:cubicBezTo>
                  <a:cubicBezTo>
                    <a:pt x="15027" y="13132"/>
                    <a:pt x="18937" y="8912"/>
                    <a:pt x="17599" y="6133"/>
                  </a:cubicBezTo>
                  <a:cubicBezTo>
                    <a:pt x="16392" y="3625"/>
                    <a:pt x="11410" y="1"/>
                    <a:pt x="9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975;p38"/>
            <p:cNvSpPr/>
            <p:nvPr/>
          </p:nvSpPr>
          <p:spPr>
            <a:xfrm>
              <a:off x="4534275" y="2331850"/>
              <a:ext cx="476000" cy="656200"/>
            </a:xfrm>
            <a:custGeom>
              <a:avLst/>
              <a:gdLst/>
              <a:ahLst/>
              <a:cxnLst/>
              <a:rect l="l" t="t" r="r" b="b"/>
              <a:pathLst>
                <a:path w="19040" h="26248" extrusionOk="0">
                  <a:moveTo>
                    <a:pt x="9832" y="567"/>
                  </a:moveTo>
                  <a:cubicBezTo>
                    <a:pt x="9961" y="567"/>
                    <a:pt x="10118" y="589"/>
                    <a:pt x="10292" y="631"/>
                  </a:cubicBezTo>
                  <a:cubicBezTo>
                    <a:pt x="12351" y="1132"/>
                    <a:pt x="16572" y="4331"/>
                    <a:pt x="17635" y="6539"/>
                  </a:cubicBezTo>
                  <a:cubicBezTo>
                    <a:pt x="18406" y="8140"/>
                    <a:pt x="17255" y="10332"/>
                    <a:pt x="16494" y="11783"/>
                  </a:cubicBezTo>
                  <a:cubicBezTo>
                    <a:pt x="16006" y="12712"/>
                    <a:pt x="15761" y="13178"/>
                    <a:pt x="15951" y="13495"/>
                  </a:cubicBezTo>
                  <a:cubicBezTo>
                    <a:pt x="15997" y="13571"/>
                    <a:pt x="16110" y="13697"/>
                    <a:pt x="16345" y="13697"/>
                  </a:cubicBezTo>
                  <a:cubicBezTo>
                    <a:pt x="16693" y="13697"/>
                    <a:pt x="16899" y="13981"/>
                    <a:pt x="16975" y="14248"/>
                  </a:cubicBezTo>
                  <a:cubicBezTo>
                    <a:pt x="17097" y="14666"/>
                    <a:pt x="16992" y="15311"/>
                    <a:pt x="16297" y="15748"/>
                  </a:cubicBezTo>
                  <a:cubicBezTo>
                    <a:pt x="16172" y="15826"/>
                    <a:pt x="16033" y="15861"/>
                    <a:pt x="15885" y="15861"/>
                  </a:cubicBezTo>
                  <a:cubicBezTo>
                    <a:pt x="15078" y="15861"/>
                    <a:pt x="14010" y="14842"/>
                    <a:pt x="13607" y="14375"/>
                  </a:cubicBezTo>
                  <a:cubicBezTo>
                    <a:pt x="13553" y="14312"/>
                    <a:pt x="13474" y="14277"/>
                    <a:pt x="13391" y="14277"/>
                  </a:cubicBezTo>
                  <a:cubicBezTo>
                    <a:pt x="13383" y="14277"/>
                    <a:pt x="13375" y="14277"/>
                    <a:pt x="13367" y="14278"/>
                  </a:cubicBezTo>
                  <a:cubicBezTo>
                    <a:pt x="13276" y="14286"/>
                    <a:pt x="13194" y="14338"/>
                    <a:pt x="13148" y="14417"/>
                  </a:cubicBezTo>
                  <a:cubicBezTo>
                    <a:pt x="10732" y="18577"/>
                    <a:pt x="6429" y="25281"/>
                    <a:pt x="5169" y="25562"/>
                  </a:cubicBezTo>
                  <a:cubicBezTo>
                    <a:pt x="4808" y="25642"/>
                    <a:pt x="4456" y="25681"/>
                    <a:pt x="4127" y="25681"/>
                  </a:cubicBezTo>
                  <a:cubicBezTo>
                    <a:pt x="3492" y="25681"/>
                    <a:pt x="2946" y="25536"/>
                    <a:pt x="2599" y="25258"/>
                  </a:cubicBezTo>
                  <a:cubicBezTo>
                    <a:pt x="2347" y="25054"/>
                    <a:pt x="2219" y="24800"/>
                    <a:pt x="2219" y="24499"/>
                  </a:cubicBezTo>
                  <a:cubicBezTo>
                    <a:pt x="2219" y="23715"/>
                    <a:pt x="4110" y="19465"/>
                    <a:pt x="5382" y="16800"/>
                  </a:cubicBezTo>
                  <a:cubicBezTo>
                    <a:pt x="5471" y="16612"/>
                    <a:pt x="5334" y="16394"/>
                    <a:pt x="5126" y="16394"/>
                  </a:cubicBezTo>
                  <a:cubicBezTo>
                    <a:pt x="5108" y="16394"/>
                    <a:pt x="5089" y="16396"/>
                    <a:pt x="5071" y="16401"/>
                  </a:cubicBezTo>
                  <a:cubicBezTo>
                    <a:pt x="3736" y="16668"/>
                    <a:pt x="2436" y="16811"/>
                    <a:pt x="1597" y="16811"/>
                  </a:cubicBezTo>
                  <a:cubicBezTo>
                    <a:pt x="1086" y="16811"/>
                    <a:pt x="746" y="16758"/>
                    <a:pt x="672" y="16646"/>
                  </a:cubicBezTo>
                  <a:cubicBezTo>
                    <a:pt x="593" y="15887"/>
                    <a:pt x="4061" y="5200"/>
                    <a:pt x="5361" y="3249"/>
                  </a:cubicBezTo>
                  <a:cubicBezTo>
                    <a:pt x="6523" y="1507"/>
                    <a:pt x="9392" y="697"/>
                    <a:pt x="9422" y="688"/>
                  </a:cubicBezTo>
                  <a:cubicBezTo>
                    <a:pt x="9455" y="679"/>
                    <a:pt x="9488" y="663"/>
                    <a:pt x="9516" y="642"/>
                  </a:cubicBezTo>
                  <a:cubicBezTo>
                    <a:pt x="9583" y="592"/>
                    <a:pt x="9692" y="567"/>
                    <a:pt x="9832" y="567"/>
                  </a:cubicBezTo>
                  <a:close/>
                  <a:moveTo>
                    <a:pt x="9835" y="0"/>
                  </a:moveTo>
                  <a:cubicBezTo>
                    <a:pt x="9589" y="0"/>
                    <a:pt x="9385" y="52"/>
                    <a:pt x="9225" y="156"/>
                  </a:cubicBezTo>
                  <a:cubicBezTo>
                    <a:pt x="8817" y="275"/>
                    <a:pt x="6099" y="1124"/>
                    <a:pt x="4891" y="2934"/>
                  </a:cubicBezTo>
                  <a:cubicBezTo>
                    <a:pt x="3630" y="4826"/>
                    <a:pt x="1" y="15711"/>
                    <a:pt x="110" y="16708"/>
                  </a:cubicBezTo>
                  <a:cubicBezTo>
                    <a:pt x="122" y="16820"/>
                    <a:pt x="176" y="16980"/>
                    <a:pt x="355" y="17112"/>
                  </a:cubicBezTo>
                  <a:cubicBezTo>
                    <a:pt x="614" y="17302"/>
                    <a:pt x="1122" y="17370"/>
                    <a:pt x="1717" y="17370"/>
                  </a:cubicBezTo>
                  <a:cubicBezTo>
                    <a:pt x="2691" y="17370"/>
                    <a:pt x="3899" y="17187"/>
                    <a:pt x="4633" y="17057"/>
                  </a:cubicBezTo>
                  <a:lnTo>
                    <a:pt x="4633" y="17057"/>
                  </a:lnTo>
                  <a:cubicBezTo>
                    <a:pt x="3856" y="18712"/>
                    <a:pt x="1653" y="23484"/>
                    <a:pt x="1653" y="24499"/>
                  </a:cubicBezTo>
                  <a:cubicBezTo>
                    <a:pt x="1653" y="24973"/>
                    <a:pt x="1857" y="25388"/>
                    <a:pt x="2244" y="25698"/>
                  </a:cubicBezTo>
                  <a:cubicBezTo>
                    <a:pt x="2694" y="26059"/>
                    <a:pt x="3358" y="26248"/>
                    <a:pt x="4123" y="26248"/>
                  </a:cubicBezTo>
                  <a:cubicBezTo>
                    <a:pt x="4517" y="26246"/>
                    <a:pt x="4908" y="26200"/>
                    <a:pt x="5291" y="26113"/>
                  </a:cubicBezTo>
                  <a:cubicBezTo>
                    <a:pt x="7084" y="25714"/>
                    <a:pt x="12244" y="17077"/>
                    <a:pt x="13446" y="15029"/>
                  </a:cubicBezTo>
                  <a:cubicBezTo>
                    <a:pt x="13921" y="15510"/>
                    <a:pt x="14949" y="16423"/>
                    <a:pt x="15901" y="16423"/>
                  </a:cubicBezTo>
                  <a:cubicBezTo>
                    <a:pt x="16142" y="16423"/>
                    <a:pt x="16378" y="16365"/>
                    <a:pt x="16599" y="16226"/>
                  </a:cubicBezTo>
                  <a:cubicBezTo>
                    <a:pt x="17497" y="15661"/>
                    <a:pt x="17709" y="14746"/>
                    <a:pt x="17519" y="14090"/>
                  </a:cubicBezTo>
                  <a:cubicBezTo>
                    <a:pt x="17365" y="13554"/>
                    <a:pt x="16963" y="13193"/>
                    <a:pt x="16473" y="13138"/>
                  </a:cubicBezTo>
                  <a:cubicBezTo>
                    <a:pt x="16543" y="12904"/>
                    <a:pt x="16790" y="12435"/>
                    <a:pt x="16995" y="12045"/>
                  </a:cubicBezTo>
                  <a:cubicBezTo>
                    <a:pt x="17809" y="10494"/>
                    <a:pt x="19039" y="8150"/>
                    <a:pt x="18145" y="6293"/>
                  </a:cubicBezTo>
                  <a:cubicBezTo>
                    <a:pt x="17004" y="3924"/>
                    <a:pt x="12639" y="621"/>
                    <a:pt x="10427" y="80"/>
                  </a:cubicBezTo>
                  <a:cubicBezTo>
                    <a:pt x="10209" y="27"/>
                    <a:pt x="10011" y="0"/>
                    <a:pt x="9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976;p38"/>
            <p:cNvSpPr/>
            <p:nvPr/>
          </p:nvSpPr>
          <p:spPr>
            <a:xfrm>
              <a:off x="4581175" y="2183300"/>
              <a:ext cx="498075" cy="486200"/>
            </a:xfrm>
            <a:custGeom>
              <a:avLst/>
              <a:gdLst/>
              <a:ahLst/>
              <a:cxnLst/>
              <a:rect l="l" t="t" r="r" b="b"/>
              <a:pathLst>
                <a:path w="19923" h="19448" extrusionOk="0">
                  <a:moveTo>
                    <a:pt x="5743" y="1"/>
                  </a:moveTo>
                  <a:cubicBezTo>
                    <a:pt x="3437" y="1"/>
                    <a:pt x="2660" y="1181"/>
                    <a:pt x="6337" y="3064"/>
                  </a:cubicBezTo>
                  <a:cubicBezTo>
                    <a:pt x="6337" y="3064"/>
                    <a:pt x="574" y="3064"/>
                    <a:pt x="265" y="5843"/>
                  </a:cubicBezTo>
                  <a:cubicBezTo>
                    <a:pt x="1" y="8210"/>
                    <a:pt x="2128" y="9457"/>
                    <a:pt x="4799" y="9457"/>
                  </a:cubicBezTo>
                  <a:cubicBezTo>
                    <a:pt x="5264" y="9457"/>
                    <a:pt x="5745" y="9419"/>
                    <a:pt x="6234" y="9343"/>
                  </a:cubicBezTo>
                  <a:cubicBezTo>
                    <a:pt x="7563" y="9135"/>
                    <a:pt x="8842" y="9044"/>
                    <a:pt x="9922" y="9044"/>
                  </a:cubicBezTo>
                  <a:cubicBezTo>
                    <a:pt x="11518" y="9044"/>
                    <a:pt x="12679" y="9242"/>
                    <a:pt x="12924" y="9548"/>
                  </a:cubicBezTo>
                  <a:cubicBezTo>
                    <a:pt x="13335" y="10062"/>
                    <a:pt x="8910" y="11092"/>
                    <a:pt x="9939" y="11812"/>
                  </a:cubicBezTo>
                  <a:cubicBezTo>
                    <a:pt x="10741" y="12374"/>
                    <a:pt x="11543" y="12436"/>
                    <a:pt x="11859" y="12436"/>
                  </a:cubicBezTo>
                  <a:cubicBezTo>
                    <a:pt x="11948" y="12436"/>
                    <a:pt x="11998" y="12431"/>
                    <a:pt x="11998" y="12431"/>
                  </a:cubicBezTo>
                  <a:lnTo>
                    <a:pt x="11998" y="12431"/>
                  </a:lnTo>
                  <a:cubicBezTo>
                    <a:pt x="11998" y="12431"/>
                    <a:pt x="10557" y="12843"/>
                    <a:pt x="10661" y="13872"/>
                  </a:cubicBezTo>
                  <a:cubicBezTo>
                    <a:pt x="10764" y="14901"/>
                    <a:pt x="11659" y="19447"/>
                    <a:pt x="12379" y="19447"/>
                  </a:cubicBezTo>
                  <a:cubicBezTo>
                    <a:pt x="13099" y="19447"/>
                    <a:pt x="14469" y="19357"/>
                    <a:pt x="14469" y="19357"/>
                  </a:cubicBezTo>
                  <a:cubicBezTo>
                    <a:pt x="14469" y="19357"/>
                    <a:pt x="16424" y="18430"/>
                    <a:pt x="17968" y="16783"/>
                  </a:cubicBezTo>
                  <a:cubicBezTo>
                    <a:pt x="19512" y="15137"/>
                    <a:pt x="19923" y="11637"/>
                    <a:pt x="17968" y="9580"/>
                  </a:cubicBezTo>
                  <a:cubicBezTo>
                    <a:pt x="16012" y="7521"/>
                    <a:pt x="14469" y="5534"/>
                    <a:pt x="12924" y="3888"/>
                  </a:cubicBezTo>
                  <a:cubicBezTo>
                    <a:pt x="11381" y="2241"/>
                    <a:pt x="9940" y="491"/>
                    <a:pt x="6852" y="79"/>
                  </a:cubicBezTo>
                  <a:cubicBezTo>
                    <a:pt x="6455" y="27"/>
                    <a:pt x="6082" y="1"/>
                    <a:pt x="57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977;p38"/>
            <p:cNvSpPr/>
            <p:nvPr/>
          </p:nvSpPr>
          <p:spPr>
            <a:xfrm>
              <a:off x="4577850" y="2176275"/>
              <a:ext cx="508925" cy="500275"/>
            </a:xfrm>
            <a:custGeom>
              <a:avLst/>
              <a:gdLst/>
              <a:ahLst/>
              <a:cxnLst/>
              <a:rect l="l" t="t" r="r" b="b"/>
              <a:pathLst>
                <a:path w="20357" h="20011" extrusionOk="0">
                  <a:moveTo>
                    <a:pt x="5867" y="564"/>
                  </a:moveTo>
                  <a:cubicBezTo>
                    <a:pt x="6186" y="564"/>
                    <a:pt x="6548" y="588"/>
                    <a:pt x="6947" y="641"/>
                  </a:cubicBezTo>
                  <a:cubicBezTo>
                    <a:pt x="9736" y="1012"/>
                    <a:pt x="11105" y="2485"/>
                    <a:pt x="12554" y="4044"/>
                  </a:cubicBezTo>
                  <a:lnTo>
                    <a:pt x="12851" y="4362"/>
                  </a:lnTo>
                  <a:cubicBezTo>
                    <a:pt x="13549" y="5106"/>
                    <a:pt x="14246" y="5920"/>
                    <a:pt x="14987" y="6783"/>
                  </a:cubicBezTo>
                  <a:cubicBezTo>
                    <a:pt x="15890" y="7836"/>
                    <a:pt x="16825" y="8926"/>
                    <a:pt x="17896" y="10055"/>
                  </a:cubicBezTo>
                  <a:cubicBezTo>
                    <a:pt x="19707" y="11962"/>
                    <a:pt x="19383" y="15284"/>
                    <a:pt x="17895" y="16871"/>
                  </a:cubicBezTo>
                  <a:cubicBezTo>
                    <a:pt x="16538" y="18319"/>
                    <a:pt x="14830" y="19208"/>
                    <a:pt x="14527" y="19359"/>
                  </a:cubicBezTo>
                  <a:cubicBezTo>
                    <a:pt x="14265" y="19376"/>
                    <a:pt x="13138" y="19447"/>
                    <a:pt x="12548" y="19452"/>
                  </a:cubicBezTo>
                  <a:cubicBezTo>
                    <a:pt x="12075" y="19203"/>
                    <a:pt x="11218" y="15557"/>
                    <a:pt x="11075" y="14124"/>
                  </a:cubicBezTo>
                  <a:cubicBezTo>
                    <a:pt x="10997" y="13344"/>
                    <a:pt x="12198" y="12987"/>
                    <a:pt x="12210" y="12983"/>
                  </a:cubicBezTo>
                  <a:cubicBezTo>
                    <a:pt x="12344" y="12944"/>
                    <a:pt x="12431" y="12812"/>
                    <a:pt x="12411" y="12671"/>
                  </a:cubicBezTo>
                  <a:cubicBezTo>
                    <a:pt x="12391" y="12532"/>
                    <a:pt x="12272" y="12428"/>
                    <a:pt x="12131" y="12428"/>
                  </a:cubicBezTo>
                  <a:lnTo>
                    <a:pt x="12130" y="12428"/>
                  </a:lnTo>
                  <a:cubicBezTo>
                    <a:pt x="12122" y="12428"/>
                    <a:pt x="12111" y="12429"/>
                    <a:pt x="12103" y="12430"/>
                  </a:cubicBezTo>
                  <a:cubicBezTo>
                    <a:pt x="12102" y="12430"/>
                    <a:pt x="12063" y="12434"/>
                    <a:pt x="11996" y="12434"/>
                  </a:cubicBezTo>
                  <a:cubicBezTo>
                    <a:pt x="11723" y="12434"/>
                    <a:pt x="10975" y="12381"/>
                    <a:pt x="10234" y="11862"/>
                  </a:cubicBezTo>
                  <a:cubicBezTo>
                    <a:pt x="10225" y="11856"/>
                    <a:pt x="10216" y="11850"/>
                    <a:pt x="10211" y="11845"/>
                  </a:cubicBezTo>
                  <a:cubicBezTo>
                    <a:pt x="10358" y="11617"/>
                    <a:pt x="11293" y="11209"/>
                    <a:pt x="11806" y="10986"/>
                  </a:cubicBezTo>
                  <a:cubicBezTo>
                    <a:pt x="12794" y="10554"/>
                    <a:pt x="13273" y="10333"/>
                    <a:pt x="13355" y="9998"/>
                  </a:cubicBezTo>
                  <a:cubicBezTo>
                    <a:pt x="13386" y="9877"/>
                    <a:pt x="13357" y="9749"/>
                    <a:pt x="13278" y="9653"/>
                  </a:cubicBezTo>
                  <a:cubicBezTo>
                    <a:pt x="12940" y="9231"/>
                    <a:pt x="11668" y="9044"/>
                    <a:pt x="10103" y="9044"/>
                  </a:cubicBezTo>
                  <a:cubicBezTo>
                    <a:pt x="8917" y="9044"/>
                    <a:pt x="7565" y="9151"/>
                    <a:pt x="6323" y="9344"/>
                  </a:cubicBezTo>
                  <a:cubicBezTo>
                    <a:pt x="5851" y="9418"/>
                    <a:pt x="5387" y="9454"/>
                    <a:pt x="4942" y="9454"/>
                  </a:cubicBezTo>
                  <a:cubicBezTo>
                    <a:pt x="3464" y="9454"/>
                    <a:pt x="2181" y="9059"/>
                    <a:pt x="1426" y="8336"/>
                  </a:cubicBezTo>
                  <a:cubicBezTo>
                    <a:pt x="833" y="7768"/>
                    <a:pt x="581" y="7035"/>
                    <a:pt x="679" y="6156"/>
                  </a:cubicBezTo>
                  <a:cubicBezTo>
                    <a:pt x="956" y="3660"/>
                    <a:pt x="6416" y="3629"/>
                    <a:pt x="6471" y="3629"/>
                  </a:cubicBezTo>
                  <a:cubicBezTo>
                    <a:pt x="6601" y="3629"/>
                    <a:pt x="6714" y="3539"/>
                    <a:pt x="6746" y="3412"/>
                  </a:cubicBezTo>
                  <a:cubicBezTo>
                    <a:pt x="6776" y="3285"/>
                    <a:pt x="6716" y="3154"/>
                    <a:pt x="6599" y="3094"/>
                  </a:cubicBezTo>
                  <a:cubicBezTo>
                    <a:pt x="4682" y="2112"/>
                    <a:pt x="4121" y="1382"/>
                    <a:pt x="4223" y="1056"/>
                  </a:cubicBezTo>
                  <a:cubicBezTo>
                    <a:pt x="4308" y="783"/>
                    <a:pt x="4893" y="564"/>
                    <a:pt x="5867" y="564"/>
                  </a:cubicBezTo>
                  <a:close/>
                  <a:moveTo>
                    <a:pt x="5882" y="0"/>
                  </a:moveTo>
                  <a:cubicBezTo>
                    <a:pt x="4827" y="0"/>
                    <a:pt x="3888" y="233"/>
                    <a:pt x="3683" y="887"/>
                  </a:cubicBezTo>
                  <a:cubicBezTo>
                    <a:pt x="3481" y="1535"/>
                    <a:pt x="4079" y="2281"/>
                    <a:pt x="5461" y="3111"/>
                  </a:cubicBezTo>
                  <a:cubicBezTo>
                    <a:pt x="3730" y="3256"/>
                    <a:pt x="368" y="3829"/>
                    <a:pt x="117" y="6092"/>
                  </a:cubicBezTo>
                  <a:cubicBezTo>
                    <a:pt x="1" y="7141"/>
                    <a:pt x="318" y="8058"/>
                    <a:pt x="1036" y="8744"/>
                  </a:cubicBezTo>
                  <a:cubicBezTo>
                    <a:pt x="1904" y="9575"/>
                    <a:pt x="3300" y="10022"/>
                    <a:pt x="4921" y="10022"/>
                  </a:cubicBezTo>
                  <a:cubicBezTo>
                    <a:pt x="5401" y="10022"/>
                    <a:pt x="5900" y="9983"/>
                    <a:pt x="6411" y="9903"/>
                  </a:cubicBezTo>
                  <a:cubicBezTo>
                    <a:pt x="7768" y="9691"/>
                    <a:pt x="9012" y="9609"/>
                    <a:pt x="10037" y="9609"/>
                  </a:cubicBezTo>
                  <a:cubicBezTo>
                    <a:pt x="11388" y="9609"/>
                    <a:pt x="12360" y="9751"/>
                    <a:pt x="12714" y="9919"/>
                  </a:cubicBezTo>
                  <a:cubicBezTo>
                    <a:pt x="12480" y="10075"/>
                    <a:pt x="11953" y="10304"/>
                    <a:pt x="11581" y="10467"/>
                  </a:cubicBezTo>
                  <a:cubicBezTo>
                    <a:pt x="10409" y="10978"/>
                    <a:pt x="9686" y="11317"/>
                    <a:pt x="9637" y="11808"/>
                  </a:cubicBezTo>
                  <a:cubicBezTo>
                    <a:pt x="9623" y="11947"/>
                    <a:pt x="9660" y="12149"/>
                    <a:pt x="9911" y="12325"/>
                  </a:cubicBezTo>
                  <a:cubicBezTo>
                    <a:pt x="10286" y="12588"/>
                    <a:pt x="10707" y="12780"/>
                    <a:pt x="11151" y="12891"/>
                  </a:cubicBezTo>
                  <a:cubicBezTo>
                    <a:pt x="10782" y="13169"/>
                    <a:pt x="10453" y="13586"/>
                    <a:pt x="10513" y="14180"/>
                  </a:cubicBezTo>
                  <a:cubicBezTo>
                    <a:pt x="10519" y="14239"/>
                    <a:pt x="11314" y="20011"/>
                    <a:pt x="12513" y="20011"/>
                  </a:cubicBezTo>
                  <a:cubicBezTo>
                    <a:pt x="13234" y="20011"/>
                    <a:pt x="14564" y="19923"/>
                    <a:pt x="14620" y="19921"/>
                  </a:cubicBezTo>
                  <a:cubicBezTo>
                    <a:pt x="14655" y="19918"/>
                    <a:pt x="14690" y="19909"/>
                    <a:pt x="14723" y="19894"/>
                  </a:cubicBezTo>
                  <a:cubicBezTo>
                    <a:pt x="14804" y="19854"/>
                    <a:pt x="16744" y="18924"/>
                    <a:pt x="18307" y="17258"/>
                  </a:cubicBezTo>
                  <a:cubicBezTo>
                    <a:pt x="19998" y="15454"/>
                    <a:pt x="20357" y="11824"/>
                    <a:pt x="18306" y="9665"/>
                  </a:cubicBezTo>
                  <a:cubicBezTo>
                    <a:pt x="17243" y="8547"/>
                    <a:pt x="16314" y="7462"/>
                    <a:pt x="15415" y="6413"/>
                  </a:cubicBezTo>
                  <a:cubicBezTo>
                    <a:pt x="14671" y="5547"/>
                    <a:pt x="13969" y="4727"/>
                    <a:pt x="13264" y="3975"/>
                  </a:cubicBezTo>
                  <a:lnTo>
                    <a:pt x="12968" y="3658"/>
                  </a:lnTo>
                  <a:cubicBezTo>
                    <a:pt x="11515" y="2095"/>
                    <a:pt x="10012" y="479"/>
                    <a:pt x="7022" y="80"/>
                  </a:cubicBezTo>
                  <a:cubicBezTo>
                    <a:pt x="6646" y="30"/>
                    <a:pt x="6257" y="0"/>
                    <a:pt x="5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978;p38"/>
            <p:cNvSpPr/>
            <p:nvPr/>
          </p:nvSpPr>
          <p:spPr>
            <a:xfrm>
              <a:off x="5032475" y="2518475"/>
              <a:ext cx="18975" cy="59825"/>
            </a:xfrm>
            <a:custGeom>
              <a:avLst/>
              <a:gdLst/>
              <a:ahLst/>
              <a:cxnLst/>
              <a:rect l="l" t="t" r="r" b="b"/>
              <a:pathLst>
                <a:path w="759" h="2393" extrusionOk="0">
                  <a:moveTo>
                    <a:pt x="305" y="0"/>
                  </a:moveTo>
                  <a:cubicBezTo>
                    <a:pt x="290" y="0"/>
                    <a:pt x="274" y="1"/>
                    <a:pt x="259" y="4"/>
                  </a:cubicBezTo>
                  <a:cubicBezTo>
                    <a:pt x="105" y="30"/>
                    <a:pt x="0" y="175"/>
                    <a:pt x="25" y="329"/>
                  </a:cubicBezTo>
                  <a:cubicBezTo>
                    <a:pt x="186" y="1318"/>
                    <a:pt x="87" y="2064"/>
                    <a:pt x="86" y="2071"/>
                  </a:cubicBezTo>
                  <a:cubicBezTo>
                    <a:pt x="64" y="2225"/>
                    <a:pt x="173" y="2369"/>
                    <a:pt x="327" y="2391"/>
                  </a:cubicBezTo>
                  <a:cubicBezTo>
                    <a:pt x="340" y="2392"/>
                    <a:pt x="354" y="2393"/>
                    <a:pt x="367" y="2393"/>
                  </a:cubicBezTo>
                  <a:cubicBezTo>
                    <a:pt x="508" y="2393"/>
                    <a:pt x="626" y="2289"/>
                    <a:pt x="646" y="2149"/>
                  </a:cubicBezTo>
                  <a:cubicBezTo>
                    <a:pt x="651" y="2116"/>
                    <a:pt x="759" y="1316"/>
                    <a:pt x="583" y="238"/>
                  </a:cubicBezTo>
                  <a:cubicBezTo>
                    <a:pt x="560" y="99"/>
                    <a:pt x="441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979;p38"/>
            <p:cNvSpPr/>
            <p:nvPr/>
          </p:nvSpPr>
          <p:spPr>
            <a:xfrm>
              <a:off x="4654750" y="2334100"/>
              <a:ext cx="383075" cy="161700"/>
            </a:xfrm>
            <a:custGeom>
              <a:avLst/>
              <a:gdLst/>
              <a:ahLst/>
              <a:cxnLst/>
              <a:rect l="l" t="t" r="r" b="b"/>
              <a:pathLst>
                <a:path w="15323" h="6468" extrusionOk="0">
                  <a:moveTo>
                    <a:pt x="4834" y="0"/>
                  </a:moveTo>
                  <a:cubicBezTo>
                    <a:pt x="4825" y="0"/>
                    <a:pt x="4817" y="0"/>
                    <a:pt x="4808" y="1"/>
                  </a:cubicBezTo>
                  <a:cubicBezTo>
                    <a:pt x="3448" y="133"/>
                    <a:pt x="268" y="541"/>
                    <a:pt x="92" y="1475"/>
                  </a:cubicBezTo>
                  <a:cubicBezTo>
                    <a:pt x="1" y="1963"/>
                    <a:pt x="585" y="2259"/>
                    <a:pt x="777" y="2355"/>
                  </a:cubicBezTo>
                  <a:cubicBezTo>
                    <a:pt x="1380" y="2661"/>
                    <a:pt x="2046" y="2760"/>
                    <a:pt x="2774" y="2760"/>
                  </a:cubicBezTo>
                  <a:cubicBezTo>
                    <a:pt x="3410" y="2760"/>
                    <a:pt x="4093" y="2684"/>
                    <a:pt x="4822" y="2603"/>
                  </a:cubicBezTo>
                  <a:cubicBezTo>
                    <a:pt x="5664" y="2509"/>
                    <a:pt x="6556" y="2410"/>
                    <a:pt x="7500" y="2410"/>
                  </a:cubicBezTo>
                  <a:cubicBezTo>
                    <a:pt x="8721" y="2410"/>
                    <a:pt x="10032" y="2576"/>
                    <a:pt x="11441" y="3134"/>
                  </a:cubicBezTo>
                  <a:cubicBezTo>
                    <a:pt x="13028" y="3762"/>
                    <a:pt x="14139" y="4824"/>
                    <a:pt x="14740" y="6291"/>
                  </a:cubicBezTo>
                  <a:cubicBezTo>
                    <a:pt x="14783" y="6397"/>
                    <a:pt x="14886" y="6466"/>
                    <a:pt x="15002" y="6467"/>
                  </a:cubicBezTo>
                  <a:cubicBezTo>
                    <a:pt x="15039" y="6467"/>
                    <a:pt x="15075" y="6459"/>
                    <a:pt x="15108" y="6445"/>
                  </a:cubicBezTo>
                  <a:cubicBezTo>
                    <a:pt x="15253" y="6387"/>
                    <a:pt x="15322" y="6221"/>
                    <a:pt x="15264" y="6077"/>
                  </a:cubicBezTo>
                  <a:cubicBezTo>
                    <a:pt x="14601" y="4462"/>
                    <a:pt x="13384" y="3294"/>
                    <a:pt x="11649" y="2608"/>
                  </a:cubicBezTo>
                  <a:cubicBezTo>
                    <a:pt x="10163" y="2019"/>
                    <a:pt x="8762" y="1847"/>
                    <a:pt x="7483" y="1847"/>
                  </a:cubicBezTo>
                  <a:cubicBezTo>
                    <a:pt x="6498" y="1847"/>
                    <a:pt x="5584" y="1949"/>
                    <a:pt x="4759" y="2041"/>
                  </a:cubicBezTo>
                  <a:cubicBezTo>
                    <a:pt x="4050" y="2120"/>
                    <a:pt x="3388" y="2194"/>
                    <a:pt x="2782" y="2194"/>
                  </a:cubicBezTo>
                  <a:cubicBezTo>
                    <a:pt x="2129" y="2194"/>
                    <a:pt x="1541" y="2108"/>
                    <a:pt x="1032" y="1851"/>
                  </a:cubicBezTo>
                  <a:cubicBezTo>
                    <a:pt x="703" y="1684"/>
                    <a:pt x="653" y="1580"/>
                    <a:pt x="649" y="1580"/>
                  </a:cubicBezTo>
                  <a:cubicBezTo>
                    <a:pt x="769" y="1246"/>
                    <a:pt x="2736" y="771"/>
                    <a:pt x="4862" y="563"/>
                  </a:cubicBezTo>
                  <a:cubicBezTo>
                    <a:pt x="5018" y="548"/>
                    <a:pt x="5132" y="410"/>
                    <a:pt x="5117" y="254"/>
                  </a:cubicBezTo>
                  <a:cubicBezTo>
                    <a:pt x="5100" y="109"/>
                    <a:pt x="4977" y="0"/>
                    <a:pt x="4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980;p38"/>
            <p:cNvSpPr/>
            <p:nvPr/>
          </p:nvSpPr>
          <p:spPr>
            <a:xfrm>
              <a:off x="4863275" y="2453825"/>
              <a:ext cx="138100" cy="143650"/>
            </a:xfrm>
            <a:custGeom>
              <a:avLst/>
              <a:gdLst/>
              <a:ahLst/>
              <a:cxnLst/>
              <a:rect l="l" t="t" r="r" b="b"/>
              <a:pathLst>
                <a:path w="5524" h="5746" extrusionOk="0">
                  <a:moveTo>
                    <a:pt x="325" y="1"/>
                  </a:moveTo>
                  <a:cubicBezTo>
                    <a:pt x="220" y="1"/>
                    <a:pt x="119" y="59"/>
                    <a:pt x="70" y="160"/>
                  </a:cubicBezTo>
                  <a:cubicBezTo>
                    <a:pt x="0" y="301"/>
                    <a:pt x="61" y="473"/>
                    <a:pt x="205" y="540"/>
                  </a:cubicBezTo>
                  <a:cubicBezTo>
                    <a:pt x="246" y="561"/>
                    <a:pt x="4398" y="2624"/>
                    <a:pt x="4939" y="5515"/>
                  </a:cubicBezTo>
                  <a:cubicBezTo>
                    <a:pt x="4964" y="5648"/>
                    <a:pt x="5080" y="5745"/>
                    <a:pt x="5216" y="5745"/>
                  </a:cubicBezTo>
                  <a:cubicBezTo>
                    <a:pt x="5234" y="5745"/>
                    <a:pt x="5252" y="5743"/>
                    <a:pt x="5269" y="5740"/>
                  </a:cubicBezTo>
                  <a:cubicBezTo>
                    <a:pt x="5423" y="5711"/>
                    <a:pt x="5524" y="5564"/>
                    <a:pt x="5494" y="5410"/>
                  </a:cubicBezTo>
                  <a:cubicBezTo>
                    <a:pt x="4901" y="2240"/>
                    <a:pt x="634" y="121"/>
                    <a:pt x="452" y="31"/>
                  </a:cubicBezTo>
                  <a:cubicBezTo>
                    <a:pt x="412" y="10"/>
                    <a:pt x="368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981;p38"/>
            <p:cNvSpPr/>
            <p:nvPr/>
          </p:nvSpPr>
          <p:spPr>
            <a:xfrm>
              <a:off x="4655275" y="2705725"/>
              <a:ext cx="171975" cy="50150"/>
            </a:xfrm>
            <a:custGeom>
              <a:avLst/>
              <a:gdLst/>
              <a:ahLst/>
              <a:cxnLst/>
              <a:rect l="l" t="t" r="r" b="b"/>
              <a:pathLst>
                <a:path w="6879" h="2006" extrusionOk="0">
                  <a:moveTo>
                    <a:pt x="6561" y="1"/>
                  </a:moveTo>
                  <a:cubicBezTo>
                    <a:pt x="6498" y="1"/>
                    <a:pt x="6434" y="22"/>
                    <a:pt x="6381" y="65"/>
                  </a:cubicBezTo>
                  <a:cubicBezTo>
                    <a:pt x="5343" y="945"/>
                    <a:pt x="1617" y="1356"/>
                    <a:pt x="268" y="1440"/>
                  </a:cubicBezTo>
                  <a:cubicBezTo>
                    <a:pt x="117" y="1450"/>
                    <a:pt x="0" y="1578"/>
                    <a:pt x="5" y="1731"/>
                  </a:cubicBezTo>
                  <a:cubicBezTo>
                    <a:pt x="9" y="1883"/>
                    <a:pt x="133" y="2003"/>
                    <a:pt x="285" y="2006"/>
                  </a:cubicBezTo>
                  <a:cubicBezTo>
                    <a:pt x="292" y="2006"/>
                    <a:pt x="297" y="2004"/>
                    <a:pt x="304" y="2004"/>
                  </a:cubicBezTo>
                  <a:cubicBezTo>
                    <a:pt x="509" y="1991"/>
                    <a:pt x="5353" y="1676"/>
                    <a:pt x="6748" y="497"/>
                  </a:cubicBezTo>
                  <a:cubicBezTo>
                    <a:pt x="6864" y="396"/>
                    <a:pt x="6878" y="219"/>
                    <a:pt x="6778" y="101"/>
                  </a:cubicBezTo>
                  <a:cubicBezTo>
                    <a:pt x="6722" y="35"/>
                    <a:pt x="6642" y="1"/>
                    <a:pt x="65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982;p38"/>
            <p:cNvSpPr/>
            <p:nvPr/>
          </p:nvSpPr>
          <p:spPr>
            <a:xfrm>
              <a:off x="4616275" y="2610500"/>
              <a:ext cx="131400" cy="48675"/>
            </a:xfrm>
            <a:custGeom>
              <a:avLst/>
              <a:gdLst/>
              <a:ahLst/>
              <a:cxnLst/>
              <a:rect l="l" t="t" r="r" b="b"/>
              <a:pathLst>
                <a:path w="5256" h="1947" extrusionOk="0">
                  <a:moveTo>
                    <a:pt x="4933" y="0"/>
                  </a:moveTo>
                  <a:cubicBezTo>
                    <a:pt x="4828" y="0"/>
                    <a:pt x="4726" y="60"/>
                    <a:pt x="4679" y="162"/>
                  </a:cubicBezTo>
                  <a:cubicBezTo>
                    <a:pt x="4215" y="1135"/>
                    <a:pt x="3124" y="1376"/>
                    <a:pt x="2157" y="1376"/>
                  </a:cubicBezTo>
                  <a:cubicBezTo>
                    <a:pt x="1218" y="1376"/>
                    <a:pt x="396" y="1148"/>
                    <a:pt x="379" y="1143"/>
                  </a:cubicBezTo>
                  <a:cubicBezTo>
                    <a:pt x="357" y="1138"/>
                    <a:pt x="335" y="1136"/>
                    <a:pt x="314" y="1136"/>
                  </a:cubicBezTo>
                  <a:cubicBezTo>
                    <a:pt x="190" y="1136"/>
                    <a:pt x="77" y="1217"/>
                    <a:pt x="42" y="1341"/>
                  </a:cubicBezTo>
                  <a:cubicBezTo>
                    <a:pt x="1" y="1486"/>
                    <a:pt x="80" y="1639"/>
                    <a:pt x="224" y="1687"/>
                  </a:cubicBezTo>
                  <a:cubicBezTo>
                    <a:pt x="297" y="1707"/>
                    <a:pt x="1157" y="1946"/>
                    <a:pt x="2161" y="1946"/>
                  </a:cubicBezTo>
                  <a:cubicBezTo>
                    <a:pt x="3287" y="1946"/>
                    <a:pt x="4597" y="1646"/>
                    <a:pt x="5188" y="404"/>
                  </a:cubicBezTo>
                  <a:cubicBezTo>
                    <a:pt x="5256" y="263"/>
                    <a:pt x="5196" y="94"/>
                    <a:pt x="5055" y="28"/>
                  </a:cubicBezTo>
                  <a:cubicBezTo>
                    <a:pt x="5016" y="9"/>
                    <a:pt x="4974" y="0"/>
                    <a:pt x="4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983;p38"/>
            <p:cNvSpPr/>
            <p:nvPr/>
          </p:nvSpPr>
          <p:spPr>
            <a:xfrm>
              <a:off x="4716300" y="2600225"/>
              <a:ext cx="54075" cy="29575"/>
            </a:xfrm>
            <a:custGeom>
              <a:avLst/>
              <a:gdLst/>
              <a:ahLst/>
              <a:cxnLst/>
              <a:rect l="l" t="t" r="r" b="b"/>
              <a:pathLst>
                <a:path w="2163" h="1183" extrusionOk="0">
                  <a:moveTo>
                    <a:pt x="320" y="0"/>
                  </a:moveTo>
                  <a:cubicBezTo>
                    <a:pt x="207" y="0"/>
                    <a:pt x="101" y="67"/>
                    <a:pt x="57" y="178"/>
                  </a:cubicBezTo>
                  <a:cubicBezTo>
                    <a:pt x="0" y="322"/>
                    <a:pt x="68" y="485"/>
                    <a:pt x="210" y="544"/>
                  </a:cubicBezTo>
                  <a:lnTo>
                    <a:pt x="1754" y="1162"/>
                  </a:lnTo>
                  <a:cubicBezTo>
                    <a:pt x="1787" y="1175"/>
                    <a:pt x="1823" y="1182"/>
                    <a:pt x="1859" y="1182"/>
                  </a:cubicBezTo>
                  <a:cubicBezTo>
                    <a:pt x="1994" y="1182"/>
                    <a:pt x="2111" y="1086"/>
                    <a:pt x="2136" y="953"/>
                  </a:cubicBezTo>
                  <a:cubicBezTo>
                    <a:pt x="2162" y="819"/>
                    <a:pt x="2089" y="687"/>
                    <a:pt x="1963" y="637"/>
                  </a:cubicBezTo>
                  <a:lnTo>
                    <a:pt x="420" y="18"/>
                  </a:lnTo>
                  <a:cubicBezTo>
                    <a:pt x="387" y="6"/>
                    <a:pt x="353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984;p38"/>
            <p:cNvSpPr/>
            <p:nvPr/>
          </p:nvSpPr>
          <p:spPr>
            <a:xfrm>
              <a:off x="4572350" y="2527500"/>
              <a:ext cx="79800" cy="72050"/>
            </a:xfrm>
            <a:custGeom>
              <a:avLst/>
              <a:gdLst/>
              <a:ahLst/>
              <a:cxnLst/>
              <a:rect l="l" t="t" r="r" b="b"/>
              <a:pathLst>
                <a:path w="3192" h="2882" extrusionOk="0">
                  <a:moveTo>
                    <a:pt x="3191" y="0"/>
                  </a:moveTo>
                  <a:cubicBezTo>
                    <a:pt x="3191" y="1"/>
                    <a:pt x="0" y="411"/>
                    <a:pt x="0" y="927"/>
                  </a:cubicBezTo>
                  <a:cubicBezTo>
                    <a:pt x="0" y="1441"/>
                    <a:pt x="2059" y="2882"/>
                    <a:pt x="2059" y="2882"/>
                  </a:cubicBezTo>
                  <a:lnTo>
                    <a:pt x="3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985;p38"/>
            <p:cNvSpPr/>
            <p:nvPr/>
          </p:nvSpPr>
          <p:spPr>
            <a:xfrm>
              <a:off x="4565250" y="2520400"/>
              <a:ext cx="94400" cy="86225"/>
            </a:xfrm>
            <a:custGeom>
              <a:avLst/>
              <a:gdLst/>
              <a:ahLst/>
              <a:cxnLst/>
              <a:rect l="l" t="t" r="r" b="b"/>
              <a:pathLst>
                <a:path w="3776" h="3449" extrusionOk="0">
                  <a:moveTo>
                    <a:pt x="3474" y="1"/>
                  </a:moveTo>
                  <a:cubicBezTo>
                    <a:pt x="3462" y="1"/>
                    <a:pt x="3450" y="1"/>
                    <a:pt x="3438" y="3"/>
                  </a:cubicBezTo>
                  <a:cubicBezTo>
                    <a:pt x="1" y="448"/>
                    <a:pt x="1" y="1021"/>
                    <a:pt x="1" y="1211"/>
                  </a:cubicBezTo>
                  <a:cubicBezTo>
                    <a:pt x="1" y="1787"/>
                    <a:pt x="1367" y="2828"/>
                    <a:pt x="2180" y="3397"/>
                  </a:cubicBezTo>
                  <a:cubicBezTo>
                    <a:pt x="2227" y="3431"/>
                    <a:pt x="2284" y="3448"/>
                    <a:pt x="2342" y="3448"/>
                  </a:cubicBezTo>
                  <a:lnTo>
                    <a:pt x="2342" y="3448"/>
                  </a:lnTo>
                  <a:cubicBezTo>
                    <a:pt x="2466" y="3448"/>
                    <a:pt x="2574" y="3369"/>
                    <a:pt x="2611" y="3251"/>
                  </a:cubicBezTo>
                  <a:cubicBezTo>
                    <a:pt x="2649" y="3133"/>
                    <a:pt x="2606" y="3005"/>
                    <a:pt x="2505" y="2934"/>
                  </a:cubicBezTo>
                  <a:cubicBezTo>
                    <a:pt x="1554" y="2268"/>
                    <a:pt x="708" y="1522"/>
                    <a:pt x="581" y="1252"/>
                  </a:cubicBezTo>
                  <a:cubicBezTo>
                    <a:pt x="873" y="1028"/>
                    <a:pt x="2290" y="722"/>
                    <a:pt x="3511" y="565"/>
                  </a:cubicBezTo>
                  <a:cubicBezTo>
                    <a:pt x="3666" y="544"/>
                    <a:pt x="3775" y="403"/>
                    <a:pt x="3755" y="248"/>
                  </a:cubicBezTo>
                  <a:cubicBezTo>
                    <a:pt x="3737" y="104"/>
                    <a:pt x="3614" y="1"/>
                    <a:pt x="3474" y="1"/>
                  </a:cubicBezTo>
                  <a:close/>
                  <a:moveTo>
                    <a:pt x="2342" y="3448"/>
                  </a:moveTo>
                  <a:cubicBezTo>
                    <a:pt x="2342" y="3448"/>
                    <a:pt x="2342" y="3448"/>
                    <a:pt x="2342" y="3448"/>
                  </a:cubicBezTo>
                  <a:lnTo>
                    <a:pt x="2343" y="3448"/>
                  </a:lnTo>
                  <a:cubicBezTo>
                    <a:pt x="2343" y="3448"/>
                    <a:pt x="2342" y="3448"/>
                    <a:pt x="2342" y="34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986;p38"/>
            <p:cNvSpPr/>
            <p:nvPr/>
          </p:nvSpPr>
          <p:spPr>
            <a:xfrm>
              <a:off x="4638400" y="2478975"/>
              <a:ext cx="27625" cy="40900"/>
            </a:xfrm>
            <a:custGeom>
              <a:avLst/>
              <a:gdLst/>
              <a:ahLst/>
              <a:cxnLst/>
              <a:rect l="l" t="t" r="r" b="b"/>
              <a:pathLst>
                <a:path w="1105" h="1636" extrusionOk="0">
                  <a:moveTo>
                    <a:pt x="750" y="1"/>
                  </a:moveTo>
                  <a:cubicBezTo>
                    <a:pt x="539" y="1"/>
                    <a:pt x="283" y="284"/>
                    <a:pt x="149" y="684"/>
                  </a:cubicBezTo>
                  <a:cubicBezTo>
                    <a:pt x="0" y="1129"/>
                    <a:pt x="60" y="1549"/>
                    <a:pt x="283" y="1624"/>
                  </a:cubicBezTo>
                  <a:cubicBezTo>
                    <a:pt x="306" y="1632"/>
                    <a:pt x="329" y="1635"/>
                    <a:pt x="353" y="1635"/>
                  </a:cubicBezTo>
                  <a:cubicBezTo>
                    <a:pt x="565" y="1635"/>
                    <a:pt x="821" y="1353"/>
                    <a:pt x="956" y="952"/>
                  </a:cubicBezTo>
                  <a:cubicBezTo>
                    <a:pt x="1105" y="508"/>
                    <a:pt x="1044" y="86"/>
                    <a:pt x="821" y="12"/>
                  </a:cubicBezTo>
                  <a:cubicBezTo>
                    <a:pt x="798" y="5"/>
                    <a:pt x="775" y="1"/>
                    <a:pt x="7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987;p38"/>
            <p:cNvSpPr/>
            <p:nvPr/>
          </p:nvSpPr>
          <p:spPr>
            <a:xfrm>
              <a:off x="4706025" y="2513300"/>
              <a:ext cx="27625" cy="40900"/>
            </a:xfrm>
            <a:custGeom>
              <a:avLst/>
              <a:gdLst/>
              <a:ahLst/>
              <a:cxnLst/>
              <a:rect l="l" t="t" r="r" b="b"/>
              <a:pathLst>
                <a:path w="1105" h="1636" extrusionOk="0">
                  <a:moveTo>
                    <a:pt x="751" y="1"/>
                  </a:moveTo>
                  <a:cubicBezTo>
                    <a:pt x="539" y="1"/>
                    <a:pt x="283" y="284"/>
                    <a:pt x="150" y="683"/>
                  </a:cubicBezTo>
                  <a:cubicBezTo>
                    <a:pt x="1" y="1128"/>
                    <a:pt x="62" y="1550"/>
                    <a:pt x="283" y="1624"/>
                  </a:cubicBezTo>
                  <a:cubicBezTo>
                    <a:pt x="306" y="1631"/>
                    <a:pt x="330" y="1635"/>
                    <a:pt x="354" y="1635"/>
                  </a:cubicBezTo>
                  <a:cubicBezTo>
                    <a:pt x="566" y="1635"/>
                    <a:pt x="822" y="1352"/>
                    <a:pt x="956" y="952"/>
                  </a:cubicBezTo>
                  <a:cubicBezTo>
                    <a:pt x="1105" y="508"/>
                    <a:pt x="1045" y="86"/>
                    <a:pt x="822" y="12"/>
                  </a:cubicBezTo>
                  <a:cubicBezTo>
                    <a:pt x="799" y="4"/>
                    <a:pt x="776" y="1"/>
                    <a:pt x="7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988;p38"/>
            <p:cNvSpPr/>
            <p:nvPr/>
          </p:nvSpPr>
          <p:spPr>
            <a:xfrm>
              <a:off x="4733625" y="2464000"/>
              <a:ext cx="39000" cy="56675"/>
            </a:xfrm>
            <a:custGeom>
              <a:avLst/>
              <a:gdLst/>
              <a:ahLst/>
              <a:cxnLst/>
              <a:rect l="l" t="t" r="r" b="b"/>
              <a:pathLst>
                <a:path w="1560" h="2267" extrusionOk="0">
                  <a:moveTo>
                    <a:pt x="1" y="0"/>
                  </a:moveTo>
                  <a:lnTo>
                    <a:pt x="1418" y="2267"/>
                  </a:lnTo>
                  <a:cubicBezTo>
                    <a:pt x="1559" y="14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989;p38"/>
            <p:cNvSpPr/>
            <p:nvPr/>
          </p:nvSpPr>
          <p:spPr>
            <a:xfrm>
              <a:off x="4724650" y="2456925"/>
              <a:ext cx="55425" cy="70825"/>
            </a:xfrm>
            <a:custGeom>
              <a:avLst/>
              <a:gdLst/>
              <a:ahLst/>
              <a:cxnLst/>
              <a:rect l="l" t="t" r="r" b="b"/>
              <a:pathLst>
                <a:path w="2217" h="2833" extrusionOk="0">
                  <a:moveTo>
                    <a:pt x="358" y="1"/>
                  </a:moveTo>
                  <a:cubicBezTo>
                    <a:pt x="141" y="1"/>
                    <a:pt x="1" y="243"/>
                    <a:pt x="120" y="433"/>
                  </a:cubicBezTo>
                  <a:lnTo>
                    <a:pt x="1538" y="2700"/>
                  </a:lnTo>
                  <a:cubicBezTo>
                    <a:pt x="1589" y="2782"/>
                    <a:pt x="1679" y="2832"/>
                    <a:pt x="1777" y="2832"/>
                  </a:cubicBezTo>
                  <a:lnTo>
                    <a:pt x="1777" y="2832"/>
                  </a:lnTo>
                  <a:cubicBezTo>
                    <a:pt x="1925" y="2832"/>
                    <a:pt x="2048" y="2717"/>
                    <a:pt x="2059" y="2568"/>
                  </a:cubicBezTo>
                  <a:cubicBezTo>
                    <a:pt x="2216" y="197"/>
                    <a:pt x="403" y="4"/>
                    <a:pt x="385" y="2"/>
                  </a:cubicBezTo>
                  <a:cubicBezTo>
                    <a:pt x="376" y="1"/>
                    <a:pt x="367" y="1"/>
                    <a:pt x="358" y="1"/>
                  </a:cubicBezTo>
                  <a:close/>
                  <a:moveTo>
                    <a:pt x="1777" y="2832"/>
                  </a:moveTo>
                  <a:cubicBezTo>
                    <a:pt x="1776" y="2832"/>
                    <a:pt x="1776" y="2832"/>
                    <a:pt x="1776" y="2832"/>
                  </a:cubicBezTo>
                  <a:lnTo>
                    <a:pt x="1777" y="2832"/>
                  </a:lnTo>
                  <a:cubicBezTo>
                    <a:pt x="1777" y="2832"/>
                    <a:pt x="1777" y="2832"/>
                    <a:pt x="1777" y="28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990;p38"/>
            <p:cNvSpPr/>
            <p:nvPr/>
          </p:nvSpPr>
          <p:spPr>
            <a:xfrm>
              <a:off x="4648650" y="2429275"/>
              <a:ext cx="49600" cy="20600"/>
            </a:xfrm>
            <a:custGeom>
              <a:avLst/>
              <a:gdLst/>
              <a:ahLst/>
              <a:cxnLst/>
              <a:rect l="l" t="t" r="r" b="b"/>
              <a:pathLst>
                <a:path w="1984" h="824" extrusionOk="0">
                  <a:moveTo>
                    <a:pt x="1206" y="0"/>
                  </a:moveTo>
                  <a:cubicBezTo>
                    <a:pt x="877" y="0"/>
                    <a:pt x="462" y="188"/>
                    <a:pt x="0" y="823"/>
                  </a:cubicBezTo>
                  <a:lnTo>
                    <a:pt x="1984" y="398"/>
                  </a:lnTo>
                  <a:cubicBezTo>
                    <a:pt x="1984" y="398"/>
                    <a:pt x="1685" y="0"/>
                    <a:pt x="1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991;p38"/>
            <p:cNvSpPr/>
            <p:nvPr/>
          </p:nvSpPr>
          <p:spPr>
            <a:xfrm>
              <a:off x="4639550" y="2422200"/>
              <a:ext cx="67475" cy="34725"/>
            </a:xfrm>
            <a:custGeom>
              <a:avLst/>
              <a:gdLst/>
              <a:ahLst/>
              <a:cxnLst/>
              <a:rect l="l" t="t" r="r" b="b"/>
              <a:pathLst>
                <a:path w="2699" h="1389" extrusionOk="0">
                  <a:moveTo>
                    <a:pt x="1529" y="567"/>
                  </a:moveTo>
                  <a:lnTo>
                    <a:pt x="1355" y="604"/>
                  </a:lnTo>
                  <a:cubicBezTo>
                    <a:pt x="1411" y="585"/>
                    <a:pt x="1470" y="573"/>
                    <a:pt x="1529" y="567"/>
                  </a:cubicBezTo>
                  <a:close/>
                  <a:moveTo>
                    <a:pt x="1562" y="1"/>
                  </a:moveTo>
                  <a:cubicBezTo>
                    <a:pt x="1066" y="4"/>
                    <a:pt x="587" y="320"/>
                    <a:pt x="136" y="940"/>
                  </a:cubicBezTo>
                  <a:cubicBezTo>
                    <a:pt x="0" y="1127"/>
                    <a:pt x="134" y="1389"/>
                    <a:pt x="364" y="1389"/>
                  </a:cubicBezTo>
                  <a:cubicBezTo>
                    <a:pt x="385" y="1389"/>
                    <a:pt x="404" y="1387"/>
                    <a:pt x="424" y="1382"/>
                  </a:cubicBezTo>
                  <a:lnTo>
                    <a:pt x="2408" y="957"/>
                  </a:lnTo>
                  <a:cubicBezTo>
                    <a:pt x="2610" y="915"/>
                    <a:pt x="2699" y="677"/>
                    <a:pt x="2575" y="512"/>
                  </a:cubicBezTo>
                  <a:cubicBezTo>
                    <a:pt x="2559" y="491"/>
                    <a:pt x="2185" y="1"/>
                    <a:pt x="1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992;p38"/>
            <p:cNvSpPr/>
            <p:nvPr/>
          </p:nvSpPr>
          <p:spPr>
            <a:xfrm>
              <a:off x="3243525" y="1029425"/>
              <a:ext cx="744700" cy="1174425"/>
            </a:xfrm>
            <a:custGeom>
              <a:avLst/>
              <a:gdLst/>
              <a:ahLst/>
              <a:cxnLst/>
              <a:rect l="l" t="t" r="r" b="b"/>
              <a:pathLst>
                <a:path w="29788" h="46977" extrusionOk="0">
                  <a:moveTo>
                    <a:pt x="14894" y="1"/>
                  </a:moveTo>
                  <a:lnTo>
                    <a:pt x="0" y="18750"/>
                  </a:lnTo>
                  <a:lnTo>
                    <a:pt x="5827" y="18750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50"/>
                  </a:lnTo>
                  <a:lnTo>
                    <a:pt x="29788" y="18750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993;p38"/>
            <p:cNvSpPr/>
            <p:nvPr/>
          </p:nvSpPr>
          <p:spPr>
            <a:xfrm>
              <a:off x="3234300" y="1022500"/>
              <a:ext cx="763150" cy="1188425"/>
            </a:xfrm>
            <a:custGeom>
              <a:avLst/>
              <a:gdLst/>
              <a:ahLst/>
              <a:cxnLst/>
              <a:rect l="l" t="t" r="r" b="b"/>
              <a:pathLst>
                <a:path w="30526" h="47537" extrusionOk="0">
                  <a:moveTo>
                    <a:pt x="15263" y="732"/>
                  </a:moveTo>
                  <a:lnTo>
                    <a:pt x="29571" y="18744"/>
                  </a:lnTo>
                  <a:lnTo>
                    <a:pt x="24331" y="18744"/>
                  </a:lnTo>
                  <a:cubicBezTo>
                    <a:pt x="24331" y="18744"/>
                    <a:pt x="24330" y="18744"/>
                    <a:pt x="24329" y="18744"/>
                  </a:cubicBezTo>
                  <a:cubicBezTo>
                    <a:pt x="24175" y="18744"/>
                    <a:pt x="24049" y="18871"/>
                    <a:pt x="24049" y="19027"/>
                  </a:cubicBezTo>
                  <a:lnTo>
                    <a:pt x="24049" y="46971"/>
                  </a:lnTo>
                  <a:lnTo>
                    <a:pt x="6478" y="46971"/>
                  </a:lnTo>
                  <a:lnTo>
                    <a:pt x="6478" y="19027"/>
                  </a:lnTo>
                  <a:cubicBezTo>
                    <a:pt x="6478" y="18871"/>
                    <a:pt x="6352" y="18744"/>
                    <a:pt x="6198" y="18744"/>
                  </a:cubicBezTo>
                  <a:cubicBezTo>
                    <a:pt x="6197" y="18744"/>
                    <a:pt x="6196" y="18744"/>
                    <a:pt x="6196" y="18744"/>
                  </a:cubicBezTo>
                  <a:lnTo>
                    <a:pt x="955" y="18744"/>
                  </a:lnTo>
                  <a:lnTo>
                    <a:pt x="15263" y="732"/>
                  </a:lnTo>
                  <a:close/>
                  <a:moveTo>
                    <a:pt x="15263" y="1"/>
                  </a:moveTo>
                  <a:cubicBezTo>
                    <a:pt x="15180" y="1"/>
                    <a:pt x="15096" y="35"/>
                    <a:pt x="15042" y="102"/>
                  </a:cubicBezTo>
                  <a:lnTo>
                    <a:pt x="148" y="18850"/>
                  </a:lnTo>
                  <a:cubicBezTo>
                    <a:pt x="1" y="19035"/>
                    <a:pt x="133" y="19309"/>
                    <a:pt x="370" y="19309"/>
                  </a:cubicBezTo>
                  <a:lnTo>
                    <a:pt x="5913" y="19309"/>
                  </a:lnTo>
                  <a:lnTo>
                    <a:pt x="5913" y="47254"/>
                  </a:lnTo>
                  <a:cubicBezTo>
                    <a:pt x="5912" y="47410"/>
                    <a:pt x="6039" y="47536"/>
                    <a:pt x="6196" y="47536"/>
                  </a:cubicBezTo>
                  <a:lnTo>
                    <a:pt x="24331" y="47536"/>
                  </a:lnTo>
                  <a:cubicBezTo>
                    <a:pt x="24488" y="47536"/>
                    <a:pt x="24615" y="47410"/>
                    <a:pt x="24615" y="47254"/>
                  </a:cubicBezTo>
                  <a:lnTo>
                    <a:pt x="24615" y="19309"/>
                  </a:lnTo>
                  <a:lnTo>
                    <a:pt x="30157" y="19309"/>
                  </a:lnTo>
                  <a:cubicBezTo>
                    <a:pt x="30394" y="19309"/>
                    <a:pt x="30525" y="19035"/>
                    <a:pt x="30379" y="18850"/>
                  </a:cubicBezTo>
                  <a:lnTo>
                    <a:pt x="15485" y="102"/>
                  </a:lnTo>
                  <a:cubicBezTo>
                    <a:pt x="15431" y="35"/>
                    <a:pt x="15347" y="1"/>
                    <a:pt x="15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994;p38"/>
            <p:cNvSpPr/>
            <p:nvPr/>
          </p:nvSpPr>
          <p:spPr>
            <a:xfrm>
              <a:off x="3243525" y="999075"/>
              <a:ext cx="744700" cy="1174425"/>
            </a:xfrm>
            <a:custGeom>
              <a:avLst/>
              <a:gdLst/>
              <a:ahLst/>
              <a:cxnLst/>
              <a:rect l="l" t="t" r="r" b="b"/>
              <a:pathLst>
                <a:path w="29788" h="46977" extrusionOk="0">
                  <a:moveTo>
                    <a:pt x="14894" y="1"/>
                  </a:moveTo>
                  <a:lnTo>
                    <a:pt x="0" y="18749"/>
                  </a:lnTo>
                  <a:lnTo>
                    <a:pt x="5827" y="18749"/>
                  </a:lnTo>
                  <a:lnTo>
                    <a:pt x="5827" y="46977"/>
                  </a:lnTo>
                  <a:lnTo>
                    <a:pt x="23962" y="46977"/>
                  </a:lnTo>
                  <a:lnTo>
                    <a:pt x="23962" y="18749"/>
                  </a:lnTo>
                  <a:lnTo>
                    <a:pt x="29788" y="18749"/>
                  </a:lnTo>
                  <a:lnTo>
                    <a:pt x="14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995;p38"/>
            <p:cNvSpPr/>
            <p:nvPr/>
          </p:nvSpPr>
          <p:spPr>
            <a:xfrm>
              <a:off x="3234300" y="992150"/>
              <a:ext cx="763150" cy="1188450"/>
            </a:xfrm>
            <a:custGeom>
              <a:avLst/>
              <a:gdLst/>
              <a:ahLst/>
              <a:cxnLst/>
              <a:rect l="l" t="t" r="r" b="b"/>
              <a:pathLst>
                <a:path w="30526" h="47538" extrusionOk="0">
                  <a:moveTo>
                    <a:pt x="15263" y="732"/>
                  </a:moveTo>
                  <a:lnTo>
                    <a:pt x="29571" y="18744"/>
                  </a:lnTo>
                  <a:lnTo>
                    <a:pt x="24331" y="18744"/>
                  </a:lnTo>
                  <a:cubicBezTo>
                    <a:pt x="24331" y="18744"/>
                    <a:pt x="24330" y="18744"/>
                    <a:pt x="24329" y="18744"/>
                  </a:cubicBezTo>
                  <a:cubicBezTo>
                    <a:pt x="24175" y="18744"/>
                    <a:pt x="24049" y="18871"/>
                    <a:pt x="24049" y="19026"/>
                  </a:cubicBezTo>
                  <a:lnTo>
                    <a:pt x="24049" y="46971"/>
                  </a:lnTo>
                  <a:lnTo>
                    <a:pt x="6478" y="46971"/>
                  </a:lnTo>
                  <a:lnTo>
                    <a:pt x="6478" y="19026"/>
                  </a:lnTo>
                  <a:cubicBezTo>
                    <a:pt x="6478" y="18870"/>
                    <a:pt x="6351" y="18744"/>
                    <a:pt x="6196" y="18744"/>
                  </a:cubicBezTo>
                  <a:lnTo>
                    <a:pt x="955" y="18744"/>
                  </a:lnTo>
                  <a:lnTo>
                    <a:pt x="15263" y="732"/>
                  </a:lnTo>
                  <a:close/>
                  <a:moveTo>
                    <a:pt x="15263" y="1"/>
                  </a:moveTo>
                  <a:cubicBezTo>
                    <a:pt x="15180" y="1"/>
                    <a:pt x="15096" y="34"/>
                    <a:pt x="15042" y="102"/>
                  </a:cubicBezTo>
                  <a:lnTo>
                    <a:pt x="148" y="18850"/>
                  </a:lnTo>
                  <a:cubicBezTo>
                    <a:pt x="1" y="19036"/>
                    <a:pt x="133" y="19309"/>
                    <a:pt x="370" y="19309"/>
                  </a:cubicBezTo>
                  <a:lnTo>
                    <a:pt x="5913" y="19309"/>
                  </a:lnTo>
                  <a:lnTo>
                    <a:pt x="5913" y="47254"/>
                  </a:lnTo>
                  <a:cubicBezTo>
                    <a:pt x="5912" y="47410"/>
                    <a:pt x="6039" y="47537"/>
                    <a:pt x="6196" y="47537"/>
                  </a:cubicBezTo>
                  <a:lnTo>
                    <a:pt x="24331" y="47537"/>
                  </a:lnTo>
                  <a:cubicBezTo>
                    <a:pt x="24488" y="47537"/>
                    <a:pt x="24615" y="47410"/>
                    <a:pt x="24615" y="47254"/>
                  </a:cubicBezTo>
                  <a:lnTo>
                    <a:pt x="24615" y="19309"/>
                  </a:lnTo>
                  <a:lnTo>
                    <a:pt x="30157" y="19309"/>
                  </a:lnTo>
                  <a:cubicBezTo>
                    <a:pt x="30394" y="19309"/>
                    <a:pt x="30525" y="19036"/>
                    <a:pt x="30379" y="18850"/>
                  </a:cubicBezTo>
                  <a:lnTo>
                    <a:pt x="15485" y="102"/>
                  </a:lnTo>
                  <a:cubicBezTo>
                    <a:pt x="15431" y="34"/>
                    <a:pt x="15347" y="1"/>
                    <a:pt x="15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996;p38"/>
            <p:cNvSpPr/>
            <p:nvPr/>
          </p:nvSpPr>
          <p:spPr>
            <a:xfrm>
              <a:off x="2827675" y="2093775"/>
              <a:ext cx="1514525" cy="1514525"/>
            </a:xfrm>
            <a:custGeom>
              <a:avLst/>
              <a:gdLst/>
              <a:ahLst/>
              <a:cxnLst/>
              <a:rect l="l" t="t" r="r" b="b"/>
              <a:pathLst>
                <a:path w="60581" h="60581" extrusionOk="0">
                  <a:moveTo>
                    <a:pt x="1" y="1"/>
                  </a:moveTo>
                  <a:lnTo>
                    <a:pt x="1" y="60581"/>
                  </a:lnTo>
                  <a:lnTo>
                    <a:pt x="60580" y="60581"/>
                  </a:lnTo>
                  <a:lnTo>
                    <a:pt x="60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997;p38"/>
            <p:cNvSpPr/>
            <p:nvPr/>
          </p:nvSpPr>
          <p:spPr>
            <a:xfrm>
              <a:off x="2820625" y="2086725"/>
              <a:ext cx="1528625" cy="1528650"/>
            </a:xfrm>
            <a:custGeom>
              <a:avLst/>
              <a:gdLst/>
              <a:ahLst/>
              <a:cxnLst/>
              <a:rect l="l" t="t" r="r" b="b"/>
              <a:pathLst>
                <a:path w="61145" h="61146" extrusionOk="0">
                  <a:moveTo>
                    <a:pt x="60579" y="565"/>
                  </a:moveTo>
                  <a:lnTo>
                    <a:pt x="60579" y="60580"/>
                  </a:lnTo>
                  <a:lnTo>
                    <a:pt x="565" y="60580"/>
                  </a:lnTo>
                  <a:lnTo>
                    <a:pt x="565" y="565"/>
                  </a:lnTo>
                  <a:close/>
                  <a:moveTo>
                    <a:pt x="283" y="0"/>
                  </a:moveTo>
                  <a:cubicBezTo>
                    <a:pt x="126" y="0"/>
                    <a:pt x="0" y="127"/>
                    <a:pt x="0" y="283"/>
                  </a:cubicBezTo>
                  <a:lnTo>
                    <a:pt x="0" y="60863"/>
                  </a:lnTo>
                  <a:cubicBezTo>
                    <a:pt x="0" y="61019"/>
                    <a:pt x="126" y="61145"/>
                    <a:pt x="283" y="61145"/>
                  </a:cubicBezTo>
                  <a:lnTo>
                    <a:pt x="60862" y="61145"/>
                  </a:lnTo>
                  <a:cubicBezTo>
                    <a:pt x="61018" y="61145"/>
                    <a:pt x="61145" y="61019"/>
                    <a:pt x="61145" y="60863"/>
                  </a:cubicBezTo>
                  <a:lnTo>
                    <a:pt x="61145" y="283"/>
                  </a:lnTo>
                  <a:cubicBezTo>
                    <a:pt x="61145" y="127"/>
                    <a:pt x="61018" y="0"/>
                    <a:pt x="60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998;p38"/>
            <p:cNvSpPr/>
            <p:nvPr/>
          </p:nvSpPr>
          <p:spPr>
            <a:xfrm>
              <a:off x="2898100" y="2164225"/>
              <a:ext cx="1373650" cy="1373625"/>
            </a:xfrm>
            <a:custGeom>
              <a:avLst/>
              <a:gdLst/>
              <a:ahLst/>
              <a:cxnLst/>
              <a:rect l="l" t="t" r="r" b="b"/>
              <a:pathLst>
                <a:path w="54946" h="54945" extrusionOk="0">
                  <a:moveTo>
                    <a:pt x="1" y="0"/>
                  </a:moveTo>
                  <a:lnTo>
                    <a:pt x="1" y="54945"/>
                  </a:lnTo>
                  <a:lnTo>
                    <a:pt x="54945" y="54945"/>
                  </a:lnTo>
                  <a:lnTo>
                    <a:pt x="54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999;p38"/>
            <p:cNvSpPr/>
            <p:nvPr/>
          </p:nvSpPr>
          <p:spPr>
            <a:xfrm>
              <a:off x="2891050" y="2157150"/>
              <a:ext cx="1387775" cy="1387800"/>
            </a:xfrm>
            <a:custGeom>
              <a:avLst/>
              <a:gdLst/>
              <a:ahLst/>
              <a:cxnLst/>
              <a:rect l="l" t="t" r="r" b="b"/>
              <a:pathLst>
                <a:path w="55511" h="55512" extrusionOk="0">
                  <a:moveTo>
                    <a:pt x="54945" y="567"/>
                  </a:moveTo>
                  <a:lnTo>
                    <a:pt x="54945" y="54945"/>
                  </a:lnTo>
                  <a:lnTo>
                    <a:pt x="566" y="54945"/>
                  </a:lnTo>
                  <a:lnTo>
                    <a:pt x="566" y="567"/>
                  </a:lnTo>
                  <a:close/>
                  <a:moveTo>
                    <a:pt x="283" y="0"/>
                  </a:moveTo>
                  <a:cubicBezTo>
                    <a:pt x="127" y="0"/>
                    <a:pt x="0" y="128"/>
                    <a:pt x="0" y="284"/>
                  </a:cubicBezTo>
                  <a:lnTo>
                    <a:pt x="0" y="55229"/>
                  </a:lnTo>
                  <a:cubicBezTo>
                    <a:pt x="0" y="55385"/>
                    <a:pt x="127" y="55511"/>
                    <a:pt x="283" y="55511"/>
                  </a:cubicBezTo>
                  <a:lnTo>
                    <a:pt x="55227" y="55511"/>
                  </a:lnTo>
                  <a:cubicBezTo>
                    <a:pt x="55384" y="55511"/>
                    <a:pt x="55511" y="55384"/>
                    <a:pt x="55511" y="55228"/>
                  </a:cubicBezTo>
                  <a:lnTo>
                    <a:pt x="55511" y="284"/>
                  </a:lnTo>
                  <a:cubicBezTo>
                    <a:pt x="55511" y="128"/>
                    <a:pt x="55384" y="0"/>
                    <a:pt x="552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000;p38"/>
            <p:cNvSpPr/>
            <p:nvPr/>
          </p:nvSpPr>
          <p:spPr>
            <a:xfrm>
              <a:off x="2898100" y="2600550"/>
              <a:ext cx="1373650" cy="937325"/>
            </a:xfrm>
            <a:custGeom>
              <a:avLst/>
              <a:gdLst/>
              <a:ahLst/>
              <a:cxnLst/>
              <a:rect l="l" t="t" r="r" b="b"/>
              <a:pathLst>
                <a:path w="54946" h="37493" extrusionOk="0">
                  <a:moveTo>
                    <a:pt x="44644" y="0"/>
                  </a:moveTo>
                  <a:cubicBezTo>
                    <a:pt x="43756" y="0"/>
                    <a:pt x="42867" y="348"/>
                    <a:pt x="42201" y="1044"/>
                  </a:cubicBezTo>
                  <a:lnTo>
                    <a:pt x="29390" y="14439"/>
                  </a:lnTo>
                  <a:lnTo>
                    <a:pt x="19409" y="11645"/>
                  </a:lnTo>
                  <a:cubicBezTo>
                    <a:pt x="19109" y="11560"/>
                    <a:pt x="18801" y="11519"/>
                    <a:pt x="18496" y="11519"/>
                  </a:cubicBezTo>
                  <a:cubicBezTo>
                    <a:pt x="17791" y="11519"/>
                    <a:pt x="17095" y="11740"/>
                    <a:pt x="16511" y="12163"/>
                  </a:cubicBezTo>
                  <a:lnTo>
                    <a:pt x="1" y="24137"/>
                  </a:lnTo>
                  <a:lnTo>
                    <a:pt x="1" y="37493"/>
                  </a:lnTo>
                  <a:lnTo>
                    <a:pt x="54945" y="37493"/>
                  </a:lnTo>
                  <a:lnTo>
                    <a:pt x="54945" y="9238"/>
                  </a:lnTo>
                  <a:lnTo>
                    <a:pt x="47086" y="1042"/>
                  </a:lnTo>
                  <a:cubicBezTo>
                    <a:pt x="46420" y="348"/>
                    <a:pt x="45532" y="0"/>
                    <a:pt x="44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001;p38"/>
            <p:cNvSpPr/>
            <p:nvPr/>
          </p:nvSpPr>
          <p:spPr>
            <a:xfrm>
              <a:off x="2891050" y="2593475"/>
              <a:ext cx="1387775" cy="951475"/>
            </a:xfrm>
            <a:custGeom>
              <a:avLst/>
              <a:gdLst/>
              <a:ahLst/>
              <a:cxnLst/>
              <a:rect l="l" t="t" r="r" b="b"/>
              <a:pathLst>
                <a:path w="55511" h="38059" extrusionOk="0">
                  <a:moveTo>
                    <a:pt x="44939" y="567"/>
                  </a:moveTo>
                  <a:cubicBezTo>
                    <a:pt x="45779" y="567"/>
                    <a:pt x="46583" y="911"/>
                    <a:pt x="47163" y="1521"/>
                  </a:cubicBezTo>
                  <a:lnTo>
                    <a:pt x="54945" y="9636"/>
                  </a:lnTo>
                  <a:lnTo>
                    <a:pt x="54945" y="37492"/>
                  </a:lnTo>
                  <a:lnTo>
                    <a:pt x="566" y="37492"/>
                  </a:lnTo>
                  <a:lnTo>
                    <a:pt x="566" y="24565"/>
                  </a:lnTo>
                  <a:lnTo>
                    <a:pt x="16959" y="12676"/>
                  </a:lnTo>
                  <a:cubicBezTo>
                    <a:pt x="17492" y="12286"/>
                    <a:pt x="18129" y="12083"/>
                    <a:pt x="18775" y="12083"/>
                  </a:cubicBezTo>
                  <a:cubicBezTo>
                    <a:pt x="19056" y="12083"/>
                    <a:pt x="19338" y="12121"/>
                    <a:pt x="19614" y="12199"/>
                  </a:cubicBezTo>
                  <a:lnTo>
                    <a:pt x="29595" y="14995"/>
                  </a:lnTo>
                  <a:cubicBezTo>
                    <a:pt x="29620" y="15002"/>
                    <a:pt x="29645" y="15005"/>
                    <a:pt x="29670" y="15005"/>
                  </a:cubicBezTo>
                  <a:cubicBezTo>
                    <a:pt x="29747" y="15005"/>
                    <a:pt x="29821" y="14974"/>
                    <a:pt x="29876" y="14918"/>
                  </a:cubicBezTo>
                  <a:lnTo>
                    <a:pt x="42687" y="1523"/>
                  </a:lnTo>
                  <a:cubicBezTo>
                    <a:pt x="43267" y="913"/>
                    <a:pt x="44072" y="567"/>
                    <a:pt x="44913" y="567"/>
                  </a:cubicBezTo>
                  <a:cubicBezTo>
                    <a:pt x="44917" y="567"/>
                    <a:pt x="44921" y="567"/>
                    <a:pt x="44925" y="567"/>
                  </a:cubicBezTo>
                  <a:lnTo>
                    <a:pt x="44927" y="567"/>
                  </a:lnTo>
                  <a:cubicBezTo>
                    <a:pt x="44931" y="567"/>
                    <a:pt x="44935" y="567"/>
                    <a:pt x="44939" y="567"/>
                  </a:cubicBezTo>
                  <a:close/>
                  <a:moveTo>
                    <a:pt x="44913" y="0"/>
                  </a:moveTo>
                  <a:cubicBezTo>
                    <a:pt x="43917" y="0"/>
                    <a:pt x="42965" y="410"/>
                    <a:pt x="42278" y="1132"/>
                  </a:cubicBezTo>
                  <a:lnTo>
                    <a:pt x="29585" y="14405"/>
                  </a:lnTo>
                  <a:lnTo>
                    <a:pt x="19767" y="11655"/>
                  </a:lnTo>
                  <a:cubicBezTo>
                    <a:pt x="19441" y="11563"/>
                    <a:pt x="19107" y="11518"/>
                    <a:pt x="18776" y="11518"/>
                  </a:cubicBezTo>
                  <a:cubicBezTo>
                    <a:pt x="18012" y="11518"/>
                    <a:pt x="17258" y="11758"/>
                    <a:pt x="16627" y="12218"/>
                  </a:cubicBezTo>
                  <a:lnTo>
                    <a:pt x="118" y="24192"/>
                  </a:lnTo>
                  <a:cubicBezTo>
                    <a:pt x="44" y="24245"/>
                    <a:pt x="0" y="24330"/>
                    <a:pt x="0" y="24420"/>
                  </a:cubicBezTo>
                  <a:lnTo>
                    <a:pt x="0" y="37776"/>
                  </a:lnTo>
                  <a:cubicBezTo>
                    <a:pt x="0" y="37932"/>
                    <a:pt x="127" y="38058"/>
                    <a:pt x="283" y="38058"/>
                  </a:cubicBezTo>
                  <a:lnTo>
                    <a:pt x="55227" y="38058"/>
                  </a:lnTo>
                  <a:cubicBezTo>
                    <a:pt x="55384" y="38058"/>
                    <a:pt x="55511" y="37931"/>
                    <a:pt x="55511" y="37775"/>
                  </a:cubicBezTo>
                  <a:lnTo>
                    <a:pt x="55511" y="9520"/>
                  </a:lnTo>
                  <a:cubicBezTo>
                    <a:pt x="55511" y="9448"/>
                    <a:pt x="55483" y="9378"/>
                    <a:pt x="55433" y="9325"/>
                  </a:cubicBezTo>
                  <a:lnTo>
                    <a:pt x="47571" y="1129"/>
                  </a:lnTo>
                  <a:cubicBezTo>
                    <a:pt x="46874" y="401"/>
                    <a:pt x="45934" y="0"/>
                    <a:pt x="44927" y="0"/>
                  </a:cubicBezTo>
                  <a:lnTo>
                    <a:pt x="44925" y="0"/>
                  </a:lnTo>
                  <a:cubicBezTo>
                    <a:pt x="44921" y="0"/>
                    <a:pt x="44917" y="0"/>
                    <a:pt x="44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002;p38"/>
            <p:cNvSpPr/>
            <p:nvPr/>
          </p:nvSpPr>
          <p:spPr>
            <a:xfrm>
              <a:off x="3234175" y="2360675"/>
              <a:ext cx="346675" cy="346650"/>
            </a:xfrm>
            <a:custGeom>
              <a:avLst/>
              <a:gdLst/>
              <a:ahLst/>
              <a:cxnLst/>
              <a:rect l="l" t="t" r="r" b="b"/>
              <a:pathLst>
                <a:path w="13867" h="13866" extrusionOk="0">
                  <a:moveTo>
                    <a:pt x="6933" y="0"/>
                  </a:moveTo>
                  <a:cubicBezTo>
                    <a:pt x="5094" y="0"/>
                    <a:pt x="3331" y="730"/>
                    <a:pt x="2032" y="2030"/>
                  </a:cubicBezTo>
                  <a:cubicBezTo>
                    <a:pt x="732" y="3330"/>
                    <a:pt x="0" y="5094"/>
                    <a:pt x="0" y="6933"/>
                  </a:cubicBezTo>
                  <a:cubicBezTo>
                    <a:pt x="0" y="8771"/>
                    <a:pt x="732" y="10535"/>
                    <a:pt x="2032" y="11835"/>
                  </a:cubicBezTo>
                  <a:cubicBezTo>
                    <a:pt x="3331" y="13135"/>
                    <a:pt x="5094" y="13865"/>
                    <a:pt x="6933" y="13865"/>
                  </a:cubicBezTo>
                  <a:cubicBezTo>
                    <a:pt x="8772" y="13865"/>
                    <a:pt x="10535" y="13135"/>
                    <a:pt x="11836" y="11835"/>
                  </a:cubicBezTo>
                  <a:cubicBezTo>
                    <a:pt x="13136" y="10535"/>
                    <a:pt x="13866" y="8771"/>
                    <a:pt x="13866" y="6933"/>
                  </a:cubicBezTo>
                  <a:cubicBezTo>
                    <a:pt x="13866" y="5094"/>
                    <a:pt x="13136" y="3330"/>
                    <a:pt x="11836" y="2030"/>
                  </a:cubicBezTo>
                  <a:cubicBezTo>
                    <a:pt x="10535" y="730"/>
                    <a:pt x="8772" y="0"/>
                    <a:pt x="69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003;p38"/>
            <p:cNvSpPr/>
            <p:nvPr/>
          </p:nvSpPr>
          <p:spPr>
            <a:xfrm>
              <a:off x="3227100" y="2353600"/>
              <a:ext cx="360800" cy="360775"/>
            </a:xfrm>
            <a:custGeom>
              <a:avLst/>
              <a:gdLst/>
              <a:ahLst/>
              <a:cxnLst/>
              <a:rect l="l" t="t" r="r" b="b"/>
              <a:pathLst>
                <a:path w="14432" h="14431" extrusionOk="0">
                  <a:moveTo>
                    <a:pt x="7216" y="566"/>
                  </a:moveTo>
                  <a:cubicBezTo>
                    <a:pt x="10883" y="566"/>
                    <a:pt x="13867" y="3548"/>
                    <a:pt x="13867" y="7215"/>
                  </a:cubicBezTo>
                  <a:cubicBezTo>
                    <a:pt x="13867" y="10882"/>
                    <a:pt x="10883" y="13866"/>
                    <a:pt x="7216" y="13866"/>
                  </a:cubicBezTo>
                  <a:cubicBezTo>
                    <a:pt x="3550" y="13866"/>
                    <a:pt x="567" y="10882"/>
                    <a:pt x="567" y="7216"/>
                  </a:cubicBezTo>
                  <a:cubicBezTo>
                    <a:pt x="567" y="3549"/>
                    <a:pt x="3550" y="566"/>
                    <a:pt x="7216" y="566"/>
                  </a:cubicBezTo>
                  <a:close/>
                  <a:moveTo>
                    <a:pt x="7216" y="1"/>
                  </a:moveTo>
                  <a:cubicBezTo>
                    <a:pt x="3237" y="1"/>
                    <a:pt x="1" y="3237"/>
                    <a:pt x="1" y="7216"/>
                  </a:cubicBezTo>
                  <a:cubicBezTo>
                    <a:pt x="1" y="11194"/>
                    <a:pt x="3237" y="14431"/>
                    <a:pt x="7216" y="14431"/>
                  </a:cubicBezTo>
                  <a:cubicBezTo>
                    <a:pt x="11195" y="14431"/>
                    <a:pt x="14432" y="11194"/>
                    <a:pt x="14432" y="7216"/>
                  </a:cubicBezTo>
                  <a:cubicBezTo>
                    <a:pt x="14432" y="3237"/>
                    <a:pt x="11195" y="1"/>
                    <a:pt x="72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004;p38"/>
            <p:cNvSpPr/>
            <p:nvPr/>
          </p:nvSpPr>
          <p:spPr>
            <a:xfrm>
              <a:off x="3513700" y="2949125"/>
              <a:ext cx="1528500" cy="720675"/>
            </a:xfrm>
            <a:custGeom>
              <a:avLst/>
              <a:gdLst/>
              <a:ahLst/>
              <a:cxnLst/>
              <a:rect l="l" t="t" r="r" b="b"/>
              <a:pathLst>
                <a:path w="61140" h="28827" extrusionOk="0">
                  <a:moveTo>
                    <a:pt x="55263" y="0"/>
                  </a:moveTo>
                  <a:lnTo>
                    <a:pt x="50402" y="3063"/>
                  </a:lnTo>
                  <a:lnTo>
                    <a:pt x="35262" y="18629"/>
                  </a:lnTo>
                  <a:lnTo>
                    <a:pt x="12189" y="24985"/>
                  </a:lnTo>
                  <a:cubicBezTo>
                    <a:pt x="12189" y="24985"/>
                    <a:pt x="10133" y="22591"/>
                    <a:pt x="8648" y="22577"/>
                  </a:cubicBezTo>
                  <a:cubicBezTo>
                    <a:pt x="8642" y="22577"/>
                    <a:pt x="8636" y="22577"/>
                    <a:pt x="8630" y="22577"/>
                  </a:cubicBezTo>
                  <a:cubicBezTo>
                    <a:pt x="7125" y="22577"/>
                    <a:pt x="2395" y="24302"/>
                    <a:pt x="2395" y="24302"/>
                  </a:cubicBezTo>
                  <a:cubicBezTo>
                    <a:pt x="2395" y="24302"/>
                    <a:pt x="1788" y="25781"/>
                    <a:pt x="2976" y="25792"/>
                  </a:cubicBezTo>
                  <a:cubicBezTo>
                    <a:pt x="2987" y="25792"/>
                    <a:pt x="2998" y="25792"/>
                    <a:pt x="3009" y="25792"/>
                  </a:cubicBezTo>
                  <a:cubicBezTo>
                    <a:pt x="3119" y="25792"/>
                    <a:pt x="3239" y="25787"/>
                    <a:pt x="3365" y="25779"/>
                  </a:cubicBezTo>
                  <a:lnTo>
                    <a:pt x="3365" y="25779"/>
                  </a:lnTo>
                  <a:lnTo>
                    <a:pt x="1" y="26358"/>
                  </a:lnTo>
                  <a:cubicBezTo>
                    <a:pt x="163" y="27387"/>
                    <a:pt x="1045" y="28149"/>
                    <a:pt x="2088" y="28159"/>
                  </a:cubicBezTo>
                  <a:lnTo>
                    <a:pt x="5033" y="28186"/>
                  </a:lnTo>
                  <a:lnTo>
                    <a:pt x="10075" y="28827"/>
                  </a:lnTo>
                  <a:lnTo>
                    <a:pt x="14840" y="27385"/>
                  </a:lnTo>
                  <a:cubicBezTo>
                    <a:pt x="14840" y="27385"/>
                    <a:pt x="37433" y="24920"/>
                    <a:pt x="38623" y="24634"/>
                  </a:cubicBezTo>
                  <a:cubicBezTo>
                    <a:pt x="39813" y="24348"/>
                    <a:pt x="58970" y="7893"/>
                    <a:pt x="58970" y="7893"/>
                  </a:cubicBezTo>
                  <a:cubicBezTo>
                    <a:pt x="58970" y="7893"/>
                    <a:pt x="61139" y="5986"/>
                    <a:pt x="60312" y="3775"/>
                  </a:cubicBezTo>
                  <a:cubicBezTo>
                    <a:pt x="59485" y="1564"/>
                    <a:pt x="55263" y="0"/>
                    <a:pt x="55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005;p38"/>
            <p:cNvSpPr/>
            <p:nvPr/>
          </p:nvSpPr>
          <p:spPr>
            <a:xfrm>
              <a:off x="3506125" y="2942150"/>
              <a:ext cx="1544150" cy="734750"/>
            </a:xfrm>
            <a:custGeom>
              <a:avLst/>
              <a:gdLst/>
              <a:ahLst/>
              <a:cxnLst/>
              <a:rect l="l" t="t" r="r" b="b"/>
              <a:pathLst>
                <a:path w="61766" h="29390" extrusionOk="0">
                  <a:moveTo>
                    <a:pt x="55574" y="1"/>
                  </a:moveTo>
                  <a:cubicBezTo>
                    <a:pt x="55459" y="1"/>
                    <a:pt x="55350" y="72"/>
                    <a:pt x="55308" y="185"/>
                  </a:cubicBezTo>
                  <a:cubicBezTo>
                    <a:pt x="55255" y="328"/>
                    <a:pt x="55325" y="488"/>
                    <a:pt x="55467" y="546"/>
                  </a:cubicBezTo>
                  <a:cubicBezTo>
                    <a:pt x="55507" y="561"/>
                    <a:pt x="59578" y="2090"/>
                    <a:pt x="60350" y="4154"/>
                  </a:cubicBezTo>
                  <a:cubicBezTo>
                    <a:pt x="61098" y="6153"/>
                    <a:pt x="59107" y="7944"/>
                    <a:pt x="59088" y="7959"/>
                  </a:cubicBezTo>
                  <a:cubicBezTo>
                    <a:pt x="51463" y="14509"/>
                    <a:pt x="39781" y="24356"/>
                    <a:pt x="38859" y="24638"/>
                  </a:cubicBezTo>
                  <a:cubicBezTo>
                    <a:pt x="37700" y="24918"/>
                    <a:pt x="15337" y="27359"/>
                    <a:pt x="15061" y="27395"/>
                  </a:cubicBezTo>
                  <a:lnTo>
                    <a:pt x="10354" y="28819"/>
                  </a:lnTo>
                  <a:lnTo>
                    <a:pt x="5337" y="28184"/>
                  </a:lnTo>
                  <a:lnTo>
                    <a:pt x="2393" y="28157"/>
                  </a:lnTo>
                  <a:cubicBezTo>
                    <a:pt x="1593" y="28151"/>
                    <a:pt x="886" y="27630"/>
                    <a:pt x="646" y="26865"/>
                  </a:cubicBezTo>
                  <a:lnTo>
                    <a:pt x="3701" y="26338"/>
                  </a:lnTo>
                  <a:cubicBezTo>
                    <a:pt x="4961" y="26251"/>
                    <a:pt x="6825" y="25806"/>
                    <a:pt x="6913" y="25785"/>
                  </a:cubicBezTo>
                  <a:cubicBezTo>
                    <a:pt x="7062" y="25750"/>
                    <a:pt x="7157" y="25603"/>
                    <a:pt x="7126" y="25453"/>
                  </a:cubicBezTo>
                  <a:cubicBezTo>
                    <a:pt x="7098" y="25318"/>
                    <a:pt x="6981" y="25226"/>
                    <a:pt x="6849" y="25226"/>
                  </a:cubicBezTo>
                  <a:cubicBezTo>
                    <a:pt x="6833" y="25226"/>
                    <a:pt x="6816" y="25228"/>
                    <a:pt x="6799" y="25231"/>
                  </a:cubicBezTo>
                  <a:lnTo>
                    <a:pt x="3633" y="25777"/>
                  </a:lnTo>
                  <a:cubicBezTo>
                    <a:pt x="3508" y="25786"/>
                    <a:pt x="3389" y="25788"/>
                    <a:pt x="3282" y="25788"/>
                  </a:cubicBezTo>
                  <a:cubicBezTo>
                    <a:pt x="2993" y="25786"/>
                    <a:pt x="2921" y="25678"/>
                    <a:pt x="2897" y="25643"/>
                  </a:cubicBezTo>
                  <a:cubicBezTo>
                    <a:pt x="2761" y="25437"/>
                    <a:pt x="2847" y="25031"/>
                    <a:pt x="2920" y="24803"/>
                  </a:cubicBezTo>
                  <a:cubicBezTo>
                    <a:pt x="3674" y="24533"/>
                    <a:pt x="7628" y="23140"/>
                    <a:pt x="8932" y="23140"/>
                  </a:cubicBezTo>
                  <a:lnTo>
                    <a:pt x="8948" y="23140"/>
                  </a:lnTo>
                  <a:cubicBezTo>
                    <a:pt x="10060" y="23149"/>
                    <a:pt x="11728" y="24811"/>
                    <a:pt x="12278" y="25449"/>
                  </a:cubicBezTo>
                  <a:cubicBezTo>
                    <a:pt x="12332" y="25513"/>
                    <a:pt x="12412" y="25548"/>
                    <a:pt x="12493" y="25548"/>
                  </a:cubicBezTo>
                  <a:cubicBezTo>
                    <a:pt x="12518" y="25548"/>
                    <a:pt x="12543" y="25545"/>
                    <a:pt x="12567" y="25538"/>
                  </a:cubicBezTo>
                  <a:lnTo>
                    <a:pt x="35640" y="19181"/>
                  </a:lnTo>
                  <a:cubicBezTo>
                    <a:pt x="35688" y="19168"/>
                    <a:pt x="35732" y="19142"/>
                    <a:pt x="35767" y="19106"/>
                  </a:cubicBezTo>
                  <a:lnTo>
                    <a:pt x="50907" y="3539"/>
                  </a:lnTo>
                  <a:cubicBezTo>
                    <a:pt x="51009" y="3426"/>
                    <a:pt x="51004" y="3253"/>
                    <a:pt x="50894" y="3147"/>
                  </a:cubicBezTo>
                  <a:cubicBezTo>
                    <a:pt x="50839" y="3094"/>
                    <a:pt x="50768" y="3067"/>
                    <a:pt x="50697" y="3067"/>
                  </a:cubicBezTo>
                  <a:cubicBezTo>
                    <a:pt x="50627" y="3067"/>
                    <a:pt x="50556" y="3093"/>
                    <a:pt x="50502" y="3144"/>
                  </a:cubicBezTo>
                  <a:lnTo>
                    <a:pt x="35415" y="18656"/>
                  </a:lnTo>
                  <a:lnTo>
                    <a:pt x="12585" y="24945"/>
                  </a:lnTo>
                  <a:cubicBezTo>
                    <a:pt x="12110" y="24421"/>
                    <a:pt x="10350" y="22586"/>
                    <a:pt x="8953" y="22573"/>
                  </a:cubicBezTo>
                  <a:lnTo>
                    <a:pt x="8934" y="22573"/>
                  </a:lnTo>
                  <a:cubicBezTo>
                    <a:pt x="7396" y="22573"/>
                    <a:pt x="2797" y="24244"/>
                    <a:pt x="2601" y="24316"/>
                  </a:cubicBezTo>
                  <a:cubicBezTo>
                    <a:pt x="2526" y="24342"/>
                    <a:pt x="2467" y="24399"/>
                    <a:pt x="2436" y="24473"/>
                  </a:cubicBezTo>
                  <a:cubicBezTo>
                    <a:pt x="2397" y="24569"/>
                    <a:pt x="2067" y="25414"/>
                    <a:pt x="2424" y="25955"/>
                  </a:cubicBezTo>
                  <a:cubicBezTo>
                    <a:pt x="2430" y="25963"/>
                    <a:pt x="2436" y="25972"/>
                    <a:pt x="2444" y="25982"/>
                  </a:cubicBezTo>
                  <a:lnTo>
                    <a:pt x="255" y="26359"/>
                  </a:lnTo>
                  <a:cubicBezTo>
                    <a:pt x="103" y="26385"/>
                    <a:pt x="1" y="26529"/>
                    <a:pt x="25" y="26682"/>
                  </a:cubicBezTo>
                  <a:cubicBezTo>
                    <a:pt x="205" y="27849"/>
                    <a:pt x="1206" y="28713"/>
                    <a:pt x="2388" y="28722"/>
                  </a:cubicBezTo>
                  <a:lnTo>
                    <a:pt x="5300" y="28747"/>
                  </a:lnTo>
                  <a:lnTo>
                    <a:pt x="10342" y="29386"/>
                  </a:lnTo>
                  <a:cubicBezTo>
                    <a:pt x="10354" y="29388"/>
                    <a:pt x="10366" y="29389"/>
                    <a:pt x="10378" y="29389"/>
                  </a:cubicBezTo>
                  <a:cubicBezTo>
                    <a:pt x="10405" y="29389"/>
                    <a:pt x="10432" y="29385"/>
                    <a:pt x="10460" y="29377"/>
                  </a:cubicBezTo>
                  <a:lnTo>
                    <a:pt x="15173" y="27947"/>
                  </a:lnTo>
                  <a:cubicBezTo>
                    <a:pt x="16096" y="27846"/>
                    <a:pt x="37798" y="25475"/>
                    <a:pt x="38992" y="25188"/>
                  </a:cubicBezTo>
                  <a:cubicBezTo>
                    <a:pt x="40213" y="24895"/>
                    <a:pt x="57492" y="10077"/>
                    <a:pt x="59460" y="8385"/>
                  </a:cubicBezTo>
                  <a:cubicBezTo>
                    <a:pt x="59554" y="8303"/>
                    <a:pt x="61765" y="6322"/>
                    <a:pt x="60880" y="3956"/>
                  </a:cubicBezTo>
                  <a:cubicBezTo>
                    <a:pt x="60017" y="1651"/>
                    <a:pt x="55841" y="82"/>
                    <a:pt x="55663" y="15"/>
                  </a:cubicBezTo>
                  <a:cubicBezTo>
                    <a:pt x="55634" y="6"/>
                    <a:pt x="55604" y="1"/>
                    <a:pt x="55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006;p38"/>
            <p:cNvSpPr/>
            <p:nvPr/>
          </p:nvSpPr>
          <p:spPr>
            <a:xfrm>
              <a:off x="4416950" y="2923850"/>
              <a:ext cx="632475" cy="586425"/>
            </a:xfrm>
            <a:custGeom>
              <a:avLst/>
              <a:gdLst/>
              <a:ahLst/>
              <a:cxnLst/>
              <a:rect l="l" t="t" r="r" b="b"/>
              <a:pathLst>
                <a:path w="25299" h="23457" extrusionOk="0">
                  <a:moveTo>
                    <a:pt x="19818" y="1"/>
                  </a:moveTo>
                  <a:lnTo>
                    <a:pt x="11540" y="5699"/>
                  </a:lnTo>
                  <a:lnTo>
                    <a:pt x="0" y="17277"/>
                  </a:lnTo>
                  <a:lnTo>
                    <a:pt x="8588" y="23456"/>
                  </a:lnTo>
                  <a:lnTo>
                    <a:pt x="23478" y="9434"/>
                  </a:lnTo>
                  <a:cubicBezTo>
                    <a:pt x="24969" y="8030"/>
                    <a:pt x="25298" y="5774"/>
                    <a:pt x="24239" y="4021"/>
                  </a:cubicBezTo>
                  <a:cubicBezTo>
                    <a:pt x="24222" y="3994"/>
                    <a:pt x="24206" y="3967"/>
                    <a:pt x="24189" y="3940"/>
                  </a:cubicBezTo>
                  <a:cubicBezTo>
                    <a:pt x="22519" y="1213"/>
                    <a:pt x="19818" y="1"/>
                    <a:pt x="19818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007;p38"/>
            <p:cNvSpPr/>
            <p:nvPr/>
          </p:nvSpPr>
          <p:spPr>
            <a:xfrm>
              <a:off x="4409750" y="2916800"/>
              <a:ext cx="647150" cy="600550"/>
            </a:xfrm>
            <a:custGeom>
              <a:avLst/>
              <a:gdLst/>
              <a:ahLst/>
              <a:cxnLst/>
              <a:rect l="l" t="t" r="r" b="b"/>
              <a:pathLst>
                <a:path w="25886" h="24022" extrusionOk="0">
                  <a:moveTo>
                    <a:pt x="20108" y="0"/>
                  </a:moveTo>
                  <a:cubicBezTo>
                    <a:pt x="20000" y="0"/>
                    <a:pt x="19897" y="62"/>
                    <a:pt x="19850" y="166"/>
                  </a:cubicBezTo>
                  <a:cubicBezTo>
                    <a:pt x="19786" y="309"/>
                    <a:pt x="19849" y="477"/>
                    <a:pt x="19992" y="541"/>
                  </a:cubicBezTo>
                  <a:cubicBezTo>
                    <a:pt x="20018" y="553"/>
                    <a:pt x="22636" y="1753"/>
                    <a:pt x="24255" y="4399"/>
                  </a:cubicBezTo>
                  <a:lnTo>
                    <a:pt x="24285" y="4449"/>
                  </a:lnTo>
                  <a:cubicBezTo>
                    <a:pt x="25265" y="6070"/>
                    <a:pt x="24965" y="8198"/>
                    <a:pt x="23572" y="9510"/>
                  </a:cubicBezTo>
                  <a:lnTo>
                    <a:pt x="8851" y="23373"/>
                  </a:lnTo>
                  <a:lnTo>
                    <a:pt x="723" y="17523"/>
                  </a:lnTo>
                  <a:lnTo>
                    <a:pt x="12030" y="6180"/>
                  </a:lnTo>
                  <a:cubicBezTo>
                    <a:pt x="12140" y="6069"/>
                    <a:pt x="12139" y="5891"/>
                    <a:pt x="12028" y="5780"/>
                  </a:cubicBezTo>
                  <a:cubicBezTo>
                    <a:pt x="11973" y="5726"/>
                    <a:pt x="11902" y="5698"/>
                    <a:pt x="11830" y="5698"/>
                  </a:cubicBezTo>
                  <a:cubicBezTo>
                    <a:pt x="11757" y="5698"/>
                    <a:pt x="11684" y="5726"/>
                    <a:pt x="11629" y="5782"/>
                  </a:cubicBezTo>
                  <a:lnTo>
                    <a:pt x="90" y="17359"/>
                  </a:lnTo>
                  <a:cubicBezTo>
                    <a:pt x="30" y="17417"/>
                    <a:pt x="0" y="17499"/>
                    <a:pt x="8" y="17581"/>
                  </a:cubicBezTo>
                  <a:cubicBezTo>
                    <a:pt x="15" y="17664"/>
                    <a:pt x="57" y="17739"/>
                    <a:pt x="124" y="17788"/>
                  </a:cubicBezTo>
                  <a:lnTo>
                    <a:pt x="8711" y="23968"/>
                  </a:lnTo>
                  <a:cubicBezTo>
                    <a:pt x="8758" y="24003"/>
                    <a:pt x="8816" y="24021"/>
                    <a:pt x="8876" y="24021"/>
                  </a:cubicBezTo>
                  <a:cubicBezTo>
                    <a:pt x="8948" y="24021"/>
                    <a:pt x="9017" y="23994"/>
                    <a:pt x="9069" y="23944"/>
                  </a:cubicBezTo>
                  <a:lnTo>
                    <a:pt x="23959" y="9922"/>
                  </a:lnTo>
                  <a:cubicBezTo>
                    <a:pt x="25545" y="8429"/>
                    <a:pt x="25885" y="6004"/>
                    <a:pt x="24771" y="4158"/>
                  </a:cubicBezTo>
                  <a:lnTo>
                    <a:pt x="24720" y="4074"/>
                  </a:lnTo>
                  <a:cubicBezTo>
                    <a:pt x="23022" y="1303"/>
                    <a:pt x="20337" y="75"/>
                    <a:pt x="20224" y="25"/>
                  </a:cubicBezTo>
                  <a:cubicBezTo>
                    <a:pt x="20186" y="8"/>
                    <a:pt x="20146" y="0"/>
                    <a:pt x="20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008;p38"/>
            <p:cNvSpPr/>
            <p:nvPr/>
          </p:nvSpPr>
          <p:spPr>
            <a:xfrm>
              <a:off x="4416950" y="3305775"/>
              <a:ext cx="265150" cy="204500"/>
            </a:xfrm>
            <a:custGeom>
              <a:avLst/>
              <a:gdLst/>
              <a:ahLst/>
              <a:cxnLst/>
              <a:rect l="l" t="t" r="r" b="b"/>
              <a:pathLst>
                <a:path w="10606" h="8180" extrusionOk="0">
                  <a:moveTo>
                    <a:pt x="1992" y="1"/>
                  </a:moveTo>
                  <a:lnTo>
                    <a:pt x="0" y="1998"/>
                  </a:lnTo>
                  <a:lnTo>
                    <a:pt x="8588" y="8179"/>
                  </a:lnTo>
                  <a:lnTo>
                    <a:pt x="10605" y="6279"/>
                  </a:lnTo>
                  <a:lnTo>
                    <a:pt x="19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009;p38"/>
            <p:cNvSpPr/>
            <p:nvPr/>
          </p:nvSpPr>
          <p:spPr>
            <a:xfrm>
              <a:off x="4409750" y="3298750"/>
              <a:ext cx="280425" cy="218600"/>
            </a:xfrm>
            <a:custGeom>
              <a:avLst/>
              <a:gdLst/>
              <a:ahLst/>
              <a:cxnLst/>
              <a:rect l="l" t="t" r="r" b="b"/>
              <a:pathLst>
                <a:path w="11217" h="8744" extrusionOk="0">
                  <a:moveTo>
                    <a:pt x="2309" y="653"/>
                  </a:moveTo>
                  <a:lnTo>
                    <a:pt x="10452" y="6588"/>
                  </a:lnTo>
                  <a:lnTo>
                    <a:pt x="8851" y="8095"/>
                  </a:lnTo>
                  <a:lnTo>
                    <a:pt x="724" y="2245"/>
                  </a:lnTo>
                  <a:lnTo>
                    <a:pt x="2309" y="653"/>
                  </a:lnTo>
                  <a:close/>
                  <a:moveTo>
                    <a:pt x="2281" y="0"/>
                  </a:moveTo>
                  <a:cubicBezTo>
                    <a:pt x="2208" y="0"/>
                    <a:pt x="2135" y="29"/>
                    <a:pt x="2080" y="84"/>
                  </a:cubicBezTo>
                  <a:lnTo>
                    <a:pt x="90" y="2081"/>
                  </a:lnTo>
                  <a:cubicBezTo>
                    <a:pt x="30" y="2139"/>
                    <a:pt x="0" y="2221"/>
                    <a:pt x="8" y="2303"/>
                  </a:cubicBezTo>
                  <a:cubicBezTo>
                    <a:pt x="15" y="2386"/>
                    <a:pt x="57" y="2461"/>
                    <a:pt x="124" y="2510"/>
                  </a:cubicBezTo>
                  <a:lnTo>
                    <a:pt x="8711" y="8690"/>
                  </a:lnTo>
                  <a:cubicBezTo>
                    <a:pt x="8758" y="8725"/>
                    <a:pt x="8816" y="8743"/>
                    <a:pt x="8876" y="8743"/>
                  </a:cubicBezTo>
                  <a:cubicBezTo>
                    <a:pt x="8948" y="8743"/>
                    <a:pt x="9017" y="8716"/>
                    <a:pt x="9069" y="8667"/>
                  </a:cubicBezTo>
                  <a:lnTo>
                    <a:pt x="11088" y="6767"/>
                  </a:lnTo>
                  <a:cubicBezTo>
                    <a:pt x="11217" y="6645"/>
                    <a:pt x="11204" y="6437"/>
                    <a:pt x="11060" y="6332"/>
                  </a:cubicBezTo>
                  <a:lnTo>
                    <a:pt x="2447" y="55"/>
                  </a:lnTo>
                  <a:cubicBezTo>
                    <a:pt x="2397" y="18"/>
                    <a:pt x="2339" y="0"/>
                    <a:pt x="2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010;p38"/>
            <p:cNvSpPr/>
            <p:nvPr/>
          </p:nvSpPr>
          <p:spPr>
            <a:xfrm>
              <a:off x="3250625" y="3574150"/>
              <a:ext cx="107125" cy="70225"/>
            </a:xfrm>
            <a:custGeom>
              <a:avLst/>
              <a:gdLst/>
              <a:ahLst/>
              <a:cxnLst/>
              <a:rect l="l" t="t" r="r" b="b"/>
              <a:pathLst>
                <a:path w="4285" h="2809" extrusionOk="0">
                  <a:moveTo>
                    <a:pt x="1009" y="1"/>
                  </a:moveTo>
                  <a:lnTo>
                    <a:pt x="1" y="219"/>
                  </a:lnTo>
                  <a:lnTo>
                    <a:pt x="2179" y="2573"/>
                  </a:lnTo>
                  <a:lnTo>
                    <a:pt x="4284" y="2808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011;p38"/>
            <p:cNvSpPr/>
            <p:nvPr/>
          </p:nvSpPr>
          <p:spPr>
            <a:xfrm>
              <a:off x="3241750" y="3567075"/>
              <a:ext cx="125550" cy="84350"/>
            </a:xfrm>
            <a:custGeom>
              <a:avLst/>
              <a:gdLst/>
              <a:ahLst/>
              <a:cxnLst/>
              <a:rect l="l" t="t" r="r" b="b"/>
              <a:pathLst>
                <a:path w="5022" h="3374" extrusionOk="0">
                  <a:moveTo>
                    <a:pt x="1286" y="589"/>
                  </a:moveTo>
                  <a:lnTo>
                    <a:pt x="3759" y="2709"/>
                  </a:lnTo>
                  <a:lnTo>
                    <a:pt x="2670" y="2587"/>
                  </a:lnTo>
                  <a:lnTo>
                    <a:pt x="900" y="674"/>
                  </a:lnTo>
                  <a:lnTo>
                    <a:pt x="1286" y="589"/>
                  </a:lnTo>
                  <a:close/>
                  <a:moveTo>
                    <a:pt x="1365" y="1"/>
                  </a:moveTo>
                  <a:cubicBezTo>
                    <a:pt x="1345" y="1"/>
                    <a:pt x="1324" y="3"/>
                    <a:pt x="1304" y="8"/>
                  </a:cubicBezTo>
                  <a:lnTo>
                    <a:pt x="296" y="226"/>
                  </a:lnTo>
                  <a:cubicBezTo>
                    <a:pt x="83" y="272"/>
                    <a:pt x="0" y="534"/>
                    <a:pt x="148" y="695"/>
                  </a:cubicBezTo>
                  <a:lnTo>
                    <a:pt x="2325" y="3049"/>
                  </a:lnTo>
                  <a:cubicBezTo>
                    <a:pt x="2372" y="3099"/>
                    <a:pt x="2434" y="3130"/>
                    <a:pt x="2502" y="3138"/>
                  </a:cubicBezTo>
                  <a:lnTo>
                    <a:pt x="4608" y="3372"/>
                  </a:lnTo>
                  <a:cubicBezTo>
                    <a:pt x="4619" y="3373"/>
                    <a:pt x="4628" y="3374"/>
                    <a:pt x="4639" y="3374"/>
                  </a:cubicBezTo>
                  <a:cubicBezTo>
                    <a:pt x="4901" y="3374"/>
                    <a:pt x="5022" y="3047"/>
                    <a:pt x="4823" y="2876"/>
                  </a:cubicBezTo>
                  <a:lnTo>
                    <a:pt x="1548" y="69"/>
                  </a:lnTo>
                  <a:cubicBezTo>
                    <a:pt x="1497" y="25"/>
                    <a:pt x="1432" y="1"/>
                    <a:pt x="13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012;p38"/>
            <p:cNvSpPr/>
            <p:nvPr/>
          </p:nvSpPr>
          <p:spPr>
            <a:xfrm>
              <a:off x="3353000" y="3574150"/>
              <a:ext cx="107075" cy="70225"/>
            </a:xfrm>
            <a:custGeom>
              <a:avLst/>
              <a:gdLst/>
              <a:ahLst/>
              <a:cxnLst/>
              <a:rect l="l" t="t" r="r" b="b"/>
              <a:pathLst>
                <a:path w="4283" h="2809" extrusionOk="0">
                  <a:moveTo>
                    <a:pt x="1008" y="1"/>
                  </a:moveTo>
                  <a:lnTo>
                    <a:pt x="0" y="219"/>
                  </a:lnTo>
                  <a:lnTo>
                    <a:pt x="2177" y="2573"/>
                  </a:lnTo>
                  <a:lnTo>
                    <a:pt x="4282" y="2808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013;p38"/>
            <p:cNvSpPr/>
            <p:nvPr/>
          </p:nvSpPr>
          <p:spPr>
            <a:xfrm>
              <a:off x="3344075" y="3567075"/>
              <a:ext cx="125575" cy="84350"/>
            </a:xfrm>
            <a:custGeom>
              <a:avLst/>
              <a:gdLst/>
              <a:ahLst/>
              <a:cxnLst/>
              <a:rect l="l" t="t" r="r" b="b"/>
              <a:pathLst>
                <a:path w="5023" h="3374" extrusionOk="0">
                  <a:moveTo>
                    <a:pt x="1287" y="589"/>
                  </a:moveTo>
                  <a:lnTo>
                    <a:pt x="3759" y="2709"/>
                  </a:lnTo>
                  <a:lnTo>
                    <a:pt x="2671" y="2587"/>
                  </a:lnTo>
                  <a:lnTo>
                    <a:pt x="900" y="674"/>
                  </a:lnTo>
                  <a:lnTo>
                    <a:pt x="1287" y="589"/>
                  </a:lnTo>
                  <a:close/>
                  <a:moveTo>
                    <a:pt x="1366" y="1"/>
                  </a:moveTo>
                  <a:cubicBezTo>
                    <a:pt x="1346" y="1"/>
                    <a:pt x="1325" y="3"/>
                    <a:pt x="1305" y="8"/>
                  </a:cubicBezTo>
                  <a:lnTo>
                    <a:pt x="297" y="226"/>
                  </a:lnTo>
                  <a:cubicBezTo>
                    <a:pt x="83" y="272"/>
                    <a:pt x="1" y="534"/>
                    <a:pt x="149" y="695"/>
                  </a:cubicBezTo>
                  <a:lnTo>
                    <a:pt x="2326" y="3049"/>
                  </a:lnTo>
                  <a:cubicBezTo>
                    <a:pt x="2372" y="3099"/>
                    <a:pt x="2435" y="3130"/>
                    <a:pt x="2503" y="3138"/>
                  </a:cubicBezTo>
                  <a:lnTo>
                    <a:pt x="4609" y="3372"/>
                  </a:lnTo>
                  <a:cubicBezTo>
                    <a:pt x="4619" y="3373"/>
                    <a:pt x="4630" y="3374"/>
                    <a:pt x="4639" y="3374"/>
                  </a:cubicBezTo>
                  <a:cubicBezTo>
                    <a:pt x="4902" y="3374"/>
                    <a:pt x="5023" y="3047"/>
                    <a:pt x="4824" y="2876"/>
                  </a:cubicBezTo>
                  <a:lnTo>
                    <a:pt x="1549" y="69"/>
                  </a:lnTo>
                  <a:cubicBezTo>
                    <a:pt x="1498" y="25"/>
                    <a:pt x="1433" y="1"/>
                    <a:pt x="1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014;p38"/>
            <p:cNvSpPr/>
            <p:nvPr/>
          </p:nvSpPr>
          <p:spPr>
            <a:xfrm>
              <a:off x="3296300" y="3565375"/>
              <a:ext cx="114075" cy="84825"/>
            </a:xfrm>
            <a:custGeom>
              <a:avLst/>
              <a:gdLst/>
              <a:ahLst/>
              <a:cxnLst/>
              <a:rect l="l" t="t" r="r" b="b"/>
              <a:pathLst>
                <a:path w="4563" h="3393" extrusionOk="0">
                  <a:moveTo>
                    <a:pt x="1" y="1"/>
                  </a:moveTo>
                  <a:lnTo>
                    <a:pt x="2457" y="3159"/>
                  </a:lnTo>
                  <a:lnTo>
                    <a:pt x="3276" y="3393"/>
                  </a:lnTo>
                  <a:lnTo>
                    <a:pt x="4562" y="3159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015;p38"/>
            <p:cNvSpPr/>
            <p:nvPr/>
          </p:nvSpPr>
          <p:spPr>
            <a:xfrm>
              <a:off x="3287125" y="3558325"/>
              <a:ext cx="132250" cy="98950"/>
            </a:xfrm>
            <a:custGeom>
              <a:avLst/>
              <a:gdLst/>
              <a:ahLst/>
              <a:cxnLst/>
              <a:rect l="l" t="t" r="r" b="b"/>
              <a:pathLst>
                <a:path w="5290" h="3958" extrusionOk="0">
                  <a:moveTo>
                    <a:pt x="1768" y="566"/>
                  </a:moveTo>
                  <a:lnTo>
                    <a:pt x="4360" y="3258"/>
                  </a:lnTo>
                  <a:lnTo>
                    <a:pt x="3658" y="3385"/>
                  </a:lnTo>
                  <a:lnTo>
                    <a:pt x="2990" y="3194"/>
                  </a:lnTo>
                  <a:lnTo>
                    <a:pt x="946" y="566"/>
                  </a:lnTo>
                  <a:close/>
                  <a:moveTo>
                    <a:pt x="368" y="0"/>
                  </a:moveTo>
                  <a:cubicBezTo>
                    <a:pt x="132" y="0"/>
                    <a:pt x="0" y="271"/>
                    <a:pt x="144" y="457"/>
                  </a:cubicBezTo>
                  <a:lnTo>
                    <a:pt x="2601" y="3614"/>
                  </a:lnTo>
                  <a:cubicBezTo>
                    <a:pt x="2637" y="3662"/>
                    <a:pt x="2688" y="3697"/>
                    <a:pt x="2746" y="3713"/>
                  </a:cubicBezTo>
                  <a:lnTo>
                    <a:pt x="3565" y="3947"/>
                  </a:lnTo>
                  <a:cubicBezTo>
                    <a:pt x="3590" y="3953"/>
                    <a:pt x="3616" y="3957"/>
                    <a:pt x="3643" y="3957"/>
                  </a:cubicBezTo>
                  <a:cubicBezTo>
                    <a:pt x="3660" y="3957"/>
                    <a:pt x="3676" y="3955"/>
                    <a:pt x="3694" y="3953"/>
                  </a:cubicBezTo>
                  <a:lnTo>
                    <a:pt x="4979" y="3719"/>
                  </a:lnTo>
                  <a:cubicBezTo>
                    <a:pt x="5202" y="3678"/>
                    <a:pt x="5289" y="3407"/>
                    <a:pt x="5133" y="3244"/>
                  </a:cubicBezTo>
                  <a:lnTo>
                    <a:pt x="2093" y="86"/>
                  </a:lnTo>
                  <a:cubicBezTo>
                    <a:pt x="2038" y="32"/>
                    <a:pt x="1966" y="0"/>
                    <a:pt x="1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016;p38"/>
            <p:cNvSpPr/>
            <p:nvPr/>
          </p:nvSpPr>
          <p:spPr>
            <a:xfrm>
              <a:off x="3229050" y="3579625"/>
              <a:ext cx="76050" cy="58875"/>
            </a:xfrm>
            <a:custGeom>
              <a:avLst/>
              <a:gdLst/>
              <a:ahLst/>
              <a:cxnLst/>
              <a:rect l="l" t="t" r="r" b="b"/>
              <a:pathLst>
                <a:path w="3042" h="2355" extrusionOk="0">
                  <a:moveTo>
                    <a:pt x="864" y="0"/>
                  </a:moveTo>
                  <a:lnTo>
                    <a:pt x="1" y="249"/>
                  </a:lnTo>
                  <a:lnTo>
                    <a:pt x="1053" y="2238"/>
                  </a:lnTo>
                  <a:lnTo>
                    <a:pt x="3042" y="235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017;p38"/>
            <p:cNvSpPr/>
            <p:nvPr/>
          </p:nvSpPr>
          <p:spPr>
            <a:xfrm>
              <a:off x="3220700" y="3572575"/>
              <a:ext cx="93800" cy="73050"/>
            </a:xfrm>
            <a:custGeom>
              <a:avLst/>
              <a:gdLst/>
              <a:ahLst/>
              <a:cxnLst/>
              <a:rect l="l" t="t" r="r" b="b"/>
              <a:pathLst>
                <a:path w="3752" h="2922" extrusionOk="0">
                  <a:moveTo>
                    <a:pt x="1109" y="602"/>
                  </a:moveTo>
                  <a:lnTo>
                    <a:pt x="2691" y="2314"/>
                  </a:lnTo>
                  <a:lnTo>
                    <a:pt x="1563" y="2247"/>
                  </a:lnTo>
                  <a:lnTo>
                    <a:pt x="748" y="706"/>
                  </a:lnTo>
                  <a:lnTo>
                    <a:pt x="1109" y="602"/>
                  </a:lnTo>
                  <a:close/>
                  <a:moveTo>
                    <a:pt x="1198" y="1"/>
                  </a:moveTo>
                  <a:cubicBezTo>
                    <a:pt x="1172" y="1"/>
                    <a:pt x="1146" y="4"/>
                    <a:pt x="1120" y="12"/>
                  </a:cubicBezTo>
                  <a:lnTo>
                    <a:pt x="255" y="261"/>
                  </a:lnTo>
                  <a:cubicBezTo>
                    <a:pt x="84" y="311"/>
                    <a:pt x="0" y="506"/>
                    <a:pt x="85" y="665"/>
                  </a:cubicBezTo>
                  <a:lnTo>
                    <a:pt x="1137" y="2653"/>
                  </a:lnTo>
                  <a:cubicBezTo>
                    <a:pt x="1184" y="2740"/>
                    <a:pt x="1272" y="2797"/>
                    <a:pt x="1371" y="2803"/>
                  </a:cubicBezTo>
                  <a:lnTo>
                    <a:pt x="3358" y="2919"/>
                  </a:lnTo>
                  <a:lnTo>
                    <a:pt x="3376" y="2919"/>
                  </a:lnTo>
                  <a:lnTo>
                    <a:pt x="3376" y="2921"/>
                  </a:lnTo>
                  <a:cubicBezTo>
                    <a:pt x="3623" y="2921"/>
                    <a:pt x="3752" y="2627"/>
                    <a:pt x="3583" y="2445"/>
                  </a:cubicBezTo>
                  <a:lnTo>
                    <a:pt x="1405" y="91"/>
                  </a:lnTo>
                  <a:cubicBezTo>
                    <a:pt x="1351" y="32"/>
                    <a:pt x="1276" y="1"/>
                    <a:pt x="11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TextBox 387">
            <a:extLst>
              <a:ext uri="{FF2B5EF4-FFF2-40B4-BE49-F238E27FC236}">
                <a16:creationId xmlns:a16="http://schemas.microsoft.com/office/drawing/2014/main" id="{2AB1FE89-F389-4529-B9BE-766764A7E129}"/>
              </a:ext>
            </a:extLst>
          </p:cNvPr>
          <p:cNvSpPr txBox="1"/>
          <p:nvPr/>
        </p:nvSpPr>
        <p:spPr>
          <a:xfrm>
            <a:off x="6724341" y="3367819"/>
            <a:ext cx="37337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/>
              <a:t>ID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25694 -0.00216 L 0.2059 -0.0021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17066 0.12345 L 0.07639 -0.1851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44" y="-15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8.33333E-7 2.09877E-6 L -0.13698 -0.1780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58" y="-89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7569 -0.06482 L 0.11928 0.2049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40" y="13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" grpId="0" animBg="1"/>
      <p:bldP spid="38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56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Algorithm </a:t>
            </a:r>
            <a:endParaRPr dirty="0"/>
          </a:p>
        </p:txBody>
      </p:sp>
      <p:sp>
        <p:nvSpPr>
          <p:cNvPr id="2686" name="Google Shape;2686;p56"/>
          <p:cNvSpPr txBox="1">
            <a:spLocks noGrp="1"/>
          </p:cNvSpPr>
          <p:nvPr>
            <p:ph type="title" idx="2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687" name="Google Shape;2687;p56"/>
          <p:cNvGrpSpPr/>
          <p:nvPr/>
        </p:nvGrpSpPr>
        <p:grpSpPr>
          <a:xfrm>
            <a:off x="284040" y="614935"/>
            <a:ext cx="4551030" cy="4076289"/>
            <a:chOff x="865075" y="238100"/>
            <a:chExt cx="5848150" cy="5238100"/>
          </a:xfrm>
        </p:grpSpPr>
        <p:sp>
          <p:nvSpPr>
            <p:cNvPr id="2688" name="Google Shape;2688;p56"/>
            <p:cNvSpPr/>
            <p:nvPr/>
          </p:nvSpPr>
          <p:spPr>
            <a:xfrm>
              <a:off x="865075" y="238100"/>
              <a:ext cx="5848150" cy="5238100"/>
            </a:xfrm>
            <a:custGeom>
              <a:avLst/>
              <a:gdLst/>
              <a:ahLst/>
              <a:cxnLst/>
              <a:rect l="l" t="t" r="r" b="b"/>
              <a:pathLst>
                <a:path w="233926" h="209524" extrusionOk="0">
                  <a:moveTo>
                    <a:pt x="118223" y="1"/>
                  </a:moveTo>
                  <a:cubicBezTo>
                    <a:pt x="107099" y="1"/>
                    <a:pt x="95949" y="2632"/>
                    <a:pt x="86083" y="7891"/>
                  </a:cubicBezTo>
                  <a:cubicBezTo>
                    <a:pt x="63635" y="19858"/>
                    <a:pt x="56033" y="46002"/>
                    <a:pt x="37858" y="62911"/>
                  </a:cubicBezTo>
                  <a:cubicBezTo>
                    <a:pt x="9696" y="89111"/>
                    <a:pt x="1" y="118587"/>
                    <a:pt x="12927" y="144319"/>
                  </a:cubicBezTo>
                  <a:cubicBezTo>
                    <a:pt x="22306" y="162989"/>
                    <a:pt x="46961" y="174435"/>
                    <a:pt x="65249" y="181490"/>
                  </a:cubicBezTo>
                  <a:cubicBezTo>
                    <a:pt x="87963" y="190254"/>
                    <a:pt x="110785" y="207198"/>
                    <a:pt x="135420" y="209317"/>
                  </a:cubicBezTo>
                  <a:cubicBezTo>
                    <a:pt x="137024" y="209456"/>
                    <a:pt x="138630" y="209524"/>
                    <a:pt x="140231" y="209524"/>
                  </a:cubicBezTo>
                  <a:cubicBezTo>
                    <a:pt x="159580" y="209524"/>
                    <a:pt x="178326" y="199534"/>
                    <a:pt x="187439" y="181749"/>
                  </a:cubicBezTo>
                  <a:cubicBezTo>
                    <a:pt x="193042" y="170814"/>
                    <a:pt x="203248" y="163736"/>
                    <a:pt x="211691" y="155264"/>
                  </a:cubicBezTo>
                  <a:cubicBezTo>
                    <a:pt x="233925" y="132951"/>
                    <a:pt x="233159" y="90453"/>
                    <a:pt x="213064" y="67059"/>
                  </a:cubicBezTo>
                  <a:cubicBezTo>
                    <a:pt x="210924" y="64567"/>
                    <a:pt x="208511" y="62393"/>
                    <a:pt x="205989" y="60345"/>
                  </a:cubicBezTo>
                  <a:cubicBezTo>
                    <a:pt x="202547" y="57549"/>
                    <a:pt x="198904" y="54988"/>
                    <a:pt x="195475" y="52174"/>
                  </a:cubicBezTo>
                  <a:cubicBezTo>
                    <a:pt x="179282" y="38889"/>
                    <a:pt x="170061" y="19216"/>
                    <a:pt x="151528" y="8631"/>
                  </a:cubicBezTo>
                  <a:cubicBezTo>
                    <a:pt x="141454" y="2876"/>
                    <a:pt x="129853" y="1"/>
                    <a:pt x="11822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6"/>
            <p:cNvSpPr/>
            <p:nvPr/>
          </p:nvSpPr>
          <p:spPr>
            <a:xfrm>
              <a:off x="865075" y="238100"/>
              <a:ext cx="5848150" cy="5238100"/>
            </a:xfrm>
            <a:custGeom>
              <a:avLst/>
              <a:gdLst/>
              <a:ahLst/>
              <a:cxnLst/>
              <a:rect l="l" t="t" r="r" b="b"/>
              <a:pathLst>
                <a:path w="233926" h="209524" extrusionOk="0">
                  <a:moveTo>
                    <a:pt x="118223" y="1"/>
                  </a:moveTo>
                  <a:cubicBezTo>
                    <a:pt x="107099" y="1"/>
                    <a:pt x="95949" y="2632"/>
                    <a:pt x="86083" y="7891"/>
                  </a:cubicBezTo>
                  <a:cubicBezTo>
                    <a:pt x="63635" y="19858"/>
                    <a:pt x="56033" y="46002"/>
                    <a:pt x="37858" y="62911"/>
                  </a:cubicBezTo>
                  <a:cubicBezTo>
                    <a:pt x="9696" y="89111"/>
                    <a:pt x="1" y="118587"/>
                    <a:pt x="12927" y="144319"/>
                  </a:cubicBezTo>
                  <a:cubicBezTo>
                    <a:pt x="22306" y="162989"/>
                    <a:pt x="46961" y="174435"/>
                    <a:pt x="65249" y="181490"/>
                  </a:cubicBezTo>
                  <a:cubicBezTo>
                    <a:pt x="87963" y="190254"/>
                    <a:pt x="110785" y="207198"/>
                    <a:pt x="135420" y="209317"/>
                  </a:cubicBezTo>
                  <a:cubicBezTo>
                    <a:pt x="137024" y="209456"/>
                    <a:pt x="138630" y="209524"/>
                    <a:pt x="140231" y="209524"/>
                  </a:cubicBezTo>
                  <a:cubicBezTo>
                    <a:pt x="159580" y="209524"/>
                    <a:pt x="178326" y="199534"/>
                    <a:pt x="187439" y="181749"/>
                  </a:cubicBezTo>
                  <a:cubicBezTo>
                    <a:pt x="193042" y="170814"/>
                    <a:pt x="203248" y="163736"/>
                    <a:pt x="211691" y="155264"/>
                  </a:cubicBezTo>
                  <a:cubicBezTo>
                    <a:pt x="233925" y="132951"/>
                    <a:pt x="233159" y="90453"/>
                    <a:pt x="213064" y="67059"/>
                  </a:cubicBezTo>
                  <a:cubicBezTo>
                    <a:pt x="210924" y="64567"/>
                    <a:pt x="208511" y="62393"/>
                    <a:pt x="205989" y="60345"/>
                  </a:cubicBezTo>
                  <a:cubicBezTo>
                    <a:pt x="202547" y="57549"/>
                    <a:pt x="198904" y="54988"/>
                    <a:pt x="195475" y="52174"/>
                  </a:cubicBezTo>
                  <a:cubicBezTo>
                    <a:pt x="179282" y="38889"/>
                    <a:pt x="170061" y="19216"/>
                    <a:pt x="151528" y="8631"/>
                  </a:cubicBezTo>
                  <a:cubicBezTo>
                    <a:pt x="141454" y="2876"/>
                    <a:pt x="129853" y="1"/>
                    <a:pt x="118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6"/>
            <p:cNvSpPr/>
            <p:nvPr/>
          </p:nvSpPr>
          <p:spPr>
            <a:xfrm>
              <a:off x="1624075" y="983300"/>
              <a:ext cx="2827900" cy="4030475"/>
            </a:xfrm>
            <a:custGeom>
              <a:avLst/>
              <a:gdLst/>
              <a:ahLst/>
              <a:cxnLst/>
              <a:rect l="l" t="t" r="r" b="b"/>
              <a:pathLst>
                <a:path w="113116" h="161219" extrusionOk="0">
                  <a:moveTo>
                    <a:pt x="78550" y="0"/>
                  </a:moveTo>
                  <a:cubicBezTo>
                    <a:pt x="78458" y="0"/>
                    <a:pt x="78366" y="4"/>
                    <a:pt x="78274" y="11"/>
                  </a:cubicBezTo>
                  <a:lnTo>
                    <a:pt x="8064" y="5438"/>
                  </a:lnTo>
                  <a:cubicBezTo>
                    <a:pt x="1" y="5825"/>
                    <a:pt x="908" y="9992"/>
                    <a:pt x="1360" y="12210"/>
                  </a:cubicBezTo>
                  <a:lnTo>
                    <a:pt x="30887" y="157493"/>
                  </a:lnTo>
                  <a:cubicBezTo>
                    <a:pt x="31318" y="159608"/>
                    <a:pt x="33143" y="161219"/>
                    <a:pt x="35045" y="161219"/>
                  </a:cubicBezTo>
                  <a:cubicBezTo>
                    <a:pt x="35137" y="161219"/>
                    <a:pt x="35229" y="161215"/>
                    <a:pt x="35321" y="161207"/>
                  </a:cubicBezTo>
                  <a:lnTo>
                    <a:pt x="104739" y="155459"/>
                  </a:lnTo>
                  <a:cubicBezTo>
                    <a:pt x="110932" y="155304"/>
                    <a:pt x="113116" y="151207"/>
                    <a:pt x="112681" y="149253"/>
                  </a:cubicBezTo>
                  <a:lnTo>
                    <a:pt x="82707" y="3726"/>
                  </a:lnTo>
                  <a:cubicBezTo>
                    <a:pt x="82277" y="1611"/>
                    <a:pt x="80451" y="0"/>
                    <a:pt x="78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6"/>
            <p:cNvSpPr/>
            <p:nvPr/>
          </p:nvSpPr>
          <p:spPr>
            <a:xfrm>
              <a:off x="1634500" y="976150"/>
              <a:ext cx="2819200" cy="4044775"/>
            </a:xfrm>
            <a:custGeom>
              <a:avLst/>
              <a:gdLst/>
              <a:ahLst/>
              <a:cxnLst/>
              <a:rect l="l" t="t" r="r" b="b"/>
              <a:pathLst>
                <a:path w="112768" h="161791" extrusionOk="0">
                  <a:moveTo>
                    <a:pt x="78132" y="571"/>
                  </a:moveTo>
                  <a:cubicBezTo>
                    <a:pt x="79901" y="571"/>
                    <a:pt x="81607" y="2086"/>
                    <a:pt x="82010" y="4071"/>
                  </a:cubicBezTo>
                  <a:lnTo>
                    <a:pt x="111985" y="149601"/>
                  </a:lnTo>
                  <a:cubicBezTo>
                    <a:pt x="112173" y="150440"/>
                    <a:pt x="111796" y="151618"/>
                    <a:pt x="111026" y="152603"/>
                  </a:cubicBezTo>
                  <a:cubicBezTo>
                    <a:pt x="110226" y="153627"/>
                    <a:pt x="108290" y="155360"/>
                    <a:pt x="104314" y="155461"/>
                  </a:cubicBezTo>
                  <a:cubicBezTo>
                    <a:pt x="104308" y="155461"/>
                    <a:pt x="104304" y="155461"/>
                    <a:pt x="104298" y="155462"/>
                  </a:cubicBezTo>
                  <a:lnTo>
                    <a:pt x="34881" y="161210"/>
                  </a:lnTo>
                  <a:cubicBezTo>
                    <a:pt x="34801" y="161216"/>
                    <a:pt x="34721" y="161219"/>
                    <a:pt x="34641" y="161219"/>
                  </a:cubicBezTo>
                  <a:cubicBezTo>
                    <a:pt x="32861" y="161219"/>
                    <a:pt x="31154" y="159709"/>
                    <a:pt x="30750" y="157723"/>
                  </a:cubicBezTo>
                  <a:lnTo>
                    <a:pt x="1211" y="12390"/>
                  </a:lnTo>
                  <a:cubicBezTo>
                    <a:pt x="957" y="11144"/>
                    <a:pt x="610" y="9435"/>
                    <a:pt x="1652" y="8096"/>
                  </a:cubicBezTo>
                  <a:cubicBezTo>
                    <a:pt x="2617" y="6856"/>
                    <a:pt x="4638" y="6154"/>
                    <a:pt x="7668" y="6008"/>
                  </a:cubicBezTo>
                  <a:lnTo>
                    <a:pt x="77879" y="581"/>
                  </a:lnTo>
                  <a:cubicBezTo>
                    <a:pt x="77963" y="574"/>
                    <a:pt x="78047" y="571"/>
                    <a:pt x="78132" y="571"/>
                  </a:cubicBezTo>
                  <a:close/>
                  <a:moveTo>
                    <a:pt x="78127" y="0"/>
                  </a:moveTo>
                  <a:cubicBezTo>
                    <a:pt x="78029" y="0"/>
                    <a:pt x="77932" y="4"/>
                    <a:pt x="77834" y="12"/>
                  </a:cubicBezTo>
                  <a:lnTo>
                    <a:pt x="7632" y="5438"/>
                  </a:lnTo>
                  <a:cubicBezTo>
                    <a:pt x="4392" y="5594"/>
                    <a:pt x="2288" y="6349"/>
                    <a:pt x="1202" y="7746"/>
                  </a:cubicBezTo>
                  <a:cubicBezTo>
                    <a:pt x="0" y="9292"/>
                    <a:pt x="393" y="11225"/>
                    <a:pt x="663" y="12552"/>
                  </a:cubicBezTo>
                  <a:lnTo>
                    <a:pt x="30191" y="157836"/>
                  </a:lnTo>
                  <a:cubicBezTo>
                    <a:pt x="30647" y="160077"/>
                    <a:pt x="32601" y="161790"/>
                    <a:pt x="34632" y="161790"/>
                  </a:cubicBezTo>
                  <a:cubicBezTo>
                    <a:pt x="34731" y="161790"/>
                    <a:pt x="34830" y="161786"/>
                    <a:pt x="34928" y="161777"/>
                  </a:cubicBezTo>
                  <a:lnTo>
                    <a:pt x="104337" y="156029"/>
                  </a:lnTo>
                  <a:cubicBezTo>
                    <a:pt x="108541" y="155921"/>
                    <a:pt x="110614" y="154056"/>
                    <a:pt x="111475" y="152953"/>
                  </a:cubicBezTo>
                  <a:cubicBezTo>
                    <a:pt x="112359" y="151822"/>
                    <a:pt x="112768" y="150490"/>
                    <a:pt x="112543" y="149481"/>
                  </a:cubicBezTo>
                  <a:lnTo>
                    <a:pt x="82569" y="3954"/>
                  </a:lnTo>
                  <a:cubicBezTo>
                    <a:pt x="82113" y="1712"/>
                    <a:pt x="80159" y="0"/>
                    <a:pt x="78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6"/>
            <p:cNvSpPr/>
            <p:nvPr/>
          </p:nvSpPr>
          <p:spPr>
            <a:xfrm>
              <a:off x="1779675" y="970225"/>
              <a:ext cx="2677100" cy="3977100"/>
            </a:xfrm>
            <a:custGeom>
              <a:avLst/>
              <a:gdLst/>
              <a:ahLst/>
              <a:cxnLst/>
              <a:rect l="l" t="t" r="r" b="b"/>
              <a:pathLst>
                <a:path w="107084" h="159084" extrusionOk="0">
                  <a:moveTo>
                    <a:pt x="72947" y="1"/>
                  </a:moveTo>
                  <a:cubicBezTo>
                    <a:pt x="72855" y="1"/>
                    <a:pt x="72763" y="4"/>
                    <a:pt x="72670" y="12"/>
                  </a:cubicBezTo>
                  <a:lnTo>
                    <a:pt x="3253" y="5760"/>
                  </a:lnTo>
                  <a:cubicBezTo>
                    <a:pt x="1255" y="5926"/>
                    <a:pt x="0" y="7857"/>
                    <a:pt x="452" y="10075"/>
                  </a:cubicBezTo>
                  <a:lnTo>
                    <a:pt x="29980" y="155357"/>
                  </a:lnTo>
                  <a:cubicBezTo>
                    <a:pt x="30410" y="157473"/>
                    <a:pt x="32236" y="159084"/>
                    <a:pt x="34137" y="159084"/>
                  </a:cubicBezTo>
                  <a:cubicBezTo>
                    <a:pt x="34229" y="159084"/>
                    <a:pt x="34321" y="159080"/>
                    <a:pt x="34413" y="159073"/>
                  </a:cubicBezTo>
                  <a:lnTo>
                    <a:pt x="103831" y="153324"/>
                  </a:lnTo>
                  <a:cubicBezTo>
                    <a:pt x="105830" y="153158"/>
                    <a:pt x="107084" y="151227"/>
                    <a:pt x="106632" y="149010"/>
                  </a:cubicBezTo>
                  <a:lnTo>
                    <a:pt x="77105" y="3726"/>
                  </a:lnTo>
                  <a:cubicBezTo>
                    <a:pt x="76674" y="1612"/>
                    <a:pt x="74849" y="1"/>
                    <a:pt x="729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6"/>
            <p:cNvSpPr/>
            <p:nvPr/>
          </p:nvSpPr>
          <p:spPr>
            <a:xfrm>
              <a:off x="1777725" y="963075"/>
              <a:ext cx="2680975" cy="3991375"/>
            </a:xfrm>
            <a:custGeom>
              <a:avLst/>
              <a:gdLst/>
              <a:ahLst/>
              <a:cxnLst/>
              <a:rect l="l" t="t" r="r" b="b"/>
              <a:pathLst>
                <a:path w="107239" h="159655" extrusionOk="0">
                  <a:moveTo>
                    <a:pt x="73025" y="571"/>
                  </a:moveTo>
                  <a:cubicBezTo>
                    <a:pt x="74794" y="571"/>
                    <a:pt x="76500" y="2087"/>
                    <a:pt x="76904" y="4070"/>
                  </a:cubicBezTo>
                  <a:lnTo>
                    <a:pt x="106431" y="149353"/>
                  </a:lnTo>
                  <a:cubicBezTo>
                    <a:pt x="106649" y="150421"/>
                    <a:pt x="106446" y="151471"/>
                    <a:pt x="105874" y="152232"/>
                  </a:cubicBezTo>
                  <a:cubicBezTo>
                    <a:pt x="105394" y="152871"/>
                    <a:pt x="104688" y="153259"/>
                    <a:pt x="103885" y="153327"/>
                  </a:cubicBezTo>
                  <a:lnTo>
                    <a:pt x="34468" y="159075"/>
                  </a:lnTo>
                  <a:cubicBezTo>
                    <a:pt x="34384" y="159082"/>
                    <a:pt x="34300" y="159085"/>
                    <a:pt x="34217" y="159085"/>
                  </a:cubicBezTo>
                  <a:cubicBezTo>
                    <a:pt x="32448" y="159085"/>
                    <a:pt x="30740" y="157570"/>
                    <a:pt x="30337" y="155588"/>
                  </a:cubicBezTo>
                  <a:lnTo>
                    <a:pt x="808" y="10304"/>
                  </a:lnTo>
                  <a:cubicBezTo>
                    <a:pt x="592" y="9236"/>
                    <a:pt x="795" y="8187"/>
                    <a:pt x="1366" y="7425"/>
                  </a:cubicBezTo>
                  <a:cubicBezTo>
                    <a:pt x="1846" y="6785"/>
                    <a:pt x="2552" y="6397"/>
                    <a:pt x="3356" y="6330"/>
                  </a:cubicBezTo>
                  <a:lnTo>
                    <a:pt x="72772" y="581"/>
                  </a:lnTo>
                  <a:cubicBezTo>
                    <a:pt x="72856" y="574"/>
                    <a:pt x="72940" y="571"/>
                    <a:pt x="73025" y="571"/>
                  </a:cubicBezTo>
                  <a:close/>
                  <a:moveTo>
                    <a:pt x="73027" y="1"/>
                  </a:moveTo>
                  <a:cubicBezTo>
                    <a:pt x="72926" y="1"/>
                    <a:pt x="72825" y="5"/>
                    <a:pt x="72725" y="14"/>
                  </a:cubicBezTo>
                  <a:lnTo>
                    <a:pt x="3307" y="5763"/>
                  </a:lnTo>
                  <a:cubicBezTo>
                    <a:pt x="2341" y="5843"/>
                    <a:pt x="1489" y="6311"/>
                    <a:pt x="910" y="7083"/>
                  </a:cubicBezTo>
                  <a:cubicBezTo>
                    <a:pt x="241" y="7974"/>
                    <a:pt x="0" y="9190"/>
                    <a:pt x="250" y="10417"/>
                  </a:cubicBezTo>
                  <a:lnTo>
                    <a:pt x="29779" y="155701"/>
                  </a:lnTo>
                  <a:cubicBezTo>
                    <a:pt x="30234" y="157942"/>
                    <a:pt x="32189" y="159654"/>
                    <a:pt x="34220" y="159654"/>
                  </a:cubicBezTo>
                  <a:cubicBezTo>
                    <a:pt x="34230" y="159654"/>
                    <a:pt x="34240" y="159654"/>
                    <a:pt x="34250" y="159654"/>
                  </a:cubicBezTo>
                  <a:cubicBezTo>
                    <a:pt x="34339" y="159654"/>
                    <a:pt x="34427" y="159650"/>
                    <a:pt x="34515" y="159643"/>
                  </a:cubicBezTo>
                  <a:lnTo>
                    <a:pt x="103931" y="153894"/>
                  </a:lnTo>
                  <a:cubicBezTo>
                    <a:pt x="104899" y="153815"/>
                    <a:pt x="105751" y="153345"/>
                    <a:pt x="106329" y="152574"/>
                  </a:cubicBezTo>
                  <a:cubicBezTo>
                    <a:pt x="106998" y="151683"/>
                    <a:pt x="107238" y="150467"/>
                    <a:pt x="106990" y="149239"/>
                  </a:cubicBezTo>
                  <a:lnTo>
                    <a:pt x="77462" y="3956"/>
                  </a:lnTo>
                  <a:cubicBezTo>
                    <a:pt x="77007" y="1716"/>
                    <a:pt x="75053" y="1"/>
                    <a:pt x="73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6"/>
            <p:cNvSpPr/>
            <p:nvPr/>
          </p:nvSpPr>
          <p:spPr>
            <a:xfrm>
              <a:off x="2636125" y="1205950"/>
              <a:ext cx="293625" cy="74250"/>
            </a:xfrm>
            <a:custGeom>
              <a:avLst/>
              <a:gdLst/>
              <a:ahLst/>
              <a:cxnLst/>
              <a:rect l="l" t="t" r="r" b="b"/>
              <a:pathLst>
                <a:path w="11745" h="2970" extrusionOk="0">
                  <a:moveTo>
                    <a:pt x="10499" y="1"/>
                  </a:moveTo>
                  <a:cubicBezTo>
                    <a:pt x="10474" y="1"/>
                    <a:pt x="10449" y="2"/>
                    <a:pt x="10424" y="4"/>
                  </a:cubicBezTo>
                  <a:lnTo>
                    <a:pt x="881" y="794"/>
                  </a:lnTo>
                  <a:cubicBezTo>
                    <a:pt x="340" y="839"/>
                    <a:pt x="1" y="1361"/>
                    <a:pt x="123" y="1961"/>
                  </a:cubicBezTo>
                  <a:cubicBezTo>
                    <a:pt x="239" y="2534"/>
                    <a:pt x="734" y="2969"/>
                    <a:pt x="1249" y="2969"/>
                  </a:cubicBezTo>
                  <a:cubicBezTo>
                    <a:pt x="1273" y="2969"/>
                    <a:pt x="1298" y="2968"/>
                    <a:pt x="1322" y="2966"/>
                  </a:cubicBezTo>
                  <a:lnTo>
                    <a:pt x="10865" y="2176"/>
                  </a:lnTo>
                  <a:cubicBezTo>
                    <a:pt x="11404" y="2131"/>
                    <a:pt x="11744" y="1609"/>
                    <a:pt x="11622" y="1009"/>
                  </a:cubicBezTo>
                  <a:cubicBezTo>
                    <a:pt x="11506" y="437"/>
                    <a:pt x="11013" y="1"/>
                    <a:pt x="10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6"/>
            <p:cNvSpPr/>
            <p:nvPr/>
          </p:nvSpPr>
          <p:spPr>
            <a:xfrm>
              <a:off x="1938825" y="1205125"/>
              <a:ext cx="2336350" cy="3396800"/>
            </a:xfrm>
            <a:custGeom>
              <a:avLst/>
              <a:gdLst/>
              <a:ahLst/>
              <a:cxnLst/>
              <a:rect l="l" t="t" r="r" b="b"/>
              <a:pathLst>
                <a:path w="93454" h="135872" extrusionOk="0">
                  <a:moveTo>
                    <a:pt x="66965" y="1"/>
                  </a:moveTo>
                  <a:lnTo>
                    <a:pt x="51790" y="1257"/>
                  </a:lnTo>
                  <a:lnTo>
                    <a:pt x="50497" y="2964"/>
                  </a:lnTo>
                  <a:cubicBezTo>
                    <a:pt x="49988" y="3636"/>
                    <a:pt x="49242" y="4043"/>
                    <a:pt x="48396" y="4114"/>
                  </a:cubicBezTo>
                  <a:lnTo>
                    <a:pt x="20393" y="6434"/>
                  </a:lnTo>
                  <a:cubicBezTo>
                    <a:pt x="20307" y="6441"/>
                    <a:pt x="20220" y="6444"/>
                    <a:pt x="20134" y="6444"/>
                  </a:cubicBezTo>
                  <a:cubicBezTo>
                    <a:pt x="19403" y="6444"/>
                    <a:pt x="18654" y="6195"/>
                    <a:pt x="17992" y="5728"/>
                  </a:cubicBezTo>
                  <a:lnTo>
                    <a:pt x="15873" y="4232"/>
                  </a:lnTo>
                  <a:lnTo>
                    <a:pt x="1" y="5546"/>
                  </a:lnTo>
                  <a:lnTo>
                    <a:pt x="26489" y="135871"/>
                  </a:lnTo>
                  <a:lnTo>
                    <a:pt x="93454" y="130325"/>
                  </a:lnTo>
                  <a:lnTo>
                    <a:pt x="6696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6"/>
            <p:cNvSpPr/>
            <p:nvPr/>
          </p:nvSpPr>
          <p:spPr>
            <a:xfrm>
              <a:off x="1930975" y="1198000"/>
              <a:ext cx="2352050" cy="3411025"/>
            </a:xfrm>
            <a:custGeom>
              <a:avLst/>
              <a:gdLst/>
              <a:ahLst/>
              <a:cxnLst/>
              <a:rect l="l" t="t" r="r" b="b"/>
              <a:pathLst>
                <a:path w="94082" h="136441" extrusionOk="0">
                  <a:moveTo>
                    <a:pt x="67051" y="590"/>
                  </a:moveTo>
                  <a:lnTo>
                    <a:pt x="93425" y="130353"/>
                  </a:lnTo>
                  <a:lnTo>
                    <a:pt x="27031" y="135851"/>
                  </a:lnTo>
                  <a:lnTo>
                    <a:pt x="658" y="6088"/>
                  </a:lnTo>
                  <a:lnTo>
                    <a:pt x="16108" y="4809"/>
                  </a:lnTo>
                  <a:lnTo>
                    <a:pt x="18143" y="6246"/>
                  </a:lnTo>
                  <a:cubicBezTo>
                    <a:pt x="18849" y="6746"/>
                    <a:pt x="19659" y="7014"/>
                    <a:pt x="20444" y="7014"/>
                  </a:cubicBezTo>
                  <a:cubicBezTo>
                    <a:pt x="20540" y="7014"/>
                    <a:pt x="20635" y="7010"/>
                    <a:pt x="20731" y="7002"/>
                  </a:cubicBezTo>
                  <a:lnTo>
                    <a:pt x="48735" y="4683"/>
                  </a:lnTo>
                  <a:cubicBezTo>
                    <a:pt x="49662" y="4606"/>
                    <a:pt x="50480" y="4158"/>
                    <a:pt x="51039" y="3421"/>
                  </a:cubicBezTo>
                  <a:lnTo>
                    <a:pt x="52255" y="1815"/>
                  </a:lnTo>
                  <a:lnTo>
                    <a:pt x="67051" y="590"/>
                  </a:lnTo>
                  <a:close/>
                  <a:moveTo>
                    <a:pt x="67277" y="0"/>
                  </a:moveTo>
                  <a:cubicBezTo>
                    <a:pt x="67270" y="0"/>
                    <a:pt x="67263" y="1"/>
                    <a:pt x="67256" y="1"/>
                  </a:cubicBezTo>
                  <a:lnTo>
                    <a:pt x="52083" y="1258"/>
                  </a:lnTo>
                  <a:cubicBezTo>
                    <a:pt x="52003" y="1265"/>
                    <a:pt x="51928" y="1306"/>
                    <a:pt x="51880" y="1370"/>
                  </a:cubicBezTo>
                  <a:lnTo>
                    <a:pt x="50585" y="3077"/>
                  </a:lnTo>
                  <a:cubicBezTo>
                    <a:pt x="50126" y="3683"/>
                    <a:pt x="49453" y="4052"/>
                    <a:pt x="48689" y="4115"/>
                  </a:cubicBezTo>
                  <a:lnTo>
                    <a:pt x="20684" y="6434"/>
                  </a:lnTo>
                  <a:cubicBezTo>
                    <a:pt x="20607" y="6441"/>
                    <a:pt x="20530" y="6444"/>
                    <a:pt x="20452" y="6444"/>
                  </a:cubicBezTo>
                  <a:cubicBezTo>
                    <a:pt x="19781" y="6444"/>
                    <a:pt x="19085" y="6214"/>
                    <a:pt x="18472" y="5780"/>
                  </a:cubicBezTo>
                  <a:lnTo>
                    <a:pt x="16351" y="4283"/>
                  </a:lnTo>
                  <a:cubicBezTo>
                    <a:pt x="16303" y="4249"/>
                    <a:pt x="16245" y="4231"/>
                    <a:pt x="16187" y="4231"/>
                  </a:cubicBezTo>
                  <a:cubicBezTo>
                    <a:pt x="16179" y="4231"/>
                    <a:pt x="16171" y="4232"/>
                    <a:pt x="16163" y="4232"/>
                  </a:cubicBezTo>
                  <a:lnTo>
                    <a:pt x="291" y="5547"/>
                  </a:lnTo>
                  <a:cubicBezTo>
                    <a:pt x="121" y="5561"/>
                    <a:pt x="1" y="5720"/>
                    <a:pt x="35" y="5888"/>
                  </a:cubicBezTo>
                  <a:lnTo>
                    <a:pt x="26524" y="136213"/>
                  </a:lnTo>
                  <a:cubicBezTo>
                    <a:pt x="26550" y="136345"/>
                    <a:pt x="26667" y="136440"/>
                    <a:pt x="26801" y="136440"/>
                  </a:cubicBezTo>
                  <a:cubicBezTo>
                    <a:pt x="26809" y="136440"/>
                    <a:pt x="26818" y="136440"/>
                    <a:pt x="26826" y="136439"/>
                  </a:cubicBezTo>
                  <a:lnTo>
                    <a:pt x="93791" y="130894"/>
                  </a:lnTo>
                  <a:cubicBezTo>
                    <a:pt x="93962" y="130880"/>
                    <a:pt x="94081" y="130721"/>
                    <a:pt x="94048" y="130554"/>
                  </a:cubicBezTo>
                  <a:lnTo>
                    <a:pt x="67560" y="229"/>
                  </a:lnTo>
                  <a:cubicBezTo>
                    <a:pt x="67531" y="95"/>
                    <a:pt x="67413" y="0"/>
                    <a:pt x="67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6"/>
            <p:cNvSpPr/>
            <p:nvPr/>
          </p:nvSpPr>
          <p:spPr>
            <a:xfrm>
              <a:off x="3431125" y="4589350"/>
              <a:ext cx="85625" cy="84725"/>
            </a:xfrm>
            <a:custGeom>
              <a:avLst/>
              <a:gdLst/>
              <a:ahLst/>
              <a:cxnLst/>
              <a:rect l="l" t="t" r="r" b="b"/>
              <a:pathLst>
                <a:path w="3425" h="3389" extrusionOk="0">
                  <a:moveTo>
                    <a:pt x="1484" y="1"/>
                  </a:moveTo>
                  <a:cubicBezTo>
                    <a:pt x="1445" y="1"/>
                    <a:pt x="1407" y="2"/>
                    <a:pt x="1369" y="5"/>
                  </a:cubicBezTo>
                  <a:cubicBezTo>
                    <a:pt x="529" y="75"/>
                    <a:pt x="1" y="888"/>
                    <a:pt x="191" y="1820"/>
                  </a:cubicBezTo>
                  <a:cubicBezTo>
                    <a:pt x="372" y="2711"/>
                    <a:pt x="1140" y="3388"/>
                    <a:pt x="1940" y="3388"/>
                  </a:cubicBezTo>
                  <a:cubicBezTo>
                    <a:pt x="1979" y="3388"/>
                    <a:pt x="2017" y="3387"/>
                    <a:pt x="2056" y="3383"/>
                  </a:cubicBezTo>
                  <a:cubicBezTo>
                    <a:pt x="2897" y="3314"/>
                    <a:pt x="3424" y="2501"/>
                    <a:pt x="3234" y="1569"/>
                  </a:cubicBezTo>
                  <a:cubicBezTo>
                    <a:pt x="3053" y="679"/>
                    <a:pt x="2284" y="1"/>
                    <a:pt x="1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6"/>
            <p:cNvSpPr/>
            <p:nvPr/>
          </p:nvSpPr>
          <p:spPr>
            <a:xfrm>
              <a:off x="2143400" y="17346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6"/>
                  </a:cubicBezTo>
                  <a:lnTo>
                    <a:pt x="1859" y="10886"/>
                  </a:lnTo>
                  <a:cubicBezTo>
                    <a:pt x="2094" y="12038"/>
                    <a:pt x="3089" y="12914"/>
                    <a:pt x="4123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5"/>
                  </a:lnTo>
                  <a:cubicBezTo>
                    <a:pt x="12513" y="12225"/>
                    <a:pt x="13195" y="11174"/>
                    <a:pt x="12950" y="9969"/>
                  </a:cubicBezTo>
                  <a:lnTo>
                    <a:pt x="11336" y="2027"/>
                  </a:lnTo>
                  <a:cubicBezTo>
                    <a:pt x="11103" y="876"/>
                    <a:pt x="10108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6"/>
            <p:cNvSpPr/>
            <p:nvPr/>
          </p:nvSpPr>
          <p:spPr>
            <a:xfrm>
              <a:off x="2138975" y="1727500"/>
              <a:ext cx="338750" cy="337075"/>
            </a:xfrm>
            <a:custGeom>
              <a:avLst/>
              <a:gdLst/>
              <a:ahLst/>
              <a:cxnLst/>
              <a:rect l="l" t="t" r="r" b="b"/>
              <a:pathLst>
                <a:path w="13550" h="13483" extrusionOk="0">
                  <a:moveTo>
                    <a:pt x="9253" y="570"/>
                  </a:moveTo>
                  <a:cubicBezTo>
                    <a:pt x="10154" y="570"/>
                    <a:pt x="11027" y="1350"/>
                    <a:pt x="11235" y="2369"/>
                  </a:cubicBezTo>
                  <a:lnTo>
                    <a:pt x="12848" y="10310"/>
                  </a:lnTo>
                  <a:cubicBezTo>
                    <a:pt x="12959" y="10855"/>
                    <a:pt x="12858" y="11388"/>
                    <a:pt x="12569" y="11773"/>
                  </a:cubicBezTo>
                  <a:cubicBezTo>
                    <a:pt x="12334" y="12089"/>
                    <a:pt x="11973" y="12286"/>
                    <a:pt x="11581" y="12316"/>
                  </a:cubicBezTo>
                  <a:lnTo>
                    <a:pt x="4425" y="12908"/>
                  </a:lnTo>
                  <a:cubicBezTo>
                    <a:pt x="4385" y="12911"/>
                    <a:pt x="4344" y="12913"/>
                    <a:pt x="4304" y="12913"/>
                  </a:cubicBezTo>
                  <a:cubicBezTo>
                    <a:pt x="3407" y="12913"/>
                    <a:pt x="2524" y="12136"/>
                    <a:pt x="2316" y="11115"/>
                  </a:cubicBezTo>
                  <a:lnTo>
                    <a:pt x="702" y="3175"/>
                  </a:lnTo>
                  <a:cubicBezTo>
                    <a:pt x="592" y="2629"/>
                    <a:pt x="694" y="2096"/>
                    <a:pt x="982" y="1712"/>
                  </a:cubicBezTo>
                  <a:cubicBezTo>
                    <a:pt x="1217" y="1396"/>
                    <a:pt x="1578" y="1197"/>
                    <a:pt x="1971" y="1168"/>
                  </a:cubicBezTo>
                  <a:lnTo>
                    <a:pt x="9126" y="576"/>
                  </a:lnTo>
                  <a:cubicBezTo>
                    <a:pt x="9168" y="572"/>
                    <a:pt x="9211" y="570"/>
                    <a:pt x="9253" y="570"/>
                  </a:cubicBezTo>
                  <a:close/>
                  <a:moveTo>
                    <a:pt x="9247" y="1"/>
                  </a:moveTo>
                  <a:cubicBezTo>
                    <a:pt x="9191" y="1"/>
                    <a:pt x="9134" y="3"/>
                    <a:pt x="9078" y="8"/>
                  </a:cubicBezTo>
                  <a:lnTo>
                    <a:pt x="1922" y="600"/>
                  </a:lnTo>
                  <a:cubicBezTo>
                    <a:pt x="1360" y="647"/>
                    <a:pt x="864" y="920"/>
                    <a:pt x="526" y="1370"/>
                  </a:cubicBezTo>
                  <a:cubicBezTo>
                    <a:pt x="140" y="1884"/>
                    <a:pt x="0" y="2583"/>
                    <a:pt x="143" y="3288"/>
                  </a:cubicBezTo>
                  <a:lnTo>
                    <a:pt x="1757" y="11229"/>
                  </a:lnTo>
                  <a:cubicBezTo>
                    <a:pt x="2018" y="12506"/>
                    <a:pt x="3137" y="13483"/>
                    <a:pt x="4301" y="13483"/>
                  </a:cubicBezTo>
                  <a:cubicBezTo>
                    <a:pt x="4358" y="13483"/>
                    <a:pt x="4415" y="13480"/>
                    <a:pt x="4472" y="13476"/>
                  </a:cubicBezTo>
                  <a:lnTo>
                    <a:pt x="11626" y="12883"/>
                  </a:lnTo>
                  <a:cubicBezTo>
                    <a:pt x="12189" y="12837"/>
                    <a:pt x="12686" y="12564"/>
                    <a:pt x="13023" y="12114"/>
                  </a:cubicBezTo>
                  <a:cubicBezTo>
                    <a:pt x="13409" y="11600"/>
                    <a:pt x="13549" y="10900"/>
                    <a:pt x="13406" y="10196"/>
                  </a:cubicBezTo>
                  <a:lnTo>
                    <a:pt x="11792" y="2255"/>
                  </a:lnTo>
                  <a:cubicBezTo>
                    <a:pt x="11533" y="977"/>
                    <a:pt x="10416" y="1"/>
                    <a:pt x="9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6"/>
            <p:cNvSpPr/>
            <p:nvPr/>
          </p:nvSpPr>
          <p:spPr>
            <a:xfrm>
              <a:off x="2543000" y="1701550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4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39"/>
                    <a:pt x="245" y="2945"/>
                  </a:cubicBezTo>
                  <a:lnTo>
                    <a:pt x="1859" y="10886"/>
                  </a:lnTo>
                  <a:cubicBezTo>
                    <a:pt x="2092" y="12036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3" y="12224"/>
                    <a:pt x="13195" y="11173"/>
                    <a:pt x="12950" y="9968"/>
                  </a:cubicBezTo>
                  <a:lnTo>
                    <a:pt x="11336" y="2027"/>
                  </a:lnTo>
                  <a:cubicBezTo>
                    <a:pt x="11102" y="877"/>
                    <a:pt x="10109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6"/>
            <p:cNvSpPr/>
            <p:nvPr/>
          </p:nvSpPr>
          <p:spPr>
            <a:xfrm>
              <a:off x="2538550" y="1694425"/>
              <a:ext cx="338775" cy="337075"/>
            </a:xfrm>
            <a:custGeom>
              <a:avLst/>
              <a:gdLst/>
              <a:ahLst/>
              <a:cxnLst/>
              <a:rect l="l" t="t" r="r" b="b"/>
              <a:pathLst>
                <a:path w="13551" h="13483" extrusionOk="0">
                  <a:moveTo>
                    <a:pt x="9253" y="569"/>
                  </a:moveTo>
                  <a:cubicBezTo>
                    <a:pt x="10155" y="569"/>
                    <a:pt x="11028" y="1349"/>
                    <a:pt x="11235" y="2368"/>
                  </a:cubicBezTo>
                  <a:lnTo>
                    <a:pt x="12848" y="10309"/>
                  </a:lnTo>
                  <a:cubicBezTo>
                    <a:pt x="12959" y="10854"/>
                    <a:pt x="12857" y="11387"/>
                    <a:pt x="12569" y="11771"/>
                  </a:cubicBezTo>
                  <a:cubicBezTo>
                    <a:pt x="12333" y="12087"/>
                    <a:pt x="11972" y="12285"/>
                    <a:pt x="11579" y="12315"/>
                  </a:cubicBezTo>
                  <a:lnTo>
                    <a:pt x="4424" y="12907"/>
                  </a:lnTo>
                  <a:cubicBezTo>
                    <a:pt x="4385" y="12910"/>
                    <a:pt x="4347" y="12912"/>
                    <a:pt x="4308" y="12912"/>
                  </a:cubicBezTo>
                  <a:cubicBezTo>
                    <a:pt x="3407" y="12912"/>
                    <a:pt x="2523" y="12138"/>
                    <a:pt x="2316" y="11114"/>
                  </a:cubicBezTo>
                  <a:lnTo>
                    <a:pt x="702" y="3173"/>
                  </a:lnTo>
                  <a:cubicBezTo>
                    <a:pt x="591" y="2628"/>
                    <a:pt x="693" y="2095"/>
                    <a:pt x="982" y="1711"/>
                  </a:cubicBezTo>
                  <a:cubicBezTo>
                    <a:pt x="1216" y="1395"/>
                    <a:pt x="1578" y="1197"/>
                    <a:pt x="1970" y="1167"/>
                  </a:cubicBezTo>
                  <a:lnTo>
                    <a:pt x="9126" y="575"/>
                  </a:lnTo>
                  <a:cubicBezTo>
                    <a:pt x="9168" y="571"/>
                    <a:pt x="9210" y="570"/>
                    <a:pt x="9253" y="570"/>
                  </a:cubicBezTo>
                  <a:lnTo>
                    <a:pt x="9253" y="569"/>
                  </a:lnTo>
                  <a:close/>
                  <a:moveTo>
                    <a:pt x="9246" y="0"/>
                  </a:moveTo>
                  <a:cubicBezTo>
                    <a:pt x="9190" y="0"/>
                    <a:pt x="9134" y="2"/>
                    <a:pt x="9078" y="7"/>
                  </a:cubicBezTo>
                  <a:lnTo>
                    <a:pt x="1923" y="599"/>
                  </a:lnTo>
                  <a:cubicBezTo>
                    <a:pt x="1360" y="646"/>
                    <a:pt x="864" y="919"/>
                    <a:pt x="527" y="1369"/>
                  </a:cubicBezTo>
                  <a:cubicBezTo>
                    <a:pt x="141" y="1884"/>
                    <a:pt x="1" y="2582"/>
                    <a:pt x="144" y="3287"/>
                  </a:cubicBezTo>
                  <a:lnTo>
                    <a:pt x="1758" y="11228"/>
                  </a:lnTo>
                  <a:cubicBezTo>
                    <a:pt x="2018" y="12507"/>
                    <a:pt x="3137" y="13483"/>
                    <a:pt x="4301" y="13483"/>
                  </a:cubicBezTo>
                  <a:cubicBezTo>
                    <a:pt x="4358" y="13483"/>
                    <a:pt x="4415" y="13479"/>
                    <a:pt x="4472" y="13475"/>
                  </a:cubicBezTo>
                  <a:lnTo>
                    <a:pt x="11627" y="12882"/>
                  </a:lnTo>
                  <a:cubicBezTo>
                    <a:pt x="12191" y="12836"/>
                    <a:pt x="12687" y="12563"/>
                    <a:pt x="13024" y="12113"/>
                  </a:cubicBezTo>
                  <a:cubicBezTo>
                    <a:pt x="13410" y="11599"/>
                    <a:pt x="13550" y="10899"/>
                    <a:pt x="13407" y="10196"/>
                  </a:cubicBezTo>
                  <a:lnTo>
                    <a:pt x="11793" y="2255"/>
                  </a:lnTo>
                  <a:cubicBezTo>
                    <a:pt x="11532" y="976"/>
                    <a:pt x="10410" y="0"/>
                    <a:pt x="9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6"/>
            <p:cNvSpPr/>
            <p:nvPr/>
          </p:nvSpPr>
          <p:spPr>
            <a:xfrm>
              <a:off x="2942575" y="166845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4" y="688"/>
                    <a:pt x="1" y="1739"/>
                    <a:pt x="246" y="2945"/>
                  </a:cubicBezTo>
                  <a:lnTo>
                    <a:pt x="1860" y="10886"/>
                  </a:lnTo>
                  <a:cubicBezTo>
                    <a:pt x="2093" y="12036"/>
                    <a:pt x="3087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3" y="12224"/>
                    <a:pt x="13196" y="11173"/>
                    <a:pt x="12949" y="9968"/>
                  </a:cubicBezTo>
                  <a:lnTo>
                    <a:pt x="11336" y="2027"/>
                  </a:lnTo>
                  <a:cubicBezTo>
                    <a:pt x="11102" y="877"/>
                    <a:pt x="10108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6"/>
            <p:cNvSpPr/>
            <p:nvPr/>
          </p:nvSpPr>
          <p:spPr>
            <a:xfrm>
              <a:off x="2938150" y="1661325"/>
              <a:ext cx="338750" cy="337075"/>
            </a:xfrm>
            <a:custGeom>
              <a:avLst/>
              <a:gdLst/>
              <a:ahLst/>
              <a:cxnLst/>
              <a:rect l="l" t="t" r="r" b="b"/>
              <a:pathLst>
                <a:path w="13550" h="13483" extrusionOk="0">
                  <a:moveTo>
                    <a:pt x="9253" y="570"/>
                  </a:moveTo>
                  <a:cubicBezTo>
                    <a:pt x="10155" y="570"/>
                    <a:pt x="11028" y="1349"/>
                    <a:pt x="11234" y="2369"/>
                  </a:cubicBezTo>
                  <a:lnTo>
                    <a:pt x="12849" y="10310"/>
                  </a:lnTo>
                  <a:cubicBezTo>
                    <a:pt x="12959" y="10855"/>
                    <a:pt x="12857" y="11387"/>
                    <a:pt x="12569" y="11772"/>
                  </a:cubicBezTo>
                  <a:cubicBezTo>
                    <a:pt x="12333" y="12088"/>
                    <a:pt x="11973" y="12287"/>
                    <a:pt x="11580" y="12316"/>
                  </a:cubicBezTo>
                  <a:lnTo>
                    <a:pt x="4425" y="12908"/>
                  </a:lnTo>
                  <a:cubicBezTo>
                    <a:pt x="4384" y="12912"/>
                    <a:pt x="4344" y="12913"/>
                    <a:pt x="4303" y="12913"/>
                  </a:cubicBezTo>
                  <a:cubicBezTo>
                    <a:pt x="3404" y="12913"/>
                    <a:pt x="2524" y="12136"/>
                    <a:pt x="2315" y="11115"/>
                  </a:cubicBezTo>
                  <a:lnTo>
                    <a:pt x="701" y="3174"/>
                  </a:lnTo>
                  <a:cubicBezTo>
                    <a:pt x="591" y="2628"/>
                    <a:pt x="692" y="2096"/>
                    <a:pt x="981" y="1711"/>
                  </a:cubicBezTo>
                  <a:cubicBezTo>
                    <a:pt x="1216" y="1395"/>
                    <a:pt x="1577" y="1197"/>
                    <a:pt x="1970" y="1167"/>
                  </a:cubicBezTo>
                  <a:lnTo>
                    <a:pt x="9125" y="575"/>
                  </a:lnTo>
                  <a:cubicBezTo>
                    <a:pt x="9167" y="571"/>
                    <a:pt x="9210" y="570"/>
                    <a:pt x="9253" y="570"/>
                  </a:cubicBezTo>
                  <a:close/>
                  <a:moveTo>
                    <a:pt x="9238" y="1"/>
                  </a:moveTo>
                  <a:cubicBezTo>
                    <a:pt x="9185" y="1"/>
                    <a:pt x="9132" y="3"/>
                    <a:pt x="9078" y="7"/>
                  </a:cubicBezTo>
                  <a:lnTo>
                    <a:pt x="1923" y="600"/>
                  </a:lnTo>
                  <a:cubicBezTo>
                    <a:pt x="1359" y="647"/>
                    <a:pt x="863" y="920"/>
                    <a:pt x="525" y="1369"/>
                  </a:cubicBezTo>
                  <a:cubicBezTo>
                    <a:pt x="139" y="1884"/>
                    <a:pt x="0" y="2583"/>
                    <a:pt x="144" y="3287"/>
                  </a:cubicBezTo>
                  <a:lnTo>
                    <a:pt x="1758" y="11228"/>
                  </a:lnTo>
                  <a:cubicBezTo>
                    <a:pt x="2017" y="12507"/>
                    <a:pt x="3137" y="13483"/>
                    <a:pt x="4301" y="13483"/>
                  </a:cubicBezTo>
                  <a:cubicBezTo>
                    <a:pt x="4358" y="13483"/>
                    <a:pt x="4415" y="13481"/>
                    <a:pt x="4472" y="13475"/>
                  </a:cubicBezTo>
                  <a:lnTo>
                    <a:pt x="11628" y="12883"/>
                  </a:lnTo>
                  <a:cubicBezTo>
                    <a:pt x="12191" y="12836"/>
                    <a:pt x="12686" y="12563"/>
                    <a:pt x="13024" y="12113"/>
                  </a:cubicBezTo>
                  <a:cubicBezTo>
                    <a:pt x="13410" y="11599"/>
                    <a:pt x="13550" y="10899"/>
                    <a:pt x="13406" y="10195"/>
                  </a:cubicBezTo>
                  <a:lnTo>
                    <a:pt x="11792" y="2255"/>
                  </a:lnTo>
                  <a:cubicBezTo>
                    <a:pt x="11531" y="973"/>
                    <a:pt x="10414" y="1"/>
                    <a:pt x="9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6"/>
            <p:cNvSpPr/>
            <p:nvPr/>
          </p:nvSpPr>
          <p:spPr>
            <a:xfrm>
              <a:off x="3342175" y="163535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0"/>
                  </a:moveTo>
                  <a:cubicBezTo>
                    <a:pt x="9025" y="0"/>
                    <a:pt x="8974" y="2"/>
                    <a:pt x="8924" y="7"/>
                  </a:cubicBezTo>
                  <a:lnTo>
                    <a:pt x="1769" y="599"/>
                  </a:lnTo>
                  <a:cubicBezTo>
                    <a:pt x="682" y="689"/>
                    <a:pt x="0" y="1740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5" y="12314"/>
                  </a:lnTo>
                  <a:cubicBezTo>
                    <a:pt x="12512" y="12224"/>
                    <a:pt x="13195" y="11174"/>
                    <a:pt x="12949" y="9968"/>
                  </a:cubicBezTo>
                  <a:lnTo>
                    <a:pt x="11335" y="2028"/>
                  </a:lnTo>
                  <a:cubicBezTo>
                    <a:pt x="11102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6"/>
            <p:cNvSpPr/>
            <p:nvPr/>
          </p:nvSpPr>
          <p:spPr>
            <a:xfrm>
              <a:off x="3337750" y="1628225"/>
              <a:ext cx="338725" cy="337100"/>
            </a:xfrm>
            <a:custGeom>
              <a:avLst/>
              <a:gdLst/>
              <a:ahLst/>
              <a:cxnLst/>
              <a:rect l="l" t="t" r="r" b="b"/>
              <a:pathLst>
                <a:path w="13549" h="13484" extrusionOk="0">
                  <a:moveTo>
                    <a:pt x="9253" y="569"/>
                  </a:moveTo>
                  <a:lnTo>
                    <a:pt x="9253" y="570"/>
                  </a:lnTo>
                  <a:cubicBezTo>
                    <a:pt x="10154" y="570"/>
                    <a:pt x="11027" y="1350"/>
                    <a:pt x="11233" y="2368"/>
                  </a:cubicBezTo>
                  <a:lnTo>
                    <a:pt x="12847" y="10309"/>
                  </a:lnTo>
                  <a:cubicBezTo>
                    <a:pt x="12958" y="10854"/>
                    <a:pt x="12856" y="11387"/>
                    <a:pt x="12567" y="11772"/>
                  </a:cubicBezTo>
                  <a:cubicBezTo>
                    <a:pt x="12333" y="12087"/>
                    <a:pt x="11972" y="12286"/>
                    <a:pt x="11579" y="12315"/>
                  </a:cubicBezTo>
                  <a:lnTo>
                    <a:pt x="4423" y="12907"/>
                  </a:lnTo>
                  <a:cubicBezTo>
                    <a:pt x="4383" y="12911"/>
                    <a:pt x="4343" y="12912"/>
                    <a:pt x="4303" y="12912"/>
                  </a:cubicBezTo>
                  <a:cubicBezTo>
                    <a:pt x="3403" y="12912"/>
                    <a:pt x="2522" y="12136"/>
                    <a:pt x="2315" y="11114"/>
                  </a:cubicBezTo>
                  <a:lnTo>
                    <a:pt x="701" y="3173"/>
                  </a:lnTo>
                  <a:cubicBezTo>
                    <a:pt x="590" y="2628"/>
                    <a:pt x="692" y="2095"/>
                    <a:pt x="981" y="1711"/>
                  </a:cubicBezTo>
                  <a:cubicBezTo>
                    <a:pt x="1216" y="1395"/>
                    <a:pt x="1576" y="1197"/>
                    <a:pt x="1969" y="1167"/>
                  </a:cubicBezTo>
                  <a:lnTo>
                    <a:pt x="9124" y="575"/>
                  </a:lnTo>
                  <a:cubicBezTo>
                    <a:pt x="9167" y="571"/>
                    <a:pt x="9210" y="569"/>
                    <a:pt x="9253" y="569"/>
                  </a:cubicBezTo>
                  <a:close/>
                  <a:moveTo>
                    <a:pt x="9243" y="1"/>
                  </a:moveTo>
                  <a:cubicBezTo>
                    <a:pt x="9188" y="1"/>
                    <a:pt x="9132" y="3"/>
                    <a:pt x="9077" y="7"/>
                  </a:cubicBezTo>
                  <a:lnTo>
                    <a:pt x="1922" y="600"/>
                  </a:lnTo>
                  <a:cubicBezTo>
                    <a:pt x="1359" y="646"/>
                    <a:pt x="862" y="919"/>
                    <a:pt x="525" y="1369"/>
                  </a:cubicBezTo>
                  <a:cubicBezTo>
                    <a:pt x="139" y="1884"/>
                    <a:pt x="0" y="2583"/>
                    <a:pt x="144" y="3287"/>
                  </a:cubicBezTo>
                  <a:lnTo>
                    <a:pt x="1757" y="11228"/>
                  </a:lnTo>
                  <a:cubicBezTo>
                    <a:pt x="2017" y="12507"/>
                    <a:pt x="3136" y="13483"/>
                    <a:pt x="4300" y="13483"/>
                  </a:cubicBezTo>
                  <a:cubicBezTo>
                    <a:pt x="4357" y="13483"/>
                    <a:pt x="4414" y="13481"/>
                    <a:pt x="4472" y="13475"/>
                  </a:cubicBezTo>
                  <a:lnTo>
                    <a:pt x="11626" y="12883"/>
                  </a:lnTo>
                  <a:cubicBezTo>
                    <a:pt x="12189" y="12836"/>
                    <a:pt x="12686" y="12563"/>
                    <a:pt x="13023" y="12114"/>
                  </a:cubicBezTo>
                  <a:cubicBezTo>
                    <a:pt x="13409" y="11599"/>
                    <a:pt x="13548" y="10901"/>
                    <a:pt x="13405" y="10196"/>
                  </a:cubicBezTo>
                  <a:lnTo>
                    <a:pt x="11791" y="2255"/>
                  </a:lnTo>
                  <a:cubicBezTo>
                    <a:pt x="11531" y="975"/>
                    <a:pt x="10414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6"/>
            <p:cNvSpPr/>
            <p:nvPr/>
          </p:nvSpPr>
          <p:spPr>
            <a:xfrm>
              <a:off x="2236200" y="2191200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3" y="1"/>
                  </a:moveTo>
                  <a:cubicBezTo>
                    <a:pt x="9024" y="1"/>
                    <a:pt x="8974" y="3"/>
                    <a:pt x="8924" y="7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7"/>
                  </a:cubicBezTo>
                  <a:lnTo>
                    <a:pt x="1859" y="10887"/>
                  </a:lnTo>
                  <a:cubicBezTo>
                    <a:pt x="2093" y="12038"/>
                    <a:pt x="3086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7" y="12316"/>
                  </a:lnTo>
                  <a:cubicBezTo>
                    <a:pt x="12514" y="12225"/>
                    <a:pt x="13195" y="11174"/>
                    <a:pt x="12950" y="9969"/>
                  </a:cubicBezTo>
                  <a:lnTo>
                    <a:pt x="11336" y="2028"/>
                  </a:lnTo>
                  <a:cubicBezTo>
                    <a:pt x="11102" y="877"/>
                    <a:pt x="10107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6"/>
            <p:cNvSpPr/>
            <p:nvPr/>
          </p:nvSpPr>
          <p:spPr>
            <a:xfrm>
              <a:off x="2231775" y="218410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4" y="569"/>
                  </a:moveTo>
                  <a:cubicBezTo>
                    <a:pt x="10156" y="569"/>
                    <a:pt x="11027" y="1349"/>
                    <a:pt x="11233" y="2368"/>
                  </a:cubicBezTo>
                  <a:lnTo>
                    <a:pt x="12847" y="10310"/>
                  </a:lnTo>
                  <a:cubicBezTo>
                    <a:pt x="12958" y="10855"/>
                    <a:pt x="12856" y="11387"/>
                    <a:pt x="12569" y="11771"/>
                  </a:cubicBezTo>
                  <a:cubicBezTo>
                    <a:pt x="12333" y="12087"/>
                    <a:pt x="11973" y="12286"/>
                    <a:pt x="11580" y="12315"/>
                  </a:cubicBezTo>
                  <a:lnTo>
                    <a:pt x="4424" y="12908"/>
                  </a:lnTo>
                  <a:cubicBezTo>
                    <a:pt x="4384" y="12911"/>
                    <a:pt x="4344" y="12912"/>
                    <a:pt x="4304" y="12912"/>
                  </a:cubicBezTo>
                  <a:cubicBezTo>
                    <a:pt x="3403" y="12912"/>
                    <a:pt x="2522" y="12136"/>
                    <a:pt x="2315" y="11114"/>
                  </a:cubicBezTo>
                  <a:lnTo>
                    <a:pt x="701" y="3173"/>
                  </a:lnTo>
                  <a:cubicBezTo>
                    <a:pt x="590" y="2628"/>
                    <a:pt x="693" y="2095"/>
                    <a:pt x="981" y="1712"/>
                  </a:cubicBezTo>
                  <a:cubicBezTo>
                    <a:pt x="1216" y="1396"/>
                    <a:pt x="1577" y="1197"/>
                    <a:pt x="1970" y="1168"/>
                  </a:cubicBezTo>
                  <a:lnTo>
                    <a:pt x="9125" y="575"/>
                  </a:lnTo>
                  <a:cubicBezTo>
                    <a:pt x="9167" y="572"/>
                    <a:pt x="9210" y="569"/>
                    <a:pt x="9253" y="569"/>
                  </a:cubicBezTo>
                  <a:close/>
                  <a:moveTo>
                    <a:pt x="9244" y="1"/>
                  </a:moveTo>
                  <a:cubicBezTo>
                    <a:pt x="9189" y="1"/>
                    <a:pt x="9133" y="3"/>
                    <a:pt x="9078" y="7"/>
                  </a:cubicBezTo>
                  <a:lnTo>
                    <a:pt x="1922" y="600"/>
                  </a:lnTo>
                  <a:cubicBezTo>
                    <a:pt x="1359" y="647"/>
                    <a:pt x="864" y="919"/>
                    <a:pt x="526" y="1370"/>
                  </a:cubicBezTo>
                  <a:cubicBezTo>
                    <a:pt x="140" y="1884"/>
                    <a:pt x="0" y="2583"/>
                    <a:pt x="144" y="3287"/>
                  </a:cubicBezTo>
                  <a:lnTo>
                    <a:pt x="1757" y="11228"/>
                  </a:lnTo>
                  <a:cubicBezTo>
                    <a:pt x="2017" y="12507"/>
                    <a:pt x="3137" y="13483"/>
                    <a:pt x="4301" y="13483"/>
                  </a:cubicBezTo>
                  <a:cubicBezTo>
                    <a:pt x="4358" y="13483"/>
                    <a:pt x="4414" y="13480"/>
                    <a:pt x="4472" y="13475"/>
                  </a:cubicBezTo>
                  <a:lnTo>
                    <a:pt x="11627" y="12883"/>
                  </a:lnTo>
                  <a:cubicBezTo>
                    <a:pt x="12191" y="12837"/>
                    <a:pt x="12686" y="12563"/>
                    <a:pt x="13023" y="12113"/>
                  </a:cubicBezTo>
                  <a:cubicBezTo>
                    <a:pt x="13409" y="11600"/>
                    <a:pt x="13549" y="10900"/>
                    <a:pt x="13406" y="10197"/>
                  </a:cubicBezTo>
                  <a:lnTo>
                    <a:pt x="11792" y="2256"/>
                  </a:lnTo>
                  <a:cubicBezTo>
                    <a:pt x="11531" y="975"/>
                    <a:pt x="10412" y="1"/>
                    <a:pt x="9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6"/>
            <p:cNvSpPr/>
            <p:nvPr/>
          </p:nvSpPr>
          <p:spPr>
            <a:xfrm>
              <a:off x="2635825" y="2158125"/>
              <a:ext cx="329850" cy="322850"/>
            </a:xfrm>
            <a:custGeom>
              <a:avLst/>
              <a:gdLst/>
              <a:ahLst/>
              <a:cxnLst/>
              <a:rect l="l" t="t" r="r" b="b"/>
              <a:pathLst>
                <a:path w="13194" h="12914" extrusionOk="0">
                  <a:moveTo>
                    <a:pt x="9073" y="1"/>
                  </a:moveTo>
                  <a:cubicBezTo>
                    <a:pt x="9023" y="1"/>
                    <a:pt x="8973" y="3"/>
                    <a:pt x="8923" y="7"/>
                  </a:cubicBezTo>
                  <a:lnTo>
                    <a:pt x="1769" y="599"/>
                  </a:lnTo>
                  <a:cubicBezTo>
                    <a:pt x="682" y="689"/>
                    <a:pt x="0" y="1739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0" y="12913"/>
                  </a:cubicBezTo>
                  <a:cubicBezTo>
                    <a:pt x="4170" y="12913"/>
                    <a:pt x="4220" y="12911"/>
                    <a:pt x="4270" y="12907"/>
                  </a:cubicBezTo>
                  <a:lnTo>
                    <a:pt x="11425" y="12315"/>
                  </a:lnTo>
                  <a:cubicBezTo>
                    <a:pt x="12512" y="12224"/>
                    <a:pt x="13194" y="11174"/>
                    <a:pt x="12949" y="9968"/>
                  </a:cubicBezTo>
                  <a:lnTo>
                    <a:pt x="11335" y="2027"/>
                  </a:lnTo>
                  <a:cubicBezTo>
                    <a:pt x="11101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6"/>
            <p:cNvSpPr/>
            <p:nvPr/>
          </p:nvSpPr>
          <p:spPr>
            <a:xfrm>
              <a:off x="2631350" y="2151025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3" y="570"/>
                  </a:moveTo>
                  <a:cubicBezTo>
                    <a:pt x="10155" y="570"/>
                    <a:pt x="11028" y="1348"/>
                    <a:pt x="11235" y="2368"/>
                  </a:cubicBezTo>
                  <a:lnTo>
                    <a:pt x="12848" y="10309"/>
                  </a:lnTo>
                  <a:cubicBezTo>
                    <a:pt x="12960" y="10854"/>
                    <a:pt x="12857" y="11386"/>
                    <a:pt x="12569" y="11771"/>
                  </a:cubicBezTo>
                  <a:cubicBezTo>
                    <a:pt x="12333" y="12087"/>
                    <a:pt x="11973" y="12285"/>
                    <a:pt x="11581" y="12315"/>
                  </a:cubicBezTo>
                  <a:lnTo>
                    <a:pt x="4425" y="12908"/>
                  </a:lnTo>
                  <a:cubicBezTo>
                    <a:pt x="4386" y="12911"/>
                    <a:pt x="4347" y="12912"/>
                    <a:pt x="4308" y="12912"/>
                  </a:cubicBezTo>
                  <a:cubicBezTo>
                    <a:pt x="3406" y="12912"/>
                    <a:pt x="2524" y="12137"/>
                    <a:pt x="2316" y="11113"/>
                  </a:cubicBezTo>
                  <a:lnTo>
                    <a:pt x="702" y="3172"/>
                  </a:lnTo>
                  <a:cubicBezTo>
                    <a:pt x="591" y="2628"/>
                    <a:pt x="693" y="2096"/>
                    <a:pt x="982" y="1711"/>
                  </a:cubicBezTo>
                  <a:cubicBezTo>
                    <a:pt x="1216" y="1395"/>
                    <a:pt x="1578" y="1196"/>
                    <a:pt x="1970" y="1167"/>
                  </a:cubicBezTo>
                  <a:lnTo>
                    <a:pt x="9126" y="574"/>
                  </a:lnTo>
                  <a:cubicBezTo>
                    <a:pt x="9168" y="571"/>
                    <a:pt x="9211" y="570"/>
                    <a:pt x="9253" y="570"/>
                  </a:cubicBezTo>
                  <a:close/>
                  <a:moveTo>
                    <a:pt x="9239" y="0"/>
                  </a:moveTo>
                  <a:cubicBezTo>
                    <a:pt x="9185" y="0"/>
                    <a:pt x="9131" y="2"/>
                    <a:pt x="9077" y="6"/>
                  </a:cubicBezTo>
                  <a:lnTo>
                    <a:pt x="1923" y="599"/>
                  </a:lnTo>
                  <a:cubicBezTo>
                    <a:pt x="1360" y="646"/>
                    <a:pt x="863" y="920"/>
                    <a:pt x="526" y="1369"/>
                  </a:cubicBezTo>
                  <a:cubicBezTo>
                    <a:pt x="140" y="1883"/>
                    <a:pt x="1" y="2582"/>
                    <a:pt x="144" y="3286"/>
                  </a:cubicBezTo>
                  <a:lnTo>
                    <a:pt x="1758" y="11227"/>
                  </a:lnTo>
                  <a:cubicBezTo>
                    <a:pt x="2018" y="12506"/>
                    <a:pt x="3137" y="13482"/>
                    <a:pt x="4301" y="13482"/>
                  </a:cubicBezTo>
                  <a:cubicBezTo>
                    <a:pt x="4359" y="13482"/>
                    <a:pt x="4415" y="13480"/>
                    <a:pt x="4473" y="13476"/>
                  </a:cubicBezTo>
                  <a:lnTo>
                    <a:pt x="11627" y="12883"/>
                  </a:lnTo>
                  <a:cubicBezTo>
                    <a:pt x="12190" y="12836"/>
                    <a:pt x="12687" y="12563"/>
                    <a:pt x="13024" y="12113"/>
                  </a:cubicBezTo>
                  <a:cubicBezTo>
                    <a:pt x="13410" y="11599"/>
                    <a:pt x="13549" y="10900"/>
                    <a:pt x="13406" y="10196"/>
                  </a:cubicBezTo>
                  <a:lnTo>
                    <a:pt x="11793" y="2255"/>
                  </a:lnTo>
                  <a:cubicBezTo>
                    <a:pt x="11532" y="973"/>
                    <a:pt x="10411" y="0"/>
                    <a:pt x="9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6"/>
            <p:cNvSpPr/>
            <p:nvPr/>
          </p:nvSpPr>
          <p:spPr>
            <a:xfrm>
              <a:off x="3434975" y="209195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2" y="688"/>
                    <a:pt x="0" y="1740"/>
                    <a:pt x="245" y="2945"/>
                  </a:cubicBezTo>
                  <a:lnTo>
                    <a:pt x="1859" y="10886"/>
                  </a:lnTo>
                  <a:cubicBezTo>
                    <a:pt x="2093" y="12038"/>
                    <a:pt x="3088" y="12914"/>
                    <a:pt x="4122" y="12914"/>
                  </a:cubicBezTo>
                  <a:cubicBezTo>
                    <a:pt x="4171" y="12914"/>
                    <a:pt x="4221" y="12912"/>
                    <a:pt x="4270" y="12908"/>
                  </a:cubicBezTo>
                  <a:lnTo>
                    <a:pt x="11426" y="12315"/>
                  </a:lnTo>
                  <a:cubicBezTo>
                    <a:pt x="12512" y="12225"/>
                    <a:pt x="13195" y="11174"/>
                    <a:pt x="12949" y="9969"/>
                  </a:cubicBezTo>
                  <a:lnTo>
                    <a:pt x="11335" y="2028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6"/>
            <p:cNvSpPr/>
            <p:nvPr/>
          </p:nvSpPr>
          <p:spPr>
            <a:xfrm>
              <a:off x="3430550" y="2084825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2" y="570"/>
                  </a:moveTo>
                  <a:cubicBezTo>
                    <a:pt x="10155" y="570"/>
                    <a:pt x="11027" y="1350"/>
                    <a:pt x="11234" y="2369"/>
                  </a:cubicBezTo>
                  <a:lnTo>
                    <a:pt x="12849" y="10309"/>
                  </a:lnTo>
                  <a:cubicBezTo>
                    <a:pt x="12959" y="10854"/>
                    <a:pt x="12858" y="11387"/>
                    <a:pt x="12569" y="11772"/>
                  </a:cubicBezTo>
                  <a:cubicBezTo>
                    <a:pt x="12334" y="12088"/>
                    <a:pt x="11973" y="12286"/>
                    <a:pt x="11580" y="12316"/>
                  </a:cubicBezTo>
                  <a:lnTo>
                    <a:pt x="4426" y="12908"/>
                  </a:lnTo>
                  <a:cubicBezTo>
                    <a:pt x="4382" y="12912"/>
                    <a:pt x="4338" y="12914"/>
                    <a:pt x="4294" y="12914"/>
                  </a:cubicBezTo>
                  <a:cubicBezTo>
                    <a:pt x="3386" y="12914"/>
                    <a:pt x="2523" y="12132"/>
                    <a:pt x="2316" y="11114"/>
                  </a:cubicBezTo>
                  <a:lnTo>
                    <a:pt x="702" y="3174"/>
                  </a:lnTo>
                  <a:cubicBezTo>
                    <a:pt x="591" y="2629"/>
                    <a:pt x="693" y="2096"/>
                    <a:pt x="982" y="1711"/>
                  </a:cubicBezTo>
                  <a:cubicBezTo>
                    <a:pt x="1217" y="1395"/>
                    <a:pt x="1578" y="1196"/>
                    <a:pt x="1971" y="1167"/>
                  </a:cubicBezTo>
                  <a:lnTo>
                    <a:pt x="9125" y="574"/>
                  </a:lnTo>
                  <a:cubicBezTo>
                    <a:pt x="9167" y="571"/>
                    <a:pt x="9210" y="570"/>
                    <a:pt x="9252" y="570"/>
                  </a:cubicBezTo>
                  <a:close/>
                  <a:moveTo>
                    <a:pt x="9238" y="1"/>
                  </a:moveTo>
                  <a:cubicBezTo>
                    <a:pt x="9184" y="1"/>
                    <a:pt x="9130" y="3"/>
                    <a:pt x="9077" y="7"/>
                  </a:cubicBezTo>
                  <a:lnTo>
                    <a:pt x="1922" y="599"/>
                  </a:lnTo>
                  <a:cubicBezTo>
                    <a:pt x="1359" y="647"/>
                    <a:pt x="863" y="920"/>
                    <a:pt x="525" y="1369"/>
                  </a:cubicBezTo>
                  <a:cubicBezTo>
                    <a:pt x="139" y="1884"/>
                    <a:pt x="0" y="2582"/>
                    <a:pt x="144" y="3287"/>
                  </a:cubicBezTo>
                  <a:lnTo>
                    <a:pt x="1756" y="11228"/>
                  </a:lnTo>
                  <a:cubicBezTo>
                    <a:pt x="2017" y="12506"/>
                    <a:pt x="3136" y="13483"/>
                    <a:pt x="4301" y="13483"/>
                  </a:cubicBezTo>
                  <a:cubicBezTo>
                    <a:pt x="4358" y="13483"/>
                    <a:pt x="4414" y="13480"/>
                    <a:pt x="4472" y="13476"/>
                  </a:cubicBezTo>
                  <a:lnTo>
                    <a:pt x="11626" y="12883"/>
                  </a:lnTo>
                  <a:cubicBezTo>
                    <a:pt x="12189" y="12837"/>
                    <a:pt x="12686" y="12563"/>
                    <a:pt x="13024" y="12114"/>
                  </a:cubicBezTo>
                  <a:cubicBezTo>
                    <a:pt x="13410" y="11599"/>
                    <a:pt x="13548" y="10900"/>
                    <a:pt x="13405" y="10196"/>
                  </a:cubicBezTo>
                  <a:lnTo>
                    <a:pt x="11791" y="2255"/>
                  </a:lnTo>
                  <a:cubicBezTo>
                    <a:pt x="11531" y="974"/>
                    <a:pt x="10407" y="1"/>
                    <a:pt x="9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6"/>
            <p:cNvSpPr/>
            <p:nvPr/>
          </p:nvSpPr>
          <p:spPr>
            <a:xfrm>
              <a:off x="2329000" y="2647825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3" y="689"/>
                    <a:pt x="0" y="1740"/>
                    <a:pt x="245" y="2946"/>
                  </a:cubicBezTo>
                  <a:lnTo>
                    <a:pt x="1860" y="10885"/>
                  </a:lnTo>
                  <a:cubicBezTo>
                    <a:pt x="2094" y="12037"/>
                    <a:pt x="3089" y="12913"/>
                    <a:pt x="4124" y="12913"/>
                  </a:cubicBezTo>
                  <a:cubicBezTo>
                    <a:pt x="4173" y="12913"/>
                    <a:pt x="4223" y="12911"/>
                    <a:pt x="4272" y="12907"/>
                  </a:cubicBezTo>
                  <a:lnTo>
                    <a:pt x="11427" y="12314"/>
                  </a:lnTo>
                  <a:cubicBezTo>
                    <a:pt x="12514" y="12224"/>
                    <a:pt x="13195" y="11173"/>
                    <a:pt x="12950" y="9968"/>
                  </a:cubicBezTo>
                  <a:lnTo>
                    <a:pt x="11336" y="2028"/>
                  </a:lnTo>
                  <a:cubicBezTo>
                    <a:pt x="11103" y="876"/>
                    <a:pt x="10108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6"/>
            <p:cNvSpPr/>
            <p:nvPr/>
          </p:nvSpPr>
          <p:spPr>
            <a:xfrm>
              <a:off x="2324575" y="2640725"/>
              <a:ext cx="338750" cy="337050"/>
            </a:xfrm>
            <a:custGeom>
              <a:avLst/>
              <a:gdLst/>
              <a:ahLst/>
              <a:cxnLst/>
              <a:rect l="l" t="t" r="r" b="b"/>
              <a:pathLst>
                <a:path w="13550" h="13482" extrusionOk="0">
                  <a:moveTo>
                    <a:pt x="9253" y="568"/>
                  </a:moveTo>
                  <a:cubicBezTo>
                    <a:pt x="10155" y="568"/>
                    <a:pt x="11027" y="1348"/>
                    <a:pt x="11235" y="2367"/>
                  </a:cubicBezTo>
                  <a:lnTo>
                    <a:pt x="12849" y="10308"/>
                  </a:lnTo>
                  <a:cubicBezTo>
                    <a:pt x="12959" y="10853"/>
                    <a:pt x="12858" y="11386"/>
                    <a:pt x="12569" y="11771"/>
                  </a:cubicBezTo>
                  <a:cubicBezTo>
                    <a:pt x="12333" y="12086"/>
                    <a:pt x="11973" y="12284"/>
                    <a:pt x="11580" y="12314"/>
                  </a:cubicBezTo>
                  <a:lnTo>
                    <a:pt x="4425" y="12906"/>
                  </a:lnTo>
                  <a:cubicBezTo>
                    <a:pt x="4384" y="12909"/>
                    <a:pt x="4343" y="12911"/>
                    <a:pt x="4302" y="12911"/>
                  </a:cubicBezTo>
                  <a:cubicBezTo>
                    <a:pt x="3401" y="12911"/>
                    <a:pt x="2524" y="12134"/>
                    <a:pt x="2316" y="11113"/>
                  </a:cubicBezTo>
                  <a:lnTo>
                    <a:pt x="702" y="3172"/>
                  </a:lnTo>
                  <a:cubicBezTo>
                    <a:pt x="592" y="2628"/>
                    <a:pt x="693" y="2094"/>
                    <a:pt x="981" y="1710"/>
                  </a:cubicBezTo>
                  <a:cubicBezTo>
                    <a:pt x="1217" y="1394"/>
                    <a:pt x="1577" y="1195"/>
                    <a:pt x="1970" y="1166"/>
                  </a:cubicBezTo>
                  <a:lnTo>
                    <a:pt x="9125" y="574"/>
                  </a:lnTo>
                  <a:cubicBezTo>
                    <a:pt x="9168" y="570"/>
                    <a:pt x="9211" y="568"/>
                    <a:pt x="9253" y="568"/>
                  </a:cubicBezTo>
                  <a:close/>
                  <a:moveTo>
                    <a:pt x="9243" y="1"/>
                  </a:moveTo>
                  <a:cubicBezTo>
                    <a:pt x="9188" y="1"/>
                    <a:pt x="9133" y="3"/>
                    <a:pt x="9078" y="7"/>
                  </a:cubicBezTo>
                  <a:lnTo>
                    <a:pt x="1922" y="600"/>
                  </a:lnTo>
                  <a:cubicBezTo>
                    <a:pt x="1359" y="646"/>
                    <a:pt x="864" y="919"/>
                    <a:pt x="526" y="1369"/>
                  </a:cubicBezTo>
                  <a:cubicBezTo>
                    <a:pt x="140" y="1884"/>
                    <a:pt x="0" y="2583"/>
                    <a:pt x="144" y="3287"/>
                  </a:cubicBezTo>
                  <a:lnTo>
                    <a:pt x="1758" y="11227"/>
                  </a:lnTo>
                  <a:cubicBezTo>
                    <a:pt x="2018" y="12506"/>
                    <a:pt x="3137" y="13482"/>
                    <a:pt x="4301" y="13482"/>
                  </a:cubicBezTo>
                  <a:cubicBezTo>
                    <a:pt x="4358" y="13482"/>
                    <a:pt x="4415" y="13480"/>
                    <a:pt x="4472" y="13475"/>
                  </a:cubicBezTo>
                  <a:lnTo>
                    <a:pt x="11627" y="12882"/>
                  </a:lnTo>
                  <a:cubicBezTo>
                    <a:pt x="12189" y="12836"/>
                    <a:pt x="12686" y="12563"/>
                    <a:pt x="13024" y="12113"/>
                  </a:cubicBezTo>
                  <a:cubicBezTo>
                    <a:pt x="13410" y="11599"/>
                    <a:pt x="13549" y="10899"/>
                    <a:pt x="13406" y="10195"/>
                  </a:cubicBezTo>
                  <a:lnTo>
                    <a:pt x="11792" y="2255"/>
                  </a:lnTo>
                  <a:cubicBezTo>
                    <a:pt x="11532" y="974"/>
                    <a:pt x="10413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6"/>
            <p:cNvSpPr/>
            <p:nvPr/>
          </p:nvSpPr>
          <p:spPr>
            <a:xfrm>
              <a:off x="2728600" y="2614725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4" y="0"/>
                  </a:moveTo>
                  <a:cubicBezTo>
                    <a:pt x="9024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39"/>
                    <a:pt x="245" y="2945"/>
                  </a:cubicBezTo>
                  <a:lnTo>
                    <a:pt x="1859" y="10886"/>
                  </a:lnTo>
                  <a:cubicBezTo>
                    <a:pt x="2093" y="12036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4"/>
                  </a:lnTo>
                  <a:cubicBezTo>
                    <a:pt x="12512" y="12224"/>
                    <a:pt x="13195" y="11174"/>
                    <a:pt x="12950" y="9968"/>
                  </a:cubicBezTo>
                  <a:lnTo>
                    <a:pt x="11336" y="2027"/>
                  </a:lnTo>
                  <a:cubicBezTo>
                    <a:pt x="11101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6"/>
            <p:cNvSpPr/>
            <p:nvPr/>
          </p:nvSpPr>
          <p:spPr>
            <a:xfrm>
              <a:off x="2724150" y="2607600"/>
              <a:ext cx="338775" cy="337075"/>
            </a:xfrm>
            <a:custGeom>
              <a:avLst/>
              <a:gdLst/>
              <a:ahLst/>
              <a:cxnLst/>
              <a:rect l="l" t="t" r="r" b="b"/>
              <a:pathLst>
                <a:path w="13551" h="13483" extrusionOk="0">
                  <a:moveTo>
                    <a:pt x="9253" y="570"/>
                  </a:moveTo>
                  <a:cubicBezTo>
                    <a:pt x="10155" y="570"/>
                    <a:pt x="11028" y="1349"/>
                    <a:pt x="11235" y="2368"/>
                  </a:cubicBezTo>
                  <a:lnTo>
                    <a:pt x="12849" y="10310"/>
                  </a:lnTo>
                  <a:cubicBezTo>
                    <a:pt x="12960" y="10855"/>
                    <a:pt x="12857" y="11388"/>
                    <a:pt x="12568" y="11773"/>
                  </a:cubicBezTo>
                  <a:cubicBezTo>
                    <a:pt x="12334" y="12088"/>
                    <a:pt x="11973" y="12287"/>
                    <a:pt x="11581" y="12316"/>
                  </a:cubicBezTo>
                  <a:lnTo>
                    <a:pt x="4425" y="12908"/>
                  </a:lnTo>
                  <a:cubicBezTo>
                    <a:pt x="4381" y="12912"/>
                    <a:pt x="4337" y="12914"/>
                    <a:pt x="4293" y="12914"/>
                  </a:cubicBezTo>
                  <a:cubicBezTo>
                    <a:pt x="3391" y="12914"/>
                    <a:pt x="2523" y="12133"/>
                    <a:pt x="2316" y="11115"/>
                  </a:cubicBezTo>
                  <a:lnTo>
                    <a:pt x="703" y="3174"/>
                  </a:lnTo>
                  <a:cubicBezTo>
                    <a:pt x="592" y="2628"/>
                    <a:pt x="694" y="2095"/>
                    <a:pt x="983" y="1711"/>
                  </a:cubicBezTo>
                  <a:cubicBezTo>
                    <a:pt x="1218" y="1395"/>
                    <a:pt x="1579" y="1197"/>
                    <a:pt x="1972" y="1167"/>
                  </a:cubicBezTo>
                  <a:lnTo>
                    <a:pt x="9126" y="575"/>
                  </a:lnTo>
                  <a:cubicBezTo>
                    <a:pt x="9169" y="571"/>
                    <a:pt x="9212" y="570"/>
                    <a:pt x="9253" y="570"/>
                  </a:cubicBezTo>
                  <a:close/>
                  <a:moveTo>
                    <a:pt x="9243" y="1"/>
                  </a:moveTo>
                  <a:cubicBezTo>
                    <a:pt x="9188" y="1"/>
                    <a:pt x="9133" y="3"/>
                    <a:pt x="9079" y="7"/>
                  </a:cubicBezTo>
                  <a:lnTo>
                    <a:pt x="1923" y="600"/>
                  </a:lnTo>
                  <a:cubicBezTo>
                    <a:pt x="1360" y="647"/>
                    <a:pt x="864" y="920"/>
                    <a:pt x="527" y="1369"/>
                  </a:cubicBezTo>
                  <a:cubicBezTo>
                    <a:pt x="141" y="1884"/>
                    <a:pt x="1" y="2583"/>
                    <a:pt x="144" y="3287"/>
                  </a:cubicBezTo>
                  <a:lnTo>
                    <a:pt x="1758" y="11228"/>
                  </a:lnTo>
                  <a:cubicBezTo>
                    <a:pt x="2018" y="12507"/>
                    <a:pt x="3137" y="13483"/>
                    <a:pt x="4302" y="13483"/>
                  </a:cubicBezTo>
                  <a:cubicBezTo>
                    <a:pt x="4359" y="13483"/>
                    <a:pt x="4416" y="13481"/>
                    <a:pt x="4473" y="13476"/>
                  </a:cubicBezTo>
                  <a:lnTo>
                    <a:pt x="11627" y="12884"/>
                  </a:lnTo>
                  <a:cubicBezTo>
                    <a:pt x="12190" y="12836"/>
                    <a:pt x="12687" y="12563"/>
                    <a:pt x="13024" y="12114"/>
                  </a:cubicBezTo>
                  <a:cubicBezTo>
                    <a:pt x="13410" y="11599"/>
                    <a:pt x="13550" y="10901"/>
                    <a:pt x="13407" y="10196"/>
                  </a:cubicBezTo>
                  <a:lnTo>
                    <a:pt x="11793" y="2255"/>
                  </a:lnTo>
                  <a:cubicBezTo>
                    <a:pt x="11532" y="974"/>
                    <a:pt x="10408" y="1"/>
                    <a:pt x="92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6"/>
            <p:cNvSpPr/>
            <p:nvPr/>
          </p:nvSpPr>
          <p:spPr>
            <a:xfrm>
              <a:off x="3128150" y="2581625"/>
              <a:ext cx="329925" cy="322850"/>
            </a:xfrm>
            <a:custGeom>
              <a:avLst/>
              <a:gdLst/>
              <a:ahLst/>
              <a:cxnLst/>
              <a:rect l="l" t="t" r="r" b="b"/>
              <a:pathLst>
                <a:path w="13197" h="12914" extrusionOk="0">
                  <a:moveTo>
                    <a:pt x="9075" y="0"/>
                  </a:moveTo>
                  <a:cubicBezTo>
                    <a:pt x="9025" y="0"/>
                    <a:pt x="8975" y="2"/>
                    <a:pt x="8925" y="7"/>
                  </a:cubicBezTo>
                  <a:lnTo>
                    <a:pt x="1770" y="599"/>
                  </a:lnTo>
                  <a:cubicBezTo>
                    <a:pt x="684" y="688"/>
                    <a:pt x="1" y="1740"/>
                    <a:pt x="247" y="2946"/>
                  </a:cubicBezTo>
                  <a:lnTo>
                    <a:pt x="1861" y="10887"/>
                  </a:lnTo>
                  <a:cubicBezTo>
                    <a:pt x="2094" y="12037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4" y="12225"/>
                    <a:pt x="13197" y="11174"/>
                    <a:pt x="12951" y="9968"/>
                  </a:cubicBezTo>
                  <a:lnTo>
                    <a:pt x="11337" y="2028"/>
                  </a:lnTo>
                  <a:cubicBezTo>
                    <a:pt x="11103" y="877"/>
                    <a:pt x="10109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6"/>
            <p:cNvSpPr/>
            <p:nvPr/>
          </p:nvSpPr>
          <p:spPr>
            <a:xfrm>
              <a:off x="3123750" y="257450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3" y="570"/>
                  </a:moveTo>
                  <a:cubicBezTo>
                    <a:pt x="10155" y="570"/>
                    <a:pt x="11027" y="1350"/>
                    <a:pt x="11234" y="2369"/>
                  </a:cubicBezTo>
                  <a:lnTo>
                    <a:pt x="12848" y="10309"/>
                  </a:lnTo>
                  <a:cubicBezTo>
                    <a:pt x="12958" y="10854"/>
                    <a:pt x="12857" y="11387"/>
                    <a:pt x="12568" y="11772"/>
                  </a:cubicBezTo>
                  <a:cubicBezTo>
                    <a:pt x="12333" y="12088"/>
                    <a:pt x="11972" y="12286"/>
                    <a:pt x="11580" y="12316"/>
                  </a:cubicBezTo>
                  <a:lnTo>
                    <a:pt x="4425" y="12909"/>
                  </a:lnTo>
                  <a:cubicBezTo>
                    <a:pt x="4384" y="12912"/>
                    <a:pt x="4343" y="12913"/>
                    <a:pt x="4301" y="12913"/>
                  </a:cubicBezTo>
                  <a:cubicBezTo>
                    <a:pt x="3391" y="12913"/>
                    <a:pt x="2523" y="12136"/>
                    <a:pt x="2315" y="11114"/>
                  </a:cubicBezTo>
                  <a:lnTo>
                    <a:pt x="702" y="3174"/>
                  </a:lnTo>
                  <a:cubicBezTo>
                    <a:pt x="591" y="2629"/>
                    <a:pt x="692" y="2095"/>
                    <a:pt x="981" y="1711"/>
                  </a:cubicBezTo>
                  <a:cubicBezTo>
                    <a:pt x="1217" y="1395"/>
                    <a:pt x="1577" y="1197"/>
                    <a:pt x="1970" y="1167"/>
                  </a:cubicBezTo>
                  <a:lnTo>
                    <a:pt x="9126" y="575"/>
                  </a:lnTo>
                  <a:cubicBezTo>
                    <a:pt x="9167" y="571"/>
                    <a:pt x="9210" y="570"/>
                    <a:pt x="9253" y="570"/>
                  </a:cubicBezTo>
                  <a:close/>
                  <a:moveTo>
                    <a:pt x="9240" y="1"/>
                  </a:moveTo>
                  <a:cubicBezTo>
                    <a:pt x="9186" y="1"/>
                    <a:pt x="9132" y="3"/>
                    <a:pt x="9078" y="7"/>
                  </a:cubicBezTo>
                  <a:lnTo>
                    <a:pt x="1923" y="600"/>
                  </a:lnTo>
                  <a:cubicBezTo>
                    <a:pt x="1359" y="647"/>
                    <a:pt x="864" y="920"/>
                    <a:pt x="527" y="1369"/>
                  </a:cubicBezTo>
                  <a:cubicBezTo>
                    <a:pt x="139" y="1884"/>
                    <a:pt x="1" y="2583"/>
                    <a:pt x="144" y="3287"/>
                  </a:cubicBezTo>
                  <a:lnTo>
                    <a:pt x="1758" y="11228"/>
                  </a:lnTo>
                  <a:cubicBezTo>
                    <a:pt x="2017" y="12507"/>
                    <a:pt x="3137" y="13483"/>
                    <a:pt x="4302" y="13483"/>
                  </a:cubicBezTo>
                  <a:cubicBezTo>
                    <a:pt x="4358" y="13483"/>
                    <a:pt x="4415" y="13481"/>
                    <a:pt x="4472" y="13476"/>
                  </a:cubicBezTo>
                  <a:lnTo>
                    <a:pt x="11628" y="12884"/>
                  </a:lnTo>
                  <a:cubicBezTo>
                    <a:pt x="12190" y="12836"/>
                    <a:pt x="12686" y="12563"/>
                    <a:pt x="13024" y="12114"/>
                  </a:cubicBezTo>
                  <a:cubicBezTo>
                    <a:pt x="13410" y="11599"/>
                    <a:pt x="13550" y="10900"/>
                    <a:pt x="13407" y="10196"/>
                  </a:cubicBezTo>
                  <a:lnTo>
                    <a:pt x="11791" y="2255"/>
                  </a:lnTo>
                  <a:cubicBezTo>
                    <a:pt x="11531" y="973"/>
                    <a:pt x="10410" y="1"/>
                    <a:pt x="9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6"/>
            <p:cNvSpPr/>
            <p:nvPr/>
          </p:nvSpPr>
          <p:spPr>
            <a:xfrm>
              <a:off x="3527775" y="2548525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5" y="0"/>
                  </a:moveTo>
                  <a:cubicBezTo>
                    <a:pt x="9025" y="0"/>
                    <a:pt x="8975" y="3"/>
                    <a:pt x="8925" y="7"/>
                  </a:cubicBezTo>
                  <a:lnTo>
                    <a:pt x="1769" y="599"/>
                  </a:lnTo>
                  <a:cubicBezTo>
                    <a:pt x="683" y="689"/>
                    <a:pt x="1" y="1740"/>
                    <a:pt x="245" y="2946"/>
                  </a:cubicBezTo>
                  <a:lnTo>
                    <a:pt x="1859" y="10887"/>
                  </a:lnTo>
                  <a:cubicBezTo>
                    <a:pt x="2093" y="12038"/>
                    <a:pt x="3088" y="12914"/>
                    <a:pt x="4123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6"/>
                  </a:lnTo>
                  <a:cubicBezTo>
                    <a:pt x="12513" y="12225"/>
                    <a:pt x="13195" y="11175"/>
                    <a:pt x="12950" y="9968"/>
                  </a:cubicBezTo>
                  <a:lnTo>
                    <a:pt x="11336" y="2028"/>
                  </a:lnTo>
                  <a:cubicBezTo>
                    <a:pt x="11102" y="877"/>
                    <a:pt x="10108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6"/>
            <p:cNvSpPr/>
            <p:nvPr/>
          </p:nvSpPr>
          <p:spPr>
            <a:xfrm>
              <a:off x="3523350" y="2541450"/>
              <a:ext cx="338750" cy="337050"/>
            </a:xfrm>
            <a:custGeom>
              <a:avLst/>
              <a:gdLst/>
              <a:ahLst/>
              <a:cxnLst/>
              <a:rect l="l" t="t" r="r" b="b"/>
              <a:pathLst>
                <a:path w="13550" h="13482" extrusionOk="0">
                  <a:moveTo>
                    <a:pt x="9253" y="568"/>
                  </a:moveTo>
                  <a:cubicBezTo>
                    <a:pt x="10155" y="568"/>
                    <a:pt x="11027" y="1348"/>
                    <a:pt x="11235" y="2367"/>
                  </a:cubicBezTo>
                  <a:lnTo>
                    <a:pt x="12849" y="10309"/>
                  </a:lnTo>
                  <a:cubicBezTo>
                    <a:pt x="12959" y="10854"/>
                    <a:pt x="12858" y="11386"/>
                    <a:pt x="12569" y="11770"/>
                  </a:cubicBezTo>
                  <a:cubicBezTo>
                    <a:pt x="12334" y="12086"/>
                    <a:pt x="11973" y="12285"/>
                    <a:pt x="11580" y="12314"/>
                  </a:cubicBezTo>
                  <a:lnTo>
                    <a:pt x="4425" y="12907"/>
                  </a:lnTo>
                  <a:cubicBezTo>
                    <a:pt x="4381" y="12910"/>
                    <a:pt x="4337" y="12912"/>
                    <a:pt x="4294" y="12912"/>
                  </a:cubicBezTo>
                  <a:cubicBezTo>
                    <a:pt x="3390" y="12912"/>
                    <a:pt x="2523" y="12132"/>
                    <a:pt x="2316" y="11113"/>
                  </a:cubicBezTo>
                  <a:lnTo>
                    <a:pt x="702" y="3172"/>
                  </a:lnTo>
                  <a:cubicBezTo>
                    <a:pt x="592" y="2627"/>
                    <a:pt x="693" y="2094"/>
                    <a:pt x="982" y="1709"/>
                  </a:cubicBezTo>
                  <a:cubicBezTo>
                    <a:pt x="1217" y="1393"/>
                    <a:pt x="1578" y="1196"/>
                    <a:pt x="1971" y="1167"/>
                  </a:cubicBezTo>
                  <a:lnTo>
                    <a:pt x="9125" y="574"/>
                  </a:lnTo>
                  <a:cubicBezTo>
                    <a:pt x="9168" y="570"/>
                    <a:pt x="9210" y="568"/>
                    <a:pt x="9253" y="568"/>
                  </a:cubicBezTo>
                  <a:close/>
                  <a:moveTo>
                    <a:pt x="9235" y="1"/>
                  </a:moveTo>
                  <a:cubicBezTo>
                    <a:pt x="9182" y="1"/>
                    <a:pt x="9130" y="2"/>
                    <a:pt x="9078" y="6"/>
                  </a:cubicBezTo>
                  <a:lnTo>
                    <a:pt x="1922" y="599"/>
                  </a:lnTo>
                  <a:cubicBezTo>
                    <a:pt x="1359" y="645"/>
                    <a:pt x="863" y="918"/>
                    <a:pt x="525" y="1369"/>
                  </a:cubicBezTo>
                  <a:cubicBezTo>
                    <a:pt x="139" y="1883"/>
                    <a:pt x="0" y="2582"/>
                    <a:pt x="144" y="3286"/>
                  </a:cubicBezTo>
                  <a:lnTo>
                    <a:pt x="1758" y="11226"/>
                  </a:lnTo>
                  <a:cubicBezTo>
                    <a:pt x="2017" y="12505"/>
                    <a:pt x="3137" y="13481"/>
                    <a:pt x="4302" y="13481"/>
                  </a:cubicBezTo>
                  <a:cubicBezTo>
                    <a:pt x="4358" y="13481"/>
                    <a:pt x="4414" y="13479"/>
                    <a:pt x="4472" y="13474"/>
                  </a:cubicBezTo>
                  <a:lnTo>
                    <a:pt x="11627" y="12882"/>
                  </a:lnTo>
                  <a:cubicBezTo>
                    <a:pt x="12191" y="12836"/>
                    <a:pt x="12686" y="12562"/>
                    <a:pt x="13024" y="12112"/>
                  </a:cubicBezTo>
                  <a:cubicBezTo>
                    <a:pt x="13410" y="11597"/>
                    <a:pt x="13550" y="10899"/>
                    <a:pt x="13406" y="10195"/>
                  </a:cubicBezTo>
                  <a:lnTo>
                    <a:pt x="11792" y="2255"/>
                  </a:lnTo>
                  <a:cubicBezTo>
                    <a:pt x="11532" y="971"/>
                    <a:pt x="10409" y="1"/>
                    <a:pt x="9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6"/>
            <p:cNvSpPr/>
            <p:nvPr/>
          </p:nvSpPr>
          <p:spPr>
            <a:xfrm>
              <a:off x="2421800" y="31044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69" y="599"/>
                  </a:lnTo>
                  <a:cubicBezTo>
                    <a:pt x="683" y="689"/>
                    <a:pt x="1" y="1739"/>
                    <a:pt x="245" y="2946"/>
                  </a:cubicBezTo>
                  <a:lnTo>
                    <a:pt x="1859" y="10887"/>
                  </a:lnTo>
                  <a:cubicBezTo>
                    <a:pt x="2094" y="12037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5"/>
                  </a:lnTo>
                  <a:cubicBezTo>
                    <a:pt x="12514" y="12224"/>
                    <a:pt x="13195" y="11174"/>
                    <a:pt x="12950" y="9968"/>
                  </a:cubicBezTo>
                  <a:lnTo>
                    <a:pt x="11337" y="2027"/>
                  </a:lnTo>
                  <a:cubicBezTo>
                    <a:pt x="11103" y="877"/>
                    <a:pt x="10109" y="1"/>
                    <a:pt x="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6"/>
            <p:cNvSpPr/>
            <p:nvPr/>
          </p:nvSpPr>
          <p:spPr>
            <a:xfrm>
              <a:off x="2417400" y="3097250"/>
              <a:ext cx="338725" cy="337125"/>
            </a:xfrm>
            <a:custGeom>
              <a:avLst/>
              <a:gdLst/>
              <a:ahLst/>
              <a:cxnLst/>
              <a:rect l="l" t="t" r="r" b="b"/>
              <a:pathLst>
                <a:path w="13549" h="13485" extrusionOk="0">
                  <a:moveTo>
                    <a:pt x="9253" y="572"/>
                  </a:moveTo>
                  <a:cubicBezTo>
                    <a:pt x="10155" y="572"/>
                    <a:pt x="11026" y="1352"/>
                    <a:pt x="11233" y="2371"/>
                  </a:cubicBezTo>
                  <a:lnTo>
                    <a:pt x="12847" y="10311"/>
                  </a:lnTo>
                  <a:cubicBezTo>
                    <a:pt x="12957" y="10856"/>
                    <a:pt x="12856" y="11388"/>
                    <a:pt x="12567" y="11773"/>
                  </a:cubicBezTo>
                  <a:cubicBezTo>
                    <a:pt x="12332" y="12089"/>
                    <a:pt x="11971" y="12287"/>
                    <a:pt x="11578" y="12317"/>
                  </a:cubicBezTo>
                  <a:lnTo>
                    <a:pt x="4422" y="12910"/>
                  </a:lnTo>
                  <a:cubicBezTo>
                    <a:pt x="4381" y="12913"/>
                    <a:pt x="4340" y="12915"/>
                    <a:pt x="4300" y="12915"/>
                  </a:cubicBezTo>
                  <a:cubicBezTo>
                    <a:pt x="3404" y="12915"/>
                    <a:pt x="2521" y="12136"/>
                    <a:pt x="2314" y="11115"/>
                  </a:cubicBezTo>
                  <a:lnTo>
                    <a:pt x="700" y="3175"/>
                  </a:lnTo>
                  <a:cubicBezTo>
                    <a:pt x="590" y="2630"/>
                    <a:pt x="691" y="2098"/>
                    <a:pt x="980" y="1713"/>
                  </a:cubicBezTo>
                  <a:cubicBezTo>
                    <a:pt x="1215" y="1397"/>
                    <a:pt x="1576" y="1199"/>
                    <a:pt x="1969" y="1169"/>
                  </a:cubicBezTo>
                  <a:lnTo>
                    <a:pt x="9124" y="576"/>
                  </a:lnTo>
                  <a:cubicBezTo>
                    <a:pt x="9166" y="573"/>
                    <a:pt x="9210" y="572"/>
                    <a:pt x="9252" y="572"/>
                  </a:cubicBezTo>
                  <a:close/>
                  <a:moveTo>
                    <a:pt x="9254" y="1"/>
                  </a:moveTo>
                  <a:cubicBezTo>
                    <a:pt x="9195" y="1"/>
                    <a:pt x="9136" y="3"/>
                    <a:pt x="9077" y="8"/>
                  </a:cubicBezTo>
                  <a:lnTo>
                    <a:pt x="1923" y="601"/>
                  </a:lnTo>
                  <a:cubicBezTo>
                    <a:pt x="1359" y="648"/>
                    <a:pt x="863" y="922"/>
                    <a:pt x="525" y="1371"/>
                  </a:cubicBezTo>
                  <a:cubicBezTo>
                    <a:pt x="139" y="1885"/>
                    <a:pt x="0" y="2584"/>
                    <a:pt x="144" y="3288"/>
                  </a:cubicBezTo>
                  <a:lnTo>
                    <a:pt x="1757" y="11229"/>
                  </a:lnTo>
                  <a:cubicBezTo>
                    <a:pt x="2016" y="12508"/>
                    <a:pt x="3136" y="13484"/>
                    <a:pt x="4301" y="13484"/>
                  </a:cubicBezTo>
                  <a:cubicBezTo>
                    <a:pt x="4357" y="13484"/>
                    <a:pt x="4413" y="13482"/>
                    <a:pt x="4471" y="13478"/>
                  </a:cubicBezTo>
                  <a:lnTo>
                    <a:pt x="11627" y="12885"/>
                  </a:lnTo>
                  <a:cubicBezTo>
                    <a:pt x="12189" y="12838"/>
                    <a:pt x="12685" y="12565"/>
                    <a:pt x="13023" y="12115"/>
                  </a:cubicBezTo>
                  <a:cubicBezTo>
                    <a:pt x="13409" y="11601"/>
                    <a:pt x="13549" y="10902"/>
                    <a:pt x="13405" y="10198"/>
                  </a:cubicBezTo>
                  <a:lnTo>
                    <a:pt x="11791" y="2257"/>
                  </a:lnTo>
                  <a:cubicBezTo>
                    <a:pt x="11532" y="981"/>
                    <a:pt x="10419" y="1"/>
                    <a:pt x="9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6"/>
            <p:cNvSpPr/>
            <p:nvPr/>
          </p:nvSpPr>
          <p:spPr>
            <a:xfrm>
              <a:off x="2821400" y="30713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1"/>
                  </a:moveTo>
                  <a:cubicBezTo>
                    <a:pt x="9024" y="1"/>
                    <a:pt x="8974" y="3"/>
                    <a:pt x="8924" y="7"/>
                  </a:cubicBezTo>
                  <a:lnTo>
                    <a:pt x="1769" y="600"/>
                  </a:lnTo>
                  <a:cubicBezTo>
                    <a:pt x="683" y="689"/>
                    <a:pt x="0" y="1741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6" y="12315"/>
                  </a:lnTo>
                  <a:cubicBezTo>
                    <a:pt x="12512" y="12226"/>
                    <a:pt x="13195" y="11175"/>
                    <a:pt x="12949" y="9968"/>
                  </a:cubicBezTo>
                  <a:lnTo>
                    <a:pt x="11335" y="2028"/>
                  </a:lnTo>
                  <a:cubicBezTo>
                    <a:pt x="11101" y="877"/>
                    <a:pt x="10108" y="1"/>
                    <a:pt x="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6"/>
            <p:cNvSpPr/>
            <p:nvPr/>
          </p:nvSpPr>
          <p:spPr>
            <a:xfrm>
              <a:off x="2816975" y="3064175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3" y="571"/>
                  </a:moveTo>
                  <a:cubicBezTo>
                    <a:pt x="10154" y="571"/>
                    <a:pt x="11027" y="1351"/>
                    <a:pt x="11234" y="2370"/>
                  </a:cubicBezTo>
                  <a:lnTo>
                    <a:pt x="12847" y="10310"/>
                  </a:lnTo>
                  <a:cubicBezTo>
                    <a:pt x="12959" y="10855"/>
                    <a:pt x="12856" y="11388"/>
                    <a:pt x="12568" y="11772"/>
                  </a:cubicBezTo>
                  <a:cubicBezTo>
                    <a:pt x="12333" y="12088"/>
                    <a:pt x="11971" y="12286"/>
                    <a:pt x="11579" y="12316"/>
                  </a:cubicBezTo>
                  <a:lnTo>
                    <a:pt x="4424" y="12909"/>
                  </a:lnTo>
                  <a:cubicBezTo>
                    <a:pt x="4384" y="12912"/>
                    <a:pt x="4344" y="12914"/>
                    <a:pt x="4304" y="12914"/>
                  </a:cubicBezTo>
                  <a:cubicBezTo>
                    <a:pt x="3400" y="12914"/>
                    <a:pt x="2522" y="12137"/>
                    <a:pt x="2315" y="11116"/>
                  </a:cubicBezTo>
                  <a:lnTo>
                    <a:pt x="701" y="3175"/>
                  </a:lnTo>
                  <a:cubicBezTo>
                    <a:pt x="590" y="2629"/>
                    <a:pt x="692" y="2097"/>
                    <a:pt x="981" y="1712"/>
                  </a:cubicBezTo>
                  <a:cubicBezTo>
                    <a:pt x="1216" y="1397"/>
                    <a:pt x="1577" y="1198"/>
                    <a:pt x="1969" y="1168"/>
                  </a:cubicBezTo>
                  <a:lnTo>
                    <a:pt x="9125" y="575"/>
                  </a:lnTo>
                  <a:cubicBezTo>
                    <a:pt x="9167" y="572"/>
                    <a:pt x="9210" y="571"/>
                    <a:pt x="9253" y="571"/>
                  </a:cubicBezTo>
                  <a:close/>
                  <a:moveTo>
                    <a:pt x="9257" y="1"/>
                  </a:moveTo>
                  <a:cubicBezTo>
                    <a:pt x="9197" y="1"/>
                    <a:pt x="9137" y="3"/>
                    <a:pt x="9078" y="9"/>
                  </a:cubicBezTo>
                  <a:lnTo>
                    <a:pt x="1922" y="601"/>
                  </a:lnTo>
                  <a:cubicBezTo>
                    <a:pt x="1359" y="648"/>
                    <a:pt x="862" y="921"/>
                    <a:pt x="526" y="1370"/>
                  </a:cubicBezTo>
                  <a:cubicBezTo>
                    <a:pt x="139" y="1884"/>
                    <a:pt x="0" y="2583"/>
                    <a:pt x="143" y="3287"/>
                  </a:cubicBezTo>
                  <a:lnTo>
                    <a:pt x="1757" y="11228"/>
                  </a:lnTo>
                  <a:cubicBezTo>
                    <a:pt x="2017" y="12507"/>
                    <a:pt x="3136" y="13483"/>
                    <a:pt x="4301" y="13483"/>
                  </a:cubicBezTo>
                  <a:cubicBezTo>
                    <a:pt x="4358" y="13483"/>
                    <a:pt x="4414" y="13481"/>
                    <a:pt x="4472" y="13477"/>
                  </a:cubicBezTo>
                  <a:lnTo>
                    <a:pt x="11627" y="12884"/>
                  </a:lnTo>
                  <a:cubicBezTo>
                    <a:pt x="12190" y="12838"/>
                    <a:pt x="12687" y="12565"/>
                    <a:pt x="13023" y="12116"/>
                  </a:cubicBezTo>
                  <a:cubicBezTo>
                    <a:pt x="13409" y="11600"/>
                    <a:pt x="13549" y="10901"/>
                    <a:pt x="13406" y="10197"/>
                  </a:cubicBezTo>
                  <a:lnTo>
                    <a:pt x="11792" y="2256"/>
                  </a:lnTo>
                  <a:cubicBezTo>
                    <a:pt x="11532" y="980"/>
                    <a:pt x="10420" y="1"/>
                    <a:pt x="9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6"/>
            <p:cNvSpPr/>
            <p:nvPr/>
          </p:nvSpPr>
          <p:spPr>
            <a:xfrm>
              <a:off x="3220975" y="303825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4" y="688"/>
                    <a:pt x="1" y="1739"/>
                    <a:pt x="246" y="2945"/>
                  </a:cubicBezTo>
                  <a:lnTo>
                    <a:pt x="1860" y="10886"/>
                  </a:lnTo>
                  <a:cubicBezTo>
                    <a:pt x="2094" y="12036"/>
                    <a:pt x="3088" y="12913"/>
                    <a:pt x="4122" y="12913"/>
                  </a:cubicBezTo>
                  <a:cubicBezTo>
                    <a:pt x="4172" y="12913"/>
                    <a:pt x="4222" y="12911"/>
                    <a:pt x="4272" y="12907"/>
                  </a:cubicBezTo>
                  <a:lnTo>
                    <a:pt x="11426" y="12314"/>
                  </a:lnTo>
                  <a:cubicBezTo>
                    <a:pt x="12513" y="12224"/>
                    <a:pt x="13196" y="11173"/>
                    <a:pt x="12951" y="9968"/>
                  </a:cubicBezTo>
                  <a:lnTo>
                    <a:pt x="11337" y="2026"/>
                  </a:lnTo>
                  <a:cubicBezTo>
                    <a:pt x="11103" y="877"/>
                    <a:pt x="10110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6"/>
            <p:cNvSpPr/>
            <p:nvPr/>
          </p:nvSpPr>
          <p:spPr>
            <a:xfrm>
              <a:off x="3216550" y="3031100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3" y="570"/>
                  </a:moveTo>
                  <a:cubicBezTo>
                    <a:pt x="10155" y="570"/>
                    <a:pt x="11027" y="1350"/>
                    <a:pt x="11235" y="2369"/>
                  </a:cubicBezTo>
                  <a:lnTo>
                    <a:pt x="12848" y="10310"/>
                  </a:lnTo>
                  <a:cubicBezTo>
                    <a:pt x="12959" y="10855"/>
                    <a:pt x="12857" y="11388"/>
                    <a:pt x="12568" y="11773"/>
                  </a:cubicBezTo>
                  <a:cubicBezTo>
                    <a:pt x="12332" y="12089"/>
                    <a:pt x="11972" y="12286"/>
                    <a:pt x="11579" y="12316"/>
                  </a:cubicBezTo>
                  <a:lnTo>
                    <a:pt x="4424" y="12908"/>
                  </a:lnTo>
                  <a:cubicBezTo>
                    <a:pt x="4384" y="12911"/>
                    <a:pt x="4344" y="12913"/>
                    <a:pt x="4304" y="12913"/>
                  </a:cubicBezTo>
                  <a:cubicBezTo>
                    <a:pt x="3406" y="12913"/>
                    <a:pt x="2523" y="12137"/>
                    <a:pt x="2316" y="11115"/>
                  </a:cubicBezTo>
                  <a:lnTo>
                    <a:pt x="702" y="3174"/>
                  </a:lnTo>
                  <a:cubicBezTo>
                    <a:pt x="591" y="2630"/>
                    <a:pt x="693" y="2097"/>
                    <a:pt x="980" y="1712"/>
                  </a:cubicBezTo>
                  <a:cubicBezTo>
                    <a:pt x="1216" y="1396"/>
                    <a:pt x="1576" y="1197"/>
                    <a:pt x="1969" y="1168"/>
                  </a:cubicBezTo>
                  <a:lnTo>
                    <a:pt x="9125" y="576"/>
                  </a:lnTo>
                  <a:cubicBezTo>
                    <a:pt x="9167" y="572"/>
                    <a:pt x="9210" y="570"/>
                    <a:pt x="9253" y="570"/>
                  </a:cubicBezTo>
                  <a:close/>
                  <a:moveTo>
                    <a:pt x="9255" y="0"/>
                  </a:moveTo>
                  <a:cubicBezTo>
                    <a:pt x="9196" y="0"/>
                    <a:pt x="9136" y="3"/>
                    <a:pt x="9077" y="8"/>
                  </a:cubicBezTo>
                  <a:lnTo>
                    <a:pt x="1923" y="600"/>
                  </a:lnTo>
                  <a:cubicBezTo>
                    <a:pt x="1360" y="647"/>
                    <a:pt x="863" y="920"/>
                    <a:pt x="526" y="1370"/>
                  </a:cubicBezTo>
                  <a:cubicBezTo>
                    <a:pt x="140" y="1885"/>
                    <a:pt x="1" y="2583"/>
                    <a:pt x="144" y="3288"/>
                  </a:cubicBezTo>
                  <a:lnTo>
                    <a:pt x="1758" y="11228"/>
                  </a:lnTo>
                  <a:cubicBezTo>
                    <a:pt x="2018" y="12506"/>
                    <a:pt x="3137" y="13483"/>
                    <a:pt x="4301" y="13483"/>
                  </a:cubicBezTo>
                  <a:cubicBezTo>
                    <a:pt x="4358" y="13483"/>
                    <a:pt x="4415" y="13480"/>
                    <a:pt x="4471" y="13476"/>
                  </a:cubicBezTo>
                  <a:lnTo>
                    <a:pt x="11627" y="12883"/>
                  </a:lnTo>
                  <a:cubicBezTo>
                    <a:pt x="12190" y="12837"/>
                    <a:pt x="12685" y="12564"/>
                    <a:pt x="13023" y="12114"/>
                  </a:cubicBezTo>
                  <a:cubicBezTo>
                    <a:pt x="13410" y="11599"/>
                    <a:pt x="13549" y="10900"/>
                    <a:pt x="13405" y="10196"/>
                  </a:cubicBezTo>
                  <a:lnTo>
                    <a:pt x="11792" y="2255"/>
                  </a:lnTo>
                  <a:cubicBezTo>
                    <a:pt x="11533" y="979"/>
                    <a:pt x="10420" y="0"/>
                    <a:pt x="9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6"/>
            <p:cNvSpPr/>
            <p:nvPr/>
          </p:nvSpPr>
          <p:spPr>
            <a:xfrm>
              <a:off x="3620575" y="30051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4" y="0"/>
                    <a:pt x="8974" y="2"/>
                    <a:pt x="8925" y="6"/>
                  </a:cubicBezTo>
                  <a:lnTo>
                    <a:pt x="1769" y="599"/>
                  </a:lnTo>
                  <a:cubicBezTo>
                    <a:pt x="682" y="689"/>
                    <a:pt x="1" y="1740"/>
                    <a:pt x="245" y="2946"/>
                  </a:cubicBezTo>
                  <a:lnTo>
                    <a:pt x="1859" y="10886"/>
                  </a:lnTo>
                  <a:cubicBezTo>
                    <a:pt x="2093" y="12038"/>
                    <a:pt x="3088" y="12914"/>
                    <a:pt x="4122" y="12914"/>
                  </a:cubicBezTo>
                  <a:cubicBezTo>
                    <a:pt x="4171" y="12914"/>
                    <a:pt x="4221" y="12912"/>
                    <a:pt x="4270" y="12908"/>
                  </a:cubicBezTo>
                  <a:lnTo>
                    <a:pt x="11426" y="12315"/>
                  </a:lnTo>
                  <a:cubicBezTo>
                    <a:pt x="12513" y="12225"/>
                    <a:pt x="13195" y="11174"/>
                    <a:pt x="12949" y="9969"/>
                  </a:cubicBezTo>
                  <a:lnTo>
                    <a:pt x="11335" y="2028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6"/>
            <p:cNvSpPr/>
            <p:nvPr/>
          </p:nvSpPr>
          <p:spPr>
            <a:xfrm>
              <a:off x="3616150" y="2998000"/>
              <a:ext cx="338725" cy="337075"/>
            </a:xfrm>
            <a:custGeom>
              <a:avLst/>
              <a:gdLst/>
              <a:ahLst/>
              <a:cxnLst/>
              <a:rect l="l" t="t" r="r" b="b"/>
              <a:pathLst>
                <a:path w="13549" h="13483" extrusionOk="0">
                  <a:moveTo>
                    <a:pt x="9252" y="570"/>
                  </a:moveTo>
                  <a:cubicBezTo>
                    <a:pt x="10154" y="570"/>
                    <a:pt x="11027" y="1350"/>
                    <a:pt x="11234" y="2370"/>
                  </a:cubicBezTo>
                  <a:lnTo>
                    <a:pt x="12849" y="10309"/>
                  </a:lnTo>
                  <a:cubicBezTo>
                    <a:pt x="12959" y="10854"/>
                    <a:pt x="12858" y="11387"/>
                    <a:pt x="12569" y="11772"/>
                  </a:cubicBezTo>
                  <a:cubicBezTo>
                    <a:pt x="12334" y="12088"/>
                    <a:pt x="11973" y="12285"/>
                    <a:pt x="11580" y="12316"/>
                  </a:cubicBezTo>
                  <a:lnTo>
                    <a:pt x="4425" y="12908"/>
                  </a:lnTo>
                  <a:cubicBezTo>
                    <a:pt x="4386" y="12911"/>
                    <a:pt x="4347" y="12913"/>
                    <a:pt x="4308" y="12913"/>
                  </a:cubicBezTo>
                  <a:cubicBezTo>
                    <a:pt x="3409" y="12913"/>
                    <a:pt x="2524" y="12138"/>
                    <a:pt x="2316" y="11114"/>
                  </a:cubicBezTo>
                  <a:lnTo>
                    <a:pt x="702" y="3174"/>
                  </a:lnTo>
                  <a:cubicBezTo>
                    <a:pt x="592" y="2629"/>
                    <a:pt x="693" y="2096"/>
                    <a:pt x="982" y="1711"/>
                  </a:cubicBezTo>
                  <a:cubicBezTo>
                    <a:pt x="1217" y="1395"/>
                    <a:pt x="1578" y="1196"/>
                    <a:pt x="1971" y="1168"/>
                  </a:cubicBezTo>
                  <a:lnTo>
                    <a:pt x="9125" y="576"/>
                  </a:lnTo>
                  <a:cubicBezTo>
                    <a:pt x="9168" y="572"/>
                    <a:pt x="9210" y="570"/>
                    <a:pt x="9252" y="570"/>
                  </a:cubicBezTo>
                  <a:close/>
                  <a:moveTo>
                    <a:pt x="9255" y="0"/>
                  </a:moveTo>
                  <a:cubicBezTo>
                    <a:pt x="9196" y="0"/>
                    <a:pt x="9136" y="3"/>
                    <a:pt x="9077" y="8"/>
                  </a:cubicBezTo>
                  <a:lnTo>
                    <a:pt x="1922" y="600"/>
                  </a:lnTo>
                  <a:cubicBezTo>
                    <a:pt x="1359" y="647"/>
                    <a:pt x="864" y="920"/>
                    <a:pt x="525" y="1369"/>
                  </a:cubicBezTo>
                  <a:cubicBezTo>
                    <a:pt x="139" y="1884"/>
                    <a:pt x="0" y="2583"/>
                    <a:pt x="144" y="3288"/>
                  </a:cubicBezTo>
                  <a:lnTo>
                    <a:pt x="1757" y="11228"/>
                  </a:lnTo>
                  <a:cubicBezTo>
                    <a:pt x="2017" y="12506"/>
                    <a:pt x="3136" y="13483"/>
                    <a:pt x="4300" y="13483"/>
                  </a:cubicBezTo>
                  <a:cubicBezTo>
                    <a:pt x="4357" y="13483"/>
                    <a:pt x="4414" y="13480"/>
                    <a:pt x="4471" y="13476"/>
                  </a:cubicBezTo>
                  <a:lnTo>
                    <a:pt x="11626" y="12883"/>
                  </a:lnTo>
                  <a:cubicBezTo>
                    <a:pt x="12190" y="12837"/>
                    <a:pt x="12685" y="12564"/>
                    <a:pt x="13024" y="12114"/>
                  </a:cubicBezTo>
                  <a:cubicBezTo>
                    <a:pt x="13410" y="11599"/>
                    <a:pt x="13548" y="10900"/>
                    <a:pt x="13405" y="10196"/>
                  </a:cubicBezTo>
                  <a:lnTo>
                    <a:pt x="11792" y="2256"/>
                  </a:lnTo>
                  <a:cubicBezTo>
                    <a:pt x="11532" y="981"/>
                    <a:pt x="10419" y="0"/>
                    <a:pt x="9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6"/>
            <p:cNvSpPr/>
            <p:nvPr/>
          </p:nvSpPr>
          <p:spPr>
            <a:xfrm>
              <a:off x="2514600" y="3561000"/>
              <a:ext cx="329900" cy="322825"/>
            </a:xfrm>
            <a:custGeom>
              <a:avLst/>
              <a:gdLst/>
              <a:ahLst/>
              <a:cxnLst/>
              <a:rect l="l" t="t" r="r" b="b"/>
              <a:pathLst>
                <a:path w="13196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3" y="688"/>
                    <a:pt x="1" y="1740"/>
                    <a:pt x="246" y="2945"/>
                  </a:cubicBezTo>
                  <a:lnTo>
                    <a:pt x="1859" y="10886"/>
                  </a:lnTo>
                  <a:cubicBezTo>
                    <a:pt x="2093" y="12036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3" y="12224"/>
                    <a:pt x="13195" y="11174"/>
                    <a:pt x="12951" y="9968"/>
                  </a:cubicBezTo>
                  <a:lnTo>
                    <a:pt x="11337" y="2027"/>
                  </a:lnTo>
                  <a:cubicBezTo>
                    <a:pt x="11103" y="877"/>
                    <a:pt x="10109" y="0"/>
                    <a:pt x="9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6"/>
            <p:cNvSpPr/>
            <p:nvPr/>
          </p:nvSpPr>
          <p:spPr>
            <a:xfrm>
              <a:off x="2510175" y="3553850"/>
              <a:ext cx="338750" cy="337100"/>
            </a:xfrm>
            <a:custGeom>
              <a:avLst/>
              <a:gdLst/>
              <a:ahLst/>
              <a:cxnLst/>
              <a:rect l="l" t="t" r="r" b="b"/>
              <a:pathLst>
                <a:path w="13550" h="13484" extrusionOk="0">
                  <a:moveTo>
                    <a:pt x="9254" y="571"/>
                  </a:moveTo>
                  <a:cubicBezTo>
                    <a:pt x="10155" y="571"/>
                    <a:pt x="11027" y="1351"/>
                    <a:pt x="11235" y="2370"/>
                  </a:cubicBezTo>
                  <a:lnTo>
                    <a:pt x="12848" y="10310"/>
                  </a:lnTo>
                  <a:cubicBezTo>
                    <a:pt x="12958" y="10855"/>
                    <a:pt x="12857" y="11388"/>
                    <a:pt x="12568" y="11773"/>
                  </a:cubicBezTo>
                  <a:cubicBezTo>
                    <a:pt x="12333" y="12089"/>
                    <a:pt x="11973" y="12288"/>
                    <a:pt x="11580" y="12317"/>
                  </a:cubicBezTo>
                  <a:lnTo>
                    <a:pt x="4425" y="12909"/>
                  </a:lnTo>
                  <a:cubicBezTo>
                    <a:pt x="4386" y="12912"/>
                    <a:pt x="4347" y="12914"/>
                    <a:pt x="4308" y="12914"/>
                  </a:cubicBezTo>
                  <a:cubicBezTo>
                    <a:pt x="3409" y="12914"/>
                    <a:pt x="2523" y="12138"/>
                    <a:pt x="2315" y="11116"/>
                  </a:cubicBezTo>
                  <a:lnTo>
                    <a:pt x="701" y="3175"/>
                  </a:lnTo>
                  <a:cubicBezTo>
                    <a:pt x="591" y="2630"/>
                    <a:pt x="693" y="2097"/>
                    <a:pt x="981" y="1712"/>
                  </a:cubicBezTo>
                  <a:cubicBezTo>
                    <a:pt x="1217" y="1396"/>
                    <a:pt x="1577" y="1199"/>
                    <a:pt x="1970" y="1168"/>
                  </a:cubicBezTo>
                  <a:lnTo>
                    <a:pt x="9125" y="576"/>
                  </a:lnTo>
                  <a:cubicBezTo>
                    <a:pt x="9168" y="572"/>
                    <a:pt x="9211" y="571"/>
                    <a:pt x="9254" y="571"/>
                  </a:cubicBezTo>
                  <a:close/>
                  <a:moveTo>
                    <a:pt x="9253" y="1"/>
                  </a:moveTo>
                  <a:cubicBezTo>
                    <a:pt x="9194" y="1"/>
                    <a:pt x="9136" y="3"/>
                    <a:pt x="9078" y="8"/>
                  </a:cubicBezTo>
                  <a:lnTo>
                    <a:pt x="1922" y="601"/>
                  </a:lnTo>
                  <a:cubicBezTo>
                    <a:pt x="1360" y="648"/>
                    <a:pt x="864" y="921"/>
                    <a:pt x="526" y="1370"/>
                  </a:cubicBezTo>
                  <a:cubicBezTo>
                    <a:pt x="140" y="1885"/>
                    <a:pt x="0" y="2584"/>
                    <a:pt x="144" y="3288"/>
                  </a:cubicBezTo>
                  <a:lnTo>
                    <a:pt x="1758" y="11229"/>
                  </a:lnTo>
                  <a:cubicBezTo>
                    <a:pt x="2018" y="12508"/>
                    <a:pt x="3137" y="13484"/>
                    <a:pt x="4302" y="13484"/>
                  </a:cubicBezTo>
                  <a:cubicBezTo>
                    <a:pt x="4358" y="13484"/>
                    <a:pt x="4416" y="13482"/>
                    <a:pt x="4472" y="13477"/>
                  </a:cubicBezTo>
                  <a:lnTo>
                    <a:pt x="11628" y="12885"/>
                  </a:lnTo>
                  <a:cubicBezTo>
                    <a:pt x="12191" y="12837"/>
                    <a:pt x="12686" y="12564"/>
                    <a:pt x="13024" y="12114"/>
                  </a:cubicBezTo>
                  <a:cubicBezTo>
                    <a:pt x="13410" y="11600"/>
                    <a:pt x="13550" y="10902"/>
                    <a:pt x="13406" y="10197"/>
                  </a:cubicBezTo>
                  <a:lnTo>
                    <a:pt x="11792" y="2256"/>
                  </a:lnTo>
                  <a:cubicBezTo>
                    <a:pt x="11531" y="979"/>
                    <a:pt x="10411" y="1"/>
                    <a:pt x="9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6"/>
            <p:cNvSpPr/>
            <p:nvPr/>
          </p:nvSpPr>
          <p:spPr>
            <a:xfrm>
              <a:off x="2914200" y="35279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4" y="0"/>
                  </a:moveTo>
                  <a:cubicBezTo>
                    <a:pt x="9024" y="0"/>
                    <a:pt x="8974" y="2"/>
                    <a:pt x="8924" y="7"/>
                  </a:cubicBezTo>
                  <a:lnTo>
                    <a:pt x="1769" y="599"/>
                  </a:lnTo>
                  <a:cubicBezTo>
                    <a:pt x="683" y="688"/>
                    <a:pt x="0" y="1740"/>
                    <a:pt x="245" y="2946"/>
                  </a:cubicBezTo>
                  <a:lnTo>
                    <a:pt x="1859" y="10887"/>
                  </a:lnTo>
                  <a:cubicBezTo>
                    <a:pt x="2093" y="12037"/>
                    <a:pt x="3086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4"/>
                  </a:lnTo>
                  <a:cubicBezTo>
                    <a:pt x="12512" y="12225"/>
                    <a:pt x="13195" y="11174"/>
                    <a:pt x="12949" y="9968"/>
                  </a:cubicBezTo>
                  <a:lnTo>
                    <a:pt x="11335" y="2027"/>
                  </a:lnTo>
                  <a:cubicBezTo>
                    <a:pt x="11102" y="877"/>
                    <a:pt x="10108" y="0"/>
                    <a:pt x="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6"/>
            <p:cNvSpPr/>
            <p:nvPr/>
          </p:nvSpPr>
          <p:spPr>
            <a:xfrm>
              <a:off x="2909725" y="3520775"/>
              <a:ext cx="338800" cy="337125"/>
            </a:xfrm>
            <a:custGeom>
              <a:avLst/>
              <a:gdLst/>
              <a:ahLst/>
              <a:cxnLst/>
              <a:rect l="l" t="t" r="r" b="b"/>
              <a:pathLst>
                <a:path w="13552" h="13485" extrusionOk="0">
                  <a:moveTo>
                    <a:pt x="9255" y="570"/>
                  </a:moveTo>
                  <a:cubicBezTo>
                    <a:pt x="10156" y="570"/>
                    <a:pt x="11029" y="1350"/>
                    <a:pt x="11236" y="2369"/>
                  </a:cubicBezTo>
                  <a:lnTo>
                    <a:pt x="12850" y="10309"/>
                  </a:lnTo>
                  <a:cubicBezTo>
                    <a:pt x="12961" y="10854"/>
                    <a:pt x="12859" y="11387"/>
                    <a:pt x="12571" y="11772"/>
                  </a:cubicBezTo>
                  <a:cubicBezTo>
                    <a:pt x="12336" y="12088"/>
                    <a:pt x="11975" y="12287"/>
                    <a:pt x="11582" y="12316"/>
                  </a:cubicBezTo>
                  <a:lnTo>
                    <a:pt x="4427" y="12909"/>
                  </a:lnTo>
                  <a:cubicBezTo>
                    <a:pt x="4389" y="12911"/>
                    <a:pt x="4351" y="12913"/>
                    <a:pt x="4313" y="12913"/>
                  </a:cubicBezTo>
                  <a:cubicBezTo>
                    <a:pt x="3406" y="12913"/>
                    <a:pt x="2526" y="12139"/>
                    <a:pt x="2318" y="11115"/>
                  </a:cubicBezTo>
                  <a:lnTo>
                    <a:pt x="704" y="3174"/>
                  </a:lnTo>
                  <a:cubicBezTo>
                    <a:pt x="593" y="2629"/>
                    <a:pt x="695" y="2096"/>
                    <a:pt x="984" y="1711"/>
                  </a:cubicBezTo>
                  <a:cubicBezTo>
                    <a:pt x="1219" y="1395"/>
                    <a:pt x="1580" y="1197"/>
                    <a:pt x="1973" y="1168"/>
                  </a:cubicBezTo>
                  <a:lnTo>
                    <a:pt x="9127" y="576"/>
                  </a:lnTo>
                  <a:cubicBezTo>
                    <a:pt x="9170" y="573"/>
                    <a:pt x="9212" y="570"/>
                    <a:pt x="9255" y="570"/>
                  </a:cubicBezTo>
                  <a:close/>
                  <a:moveTo>
                    <a:pt x="9259" y="0"/>
                  </a:moveTo>
                  <a:cubicBezTo>
                    <a:pt x="9199" y="0"/>
                    <a:pt x="9139" y="3"/>
                    <a:pt x="9079" y="8"/>
                  </a:cubicBezTo>
                  <a:lnTo>
                    <a:pt x="1924" y="601"/>
                  </a:lnTo>
                  <a:cubicBezTo>
                    <a:pt x="1361" y="647"/>
                    <a:pt x="864" y="920"/>
                    <a:pt x="527" y="1371"/>
                  </a:cubicBezTo>
                  <a:cubicBezTo>
                    <a:pt x="141" y="1884"/>
                    <a:pt x="1" y="2583"/>
                    <a:pt x="145" y="3287"/>
                  </a:cubicBezTo>
                  <a:lnTo>
                    <a:pt x="1759" y="11229"/>
                  </a:lnTo>
                  <a:cubicBezTo>
                    <a:pt x="2019" y="12507"/>
                    <a:pt x="3139" y="13484"/>
                    <a:pt x="4302" y="13484"/>
                  </a:cubicBezTo>
                  <a:cubicBezTo>
                    <a:pt x="4360" y="13484"/>
                    <a:pt x="4416" y="13481"/>
                    <a:pt x="4474" y="13476"/>
                  </a:cubicBezTo>
                  <a:lnTo>
                    <a:pt x="11629" y="12884"/>
                  </a:lnTo>
                  <a:cubicBezTo>
                    <a:pt x="12191" y="12837"/>
                    <a:pt x="12688" y="12564"/>
                    <a:pt x="13025" y="12114"/>
                  </a:cubicBezTo>
                  <a:cubicBezTo>
                    <a:pt x="13411" y="11600"/>
                    <a:pt x="13551" y="10901"/>
                    <a:pt x="13408" y="10196"/>
                  </a:cubicBezTo>
                  <a:lnTo>
                    <a:pt x="11793" y="2256"/>
                  </a:lnTo>
                  <a:cubicBezTo>
                    <a:pt x="11533" y="981"/>
                    <a:pt x="10424" y="0"/>
                    <a:pt x="9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6"/>
            <p:cNvSpPr/>
            <p:nvPr/>
          </p:nvSpPr>
          <p:spPr>
            <a:xfrm>
              <a:off x="3313775" y="3494800"/>
              <a:ext cx="329900" cy="322875"/>
            </a:xfrm>
            <a:custGeom>
              <a:avLst/>
              <a:gdLst/>
              <a:ahLst/>
              <a:cxnLst/>
              <a:rect l="l" t="t" r="r" b="b"/>
              <a:pathLst>
                <a:path w="13196" h="12915" extrusionOk="0">
                  <a:moveTo>
                    <a:pt x="9073" y="1"/>
                  </a:moveTo>
                  <a:cubicBezTo>
                    <a:pt x="9024" y="1"/>
                    <a:pt x="8975" y="3"/>
                    <a:pt x="8925" y="7"/>
                  </a:cubicBezTo>
                  <a:lnTo>
                    <a:pt x="1770" y="599"/>
                  </a:lnTo>
                  <a:cubicBezTo>
                    <a:pt x="684" y="689"/>
                    <a:pt x="1" y="1740"/>
                    <a:pt x="246" y="2947"/>
                  </a:cubicBezTo>
                  <a:lnTo>
                    <a:pt x="1860" y="10887"/>
                  </a:lnTo>
                  <a:cubicBezTo>
                    <a:pt x="2094" y="12038"/>
                    <a:pt x="3088" y="12914"/>
                    <a:pt x="4123" y="12914"/>
                  </a:cubicBezTo>
                  <a:cubicBezTo>
                    <a:pt x="4173" y="12914"/>
                    <a:pt x="4222" y="12912"/>
                    <a:pt x="4272" y="12908"/>
                  </a:cubicBezTo>
                  <a:lnTo>
                    <a:pt x="11426" y="12316"/>
                  </a:lnTo>
                  <a:cubicBezTo>
                    <a:pt x="12513" y="12225"/>
                    <a:pt x="13196" y="11174"/>
                    <a:pt x="12950" y="9968"/>
                  </a:cubicBezTo>
                  <a:lnTo>
                    <a:pt x="11336" y="2028"/>
                  </a:lnTo>
                  <a:cubicBezTo>
                    <a:pt x="11102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6"/>
            <p:cNvSpPr/>
            <p:nvPr/>
          </p:nvSpPr>
          <p:spPr>
            <a:xfrm>
              <a:off x="3309350" y="3487675"/>
              <a:ext cx="338750" cy="337125"/>
            </a:xfrm>
            <a:custGeom>
              <a:avLst/>
              <a:gdLst/>
              <a:ahLst/>
              <a:cxnLst/>
              <a:rect l="l" t="t" r="r" b="b"/>
              <a:pathLst>
                <a:path w="13550" h="13485" extrusionOk="0">
                  <a:moveTo>
                    <a:pt x="9254" y="570"/>
                  </a:moveTo>
                  <a:lnTo>
                    <a:pt x="9254" y="570"/>
                  </a:lnTo>
                  <a:cubicBezTo>
                    <a:pt x="10155" y="571"/>
                    <a:pt x="11028" y="1351"/>
                    <a:pt x="11235" y="2371"/>
                  </a:cubicBezTo>
                  <a:lnTo>
                    <a:pt x="12849" y="10311"/>
                  </a:lnTo>
                  <a:cubicBezTo>
                    <a:pt x="12960" y="10857"/>
                    <a:pt x="12858" y="11390"/>
                    <a:pt x="12569" y="11773"/>
                  </a:cubicBezTo>
                  <a:cubicBezTo>
                    <a:pt x="12334" y="12089"/>
                    <a:pt x="11973" y="12288"/>
                    <a:pt x="11581" y="12317"/>
                  </a:cubicBezTo>
                  <a:lnTo>
                    <a:pt x="4425" y="12910"/>
                  </a:lnTo>
                  <a:cubicBezTo>
                    <a:pt x="4385" y="12913"/>
                    <a:pt x="4345" y="12914"/>
                    <a:pt x="4306" y="12914"/>
                  </a:cubicBezTo>
                  <a:cubicBezTo>
                    <a:pt x="3400" y="12914"/>
                    <a:pt x="2524" y="12137"/>
                    <a:pt x="2317" y="11115"/>
                  </a:cubicBezTo>
                  <a:lnTo>
                    <a:pt x="703" y="3174"/>
                  </a:lnTo>
                  <a:cubicBezTo>
                    <a:pt x="591" y="2629"/>
                    <a:pt x="694" y="2096"/>
                    <a:pt x="983" y="1713"/>
                  </a:cubicBezTo>
                  <a:cubicBezTo>
                    <a:pt x="1217" y="1397"/>
                    <a:pt x="1577" y="1198"/>
                    <a:pt x="1970" y="1169"/>
                  </a:cubicBezTo>
                  <a:lnTo>
                    <a:pt x="9126" y="576"/>
                  </a:lnTo>
                  <a:cubicBezTo>
                    <a:pt x="9170" y="573"/>
                    <a:pt x="9211" y="570"/>
                    <a:pt x="9254" y="570"/>
                  </a:cubicBezTo>
                  <a:close/>
                  <a:moveTo>
                    <a:pt x="9262" y="0"/>
                  </a:moveTo>
                  <a:cubicBezTo>
                    <a:pt x="9201" y="0"/>
                    <a:pt x="9140" y="3"/>
                    <a:pt x="9078" y="8"/>
                  </a:cubicBezTo>
                  <a:lnTo>
                    <a:pt x="1923" y="601"/>
                  </a:lnTo>
                  <a:cubicBezTo>
                    <a:pt x="1360" y="647"/>
                    <a:pt x="864" y="920"/>
                    <a:pt x="527" y="1371"/>
                  </a:cubicBezTo>
                  <a:cubicBezTo>
                    <a:pt x="141" y="1884"/>
                    <a:pt x="1" y="2584"/>
                    <a:pt x="144" y="3288"/>
                  </a:cubicBezTo>
                  <a:lnTo>
                    <a:pt x="1758" y="11229"/>
                  </a:lnTo>
                  <a:cubicBezTo>
                    <a:pt x="2018" y="12507"/>
                    <a:pt x="3137" y="13484"/>
                    <a:pt x="4302" y="13484"/>
                  </a:cubicBezTo>
                  <a:cubicBezTo>
                    <a:pt x="4358" y="13484"/>
                    <a:pt x="4415" y="13482"/>
                    <a:pt x="4471" y="13476"/>
                  </a:cubicBezTo>
                  <a:lnTo>
                    <a:pt x="11627" y="12884"/>
                  </a:lnTo>
                  <a:cubicBezTo>
                    <a:pt x="12190" y="12838"/>
                    <a:pt x="12687" y="12564"/>
                    <a:pt x="13024" y="12114"/>
                  </a:cubicBezTo>
                  <a:cubicBezTo>
                    <a:pt x="13410" y="11601"/>
                    <a:pt x="13550" y="10901"/>
                    <a:pt x="13407" y="10197"/>
                  </a:cubicBezTo>
                  <a:lnTo>
                    <a:pt x="11793" y="2257"/>
                  </a:lnTo>
                  <a:cubicBezTo>
                    <a:pt x="11533" y="982"/>
                    <a:pt x="10424" y="0"/>
                    <a:pt x="9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6"/>
            <p:cNvSpPr/>
            <p:nvPr/>
          </p:nvSpPr>
          <p:spPr>
            <a:xfrm>
              <a:off x="3713350" y="3461700"/>
              <a:ext cx="329925" cy="322875"/>
            </a:xfrm>
            <a:custGeom>
              <a:avLst/>
              <a:gdLst/>
              <a:ahLst/>
              <a:cxnLst/>
              <a:rect l="l" t="t" r="r" b="b"/>
              <a:pathLst>
                <a:path w="13197" h="12915" extrusionOk="0">
                  <a:moveTo>
                    <a:pt x="9073" y="1"/>
                  </a:moveTo>
                  <a:cubicBezTo>
                    <a:pt x="9024" y="1"/>
                    <a:pt x="8974" y="3"/>
                    <a:pt x="8925" y="7"/>
                  </a:cubicBezTo>
                  <a:lnTo>
                    <a:pt x="1770" y="599"/>
                  </a:lnTo>
                  <a:cubicBezTo>
                    <a:pt x="683" y="690"/>
                    <a:pt x="1" y="1740"/>
                    <a:pt x="247" y="2947"/>
                  </a:cubicBezTo>
                  <a:lnTo>
                    <a:pt x="1860" y="10887"/>
                  </a:lnTo>
                  <a:cubicBezTo>
                    <a:pt x="2094" y="12038"/>
                    <a:pt x="3088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7" y="12316"/>
                  </a:lnTo>
                  <a:cubicBezTo>
                    <a:pt x="12514" y="12225"/>
                    <a:pt x="13196" y="11175"/>
                    <a:pt x="12950" y="9969"/>
                  </a:cubicBezTo>
                  <a:lnTo>
                    <a:pt x="11336" y="2028"/>
                  </a:lnTo>
                  <a:cubicBezTo>
                    <a:pt x="11103" y="877"/>
                    <a:pt x="10108" y="1"/>
                    <a:pt x="9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6"/>
            <p:cNvSpPr/>
            <p:nvPr/>
          </p:nvSpPr>
          <p:spPr>
            <a:xfrm>
              <a:off x="3708925" y="3454575"/>
              <a:ext cx="338750" cy="337125"/>
            </a:xfrm>
            <a:custGeom>
              <a:avLst/>
              <a:gdLst/>
              <a:ahLst/>
              <a:cxnLst/>
              <a:rect l="l" t="t" r="r" b="b"/>
              <a:pathLst>
                <a:path w="13550" h="13485" extrusionOk="0">
                  <a:moveTo>
                    <a:pt x="9253" y="571"/>
                  </a:moveTo>
                  <a:lnTo>
                    <a:pt x="9253" y="571"/>
                  </a:lnTo>
                  <a:cubicBezTo>
                    <a:pt x="10155" y="571"/>
                    <a:pt x="11028" y="1351"/>
                    <a:pt x="11235" y="2370"/>
                  </a:cubicBezTo>
                  <a:lnTo>
                    <a:pt x="12849" y="10310"/>
                  </a:lnTo>
                  <a:cubicBezTo>
                    <a:pt x="12959" y="10855"/>
                    <a:pt x="12858" y="11387"/>
                    <a:pt x="12570" y="11772"/>
                  </a:cubicBezTo>
                  <a:cubicBezTo>
                    <a:pt x="12334" y="12088"/>
                    <a:pt x="11974" y="12287"/>
                    <a:pt x="11581" y="12316"/>
                  </a:cubicBezTo>
                  <a:lnTo>
                    <a:pt x="4426" y="12909"/>
                  </a:lnTo>
                  <a:cubicBezTo>
                    <a:pt x="4386" y="12912"/>
                    <a:pt x="4346" y="12913"/>
                    <a:pt x="4306" y="12913"/>
                  </a:cubicBezTo>
                  <a:cubicBezTo>
                    <a:pt x="3407" y="12913"/>
                    <a:pt x="2525" y="12136"/>
                    <a:pt x="2316" y="11115"/>
                  </a:cubicBezTo>
                  <a:lnTo>
                    <a:pt x="703" y="3174"/>
                  </a:lnTo>
                  <a:cubicBezTo>
                    <a:pt x="593" y="2629"/>
                    <a:pt x="694" y="2096"/>
                    <a:pt x="983" y="1712"/>
                  </a:cubicBezTo>
                  <a:cubicBezTo>
                    <a:pt x="1218" y="1396"/>
                    <a:pt x="1578" y="1198"/>
                    <a:pt x="1971" y="1169"/>
                  </a:cubicBezTo>
                  <a:lnTo>
                    <a:pt x="9126" y="576"/>
                  </a:lnTo>
                  <a:cubicBezTo>
                    <a:pt x="9169" y="573"/>
                    <a:pt x="9211" y="571"/>
                    <a:pt x="9253" y="571"/>
                  </a:cubicBezTo>
                  <a:close/>
                  <a:moveTo>
                    <a:pt x="9256" y="1"/>
                  </a:moveTo>
                  <a:cubicBezTo>
                    <a:pt x="9197" y="1"/>
                    <a:pt x="9138" y="3"/>
                    <a:pt x="9079" y="8"/>
                  </a:cubicBezTo>
                  <a:lnTo>
                    <a:pt x="1924" y="601"/>
                  </a:lnTo>
                  <a:cubicBezTo>
                    <a:pt x="1360" y="647"/>
                    <a:pt x="864" y="920"/>
                    <a:pt x="526" y="1370"/>
                  </a:cubicBezTo>
                  <a:cubicBezTo>
                    <a:pt x="140" y="1884"/>
                    <a:pt x="0" y="2584"/>
                    <a:pt x="145" y="3288"/>
                  </a:cubicBezTo>
                  <a:lnTo>
                    <a:pt x="1759" y="11229"/>
                  </a:lnTo>
                  <a:cubicBezTo>
                    <a:pt x="2018" y="12508"/>
                    <a:pt x="3137" y="13484"/>
                    <a:pt x="4302" y="13484"/>
                  </a:cubicBezTo>
                  <a:cubicBezTo>
                    <a:pt x="4358" y="13484"/>
                    <a:pt x="4416" y="13482"/>
                    <a:pt x="4473" y="13476"/>
                  </a:cubicBezTo>
                  <a:lnTo>
                    <a:pt x="11627" y="12884"/>
                  </a:lnTo>
                  <a:cubicBezTo>
                    <a:pt x="12191" y="12838"/>
                    <a:pt x="12687" y="12565"/>
                    <a:pt x="13025" y="12114"/>
                  </a:cubicBezTo>
                  <a:cubicBezTo>
                    <a:pt x="13411" y="11600"/>
                    <a:pt x="13550" y="10901"/>
                    <a:pt x="13407" y="10197"/>
                  </a:cubicBezTo>
                  <a:lnTo>
                    <a:pt x="11792" y="2257"/>
                  </a:lnTo>
                  <a:cubicBezTo>
                    <a:pt x="11533" y="982"/>
                    <a:pt x="10410" y="1"/>
                    <a:pt x="9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6"/>
            <p:cNvSpPr/>
            <p:nvPr/>
          </p:nvSpPr>
          <p:spPr>
            <a:xfrm>
              <a:off x="2607400" y="401757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70" y="600"/>
                  </a:lnTo>
                  <a:cubicBezTo>
                    <a:pt x="683" y="689"/>
                    <a:pt x="1" y="1741"/>
                    <a:pt x="247" y="2946"/>
                  </a:cubicBezTo>
                  <a:lnTo>
                    <a:pt x="1860" y="10887"/>
                  </a:lnTo>
                  <a:cubicBezTo>
                    <a:pt x="2093" y="12038"/>
                    <a:pt x="3088" y="12913"/>
                    <a:pt x="4121" y="12913"/>
                  </a:cubicBezTo>
                  <a:cubicBezTo>
                    <a:pt x="4171" y="12913"/>
                    <a:pt x="4221" y="12911"/>
                    <a:pt x="4271" y="12907"/>
                  </a:cubicBezTo>
                  <a:lnTo>
                    <a:pt x="11427" y="12315"/>
                  </a:lnTo>
                  <a:cubicBezTo>
                    <a:pt x="12514" y="12226"/>
                    <a:pt x="13196" y="11175"/>
                    <a:pt x="12951" y="9968"/>
                  </a:cubicBezTo>
                  <a:lnTo>
                    <a:pt x="11337" y="2027"/>
                  </a:lnTo>
                  <a:cubicBezTo>
                    <a:pt x="11103" y="877"/>
                    <a:pt x="10109" y="1"/>
                    <a:pt x="9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6"/>
            <p:cNvSpPr/>
            <p:nvPr/>
          </p:nvSpPr>
          <p:spPr>
            <a:xfrm>
              <a:off x="3007000" y="3984500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3" y="0"/>
                  </a:moveTo>
                  <a:cubicBezTo>
                    <a:pt x="9023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3" y="688"/>
                    <a:pt x="0" y="1740"/>
                    <a:pt x="245" y="2945"/>
                  </a:cubicBezTo>
                  <a:lnTo>
                    <a:pt x="1859" y="10886"/>
                  </a:lnTo>
                  <a:cubicBezTo>
                    <a:pt x="2093" y="12038"/>
                    <a:pt x="3087" y="12914"/>
                    <a:pt x="4122" y="12914"/>
                  </a:cubicBezTo>
                  <a:cubicBezTo>
                    <a:pt x="4172" y="12914"/>
                    <a:pt x="4222" y="12912"/>
                    <a:pt x="4271" y="12908"/>
                  </a:cubicBezTo>
                  <a:lnTo>
                    <a:pt x="11427" y="12315"/>
                  </a:lnTo>
                  <a:cubicBezTo>
                    <a:pt x="12512" y="12225"/>
                    <a:pt x="13195" y="11174"/>
                    <a:pt x="12950" y="9969"/>
                  </a:cubicBezTo>
                  <a:lnTo>
                    <a:pt x="11336" y="2027"/>
                  </a:lnTo>
                  <a:cubicBezTo>
                    <a:pt x="11102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6"/>
            <p:cNvSpPr/>
            <p:nvPr/>
          </p:nvSpPr>
          <p:spPr>
            <a:xfrm>
              <a:off x="3406600" y="3951400"/>
              <a:ext cx="329875" cy="322850"/>
            </a:xfrm>
            <a:custGeom>
              <a:avLst/>
              <a:gdLst/>
              <a:ahLst/>
              <a:cxnLst/>
              <a:rect l="l" t="t" r="r" b="b"/>
              <a:pathLst>
                <a:path w="13195" h="12914" extrusionOk="0">
                  <a:moveTo>
                    <a:pt x="9073" y="0"/>
                  </a:moveTo>
                  <a:cubicBezTo>
                    <a:pt x="9023" y="0"/>
                    <a:pt x="8974" y="2"/>
                    <a:pt x="8924" y="6"/>
                  </a:cubicBezTo>
                  <a:lnTo>
                    <a:pt x="1769" y="599"/>
                  </a:lnTo>
                  <a:cubicBezTo>
                    <a:pt x="682" y="689"/>
                    <a:pt x="0" y="1740"/>
                    <a:pt x="245" y="2946"/>
                  </a:cubicBezTo>
                  <a:lnTo>
                    <a:pt x="1859" y="10886"/>
                  </a:lnTo>
                  <a:cubicBezTo>
                    <a:pt x="2093" y="12037"/>
                    <a:pt x="3086" y="12914"/>
                    <a:pt x="4121" y="12914"/>
                  </a:cubicBezTo>
                  <a:cubicBezTo>
                    <a:pt x="4171" y="12914"/>
                    <a:pt x="4221" y="12912"/>
                    <a:pt x="4271" y="12908"/>
                  </a:cubicBezTo>
                  <a:lnTo>
                    <a:pt x="11425" y="12315"/>
                  </a:lnTo>
                  <a:cubicBezTo>
                    <a:pt x="12512" y="12225"/>
                    <a:pt x="13195" y="11174"/>
                    <a:pt x="12949" y="9968"/>
                  </a:cubicBezTo>
                  <a:lnTo>
                    <a:pt x="11335" y="2028"/>
                  </a:lnTo>
                  <a:cubicBezTo>
                    <a:pt x="11101" y="876"/>
                    <a:pt x="10107" y="0"/>
                    <a:pt x="9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6"/>
            <p:cNvSpPr/>
            <p:nvPr/>
          </p:nvSpPr>
          <p:spPr>
            <a:xfrm>
              <a:off x="3806175" y="3918325"/>
              <a:ext cx="329875" cy="322825"/>
            </a:xfrm>
            <a:custGeom>
              <a:avLst/>
              <a:gdLst/>
              <a:ahLst/>
              <a:cxnLst/>
              <a:rect l="l" t="t" r="r" b="b"/>
              <a:pathLst>
                <a:path w="13195" h="12913" extrusionOk="0">
                  <a:moveTo>
                    <a:pt x="9075" y="0"/>
                  </a:moveTo>
                  <a:cubicBezTo>
                    <a:pt x="9025" y="0"/>
                    <a:pt x="8975" y="2"/>
                    <a:pt x="8925" y="6"/>
                  </a:cubicBezTo>
                  <a:lnTo>
                    <a:pt x="1769" y="599"/>
                  </a:lnTo>
                  <a:cubicBezTo>
                    <a:pt x="682" y="688"/>
                    <a:pt x="1" y="1739"/>
                    <a:pt x="246" y="2945"/>
                  </a:cubicBezTo>
                  <a:lnTo>
                    <a:pt x="1860" y="10885"/>
                  </a:lnTo>
                  <a:cubicBezTo>
                    <a:pt x="2093" y="12036"/>
                    <a:pt x="3087" y="12913"/>
                    <a:pt x="4120" y="12913"/>
                  </a:cubicBezTo>
                  <a:cubicBezTo>
                    <a:pt x="4170" y="12913"/>
                    <a:pt x="4220" y="12911"/>
                    <a:pt x="4270" y="12907"/>
                  </a:cubicBezTo>
                  <a:lnTo>
                    <a:pt x="11426" y="12314"/>
                  </a:lnTo>
                  <a:cubicBezTo>
                    <a:pt x="12513" y="12224"/>
                    <a:pt x="13194" y="11173"/>
                    <a:pt x="12949" y="9968"/>
                  </a:cubicBezTo>
                  <a:lnTo>
                    <a:pt x="11336" y="2027"/>
                  </a:lnTo>
                  <a:cubicBezTo>
                    <a:pt x="11102" y="876"/>
                    <a:pt x="10108" y="0"/>
                    <a:pt x="9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6"/>
            <p:cNvSpPr/>
            <p:nvPr/>
          </p:nvSpPr>
          <p:spPr>
            <a:xfrm>
              <a:off x="2869400" y="1956725"/>
              <a:ext cx="661875" cy="659475"/>
            </a:xfrm>
            <a:custGeom>
              <a:avLst/>
              <a:gdLst/>
              <a:ahLst/>
              <a:cxnLst/>
              <a:rect l="l" t="t" r="r" b="b"/>
              <a:pathLst>
                <a:path w="26475" h="26379" extrusionOk="0">
                  <a:moveTo>
                    <a:pt x="18267" y="143"/>
                  </a:moveTo>
                  <a:cubicBezTo>
                    <a:pt x="20333" y="143"/>
                    <a:pt x="22325" y="1903"/>
                    <a:pt x="22794" y="4204"/>
                  </a:cubicBezTo>
                  <a:lnTo>
                    <a:pt x="26073" y="20337"/>
                  </a:lnTo>
                  <a:cubicBezTo>
                    <a:pt x="26326" y="21586"/>
                    <a:pt x="26086" y="22816"/>
                    <a:pt x="25413" y="23714"/>
                  </a:cubicBezTo>
                  <a:cubicBezTo>
                    <a:pt x="24840" y="24477"/>
                    <a:pt x="23998" y="24940"/>
                    <a:pt x="23041" y="25019"/>
                  </a:cubicBezTo>
                  <a:lnTo>
                    <a:pt x="8504" y="26224"/>
                  </a:lnTo>
                  <a:cubicBezTo>
                    <a:pt x="8409" y="26231"/>
                    <a:pt x="8313" y="26235"/>
                    <a:pt x="8218" y="26235"/>
                  </a:cubicBezTo>
                  <a:cubicBezTo>
                    <a:pt x="6144" y="26235"/>
                    <a:pt x="4149" y="24480"/>
                    <a:pt x="3680" y="22174"/>
                  </a:cubicBezTo>
                  <a:lnTo>
                    <a:pt x="401" y="6042"/>
                  </a:lnTo>
                  <a:cubicBezTo>
                    <a:pt x="147" y="4792"/>
                    <a:pt x="387" y="3562"/>
                    <a:pt x="1061" y="2665"/>
                  </a:cubicBezTo>
                  <a:cubicBezTo>
                    <a:pt x="1633" y="1902"/>
                    <a:pt x="2475" y="1438"/>
                    <a:pt x="3432" y="1359"/>
                  </a:cubicBezTo>
                  <a:lnTo>
                    <a:pt x="17969" y="156"/>
                  </a:lnTo>
                  <a:cubicBezTo>
                    <a:pt x="18068" y="147"/>
                    <a:pt x="18168" y="143"/>
                    <a:pt x="18267" y="143"/>
                  </a:cubicBezTo>
                  <a:close/>
                  <a:moveTo>
                    <a:pt x="18267" y="1"/>
                  </a:moveTo>
                  <a:cubicBezTo>
                    <a:pt x="18164" y="1"/>
                    <a:pt x="18061" y="5"/>
                    <a:pt x="17958" y="13"/>
                  </a:cubicBezTo>
                  <a:lnTo>
                    <a:pt x="3421" y="1218"/>
                  </a:lnTo>
                  <a:cubicBezTo>
                    <a:pt x="2423" y="1300"/>
                    <a:pt x="1544" y="1784"/>
                    <a:pt x="947" y="2580"/>
                  </a:cubicBezTo>
                  <a:cubicBezTo>
                    <a:pt x="249" y="3509"/>
                    <a:pt x="0" y="4782"/>
                    <a:pt x="262" y="6071"/>
                  </a:cubicBezTo>
                  <a:lnTo>
                    <a:pt x="3541" y="22202"/>
                  </a:lnTo>
                  <a:cubicBezTo>
                    <a:pt x="4021" y="24569"/>
                    <a:pt x="6075" y="26378"/>
                    <a:pt x="8207" y="26378"/>
                  </a:cubicBezTo>
                  <a:cubicBezTo>
                    <a:pt x="8310" y="26378"/>
                    <a:pt x="8413" y="26374"/>
                    <a:pt x="8516" y="26365"/>
                  </a:cubicBezTo>
                  <a:lnTo>
                    <a:pt x="23052" y="25161"/>
                  </a:lnTo>
                  <a:cubicBezTo>
                    <a:pt x="24050" y="25078"/>
                    <a:pt x="24929" y="24594"/>
                    <a:pt x="25526" y="23798"/>
                  </a:cubicBezTo>
                  <a:cubicBezTo>
                    <a:pt x="26224" y="22869"/>
                    <a:pt x="26474" y="21597"/>
                    <a:pt x="26212" y="20309"/>
                  </a:cubicBezTo>
                  <a:lnTo>
                    <a:pt x="22934" y="4176"/>
                  </a:lnTo>
                  <a:cubicBezTo>
                    <a:pt x="22453" y="1809"/>
                    <a:pt x="20398" y="1"/>
                    <a:pt x="18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6"/>
            <p:cNvSpPr/>
            <p:nvPr/>
          </p:nvSpPr>
          <p:spPr>
            <a:xfrm>
              <a:off x="2915850" y="2003100"/>
              <a:ext cx="568950" cy="566750"/>
            </a:xfrm>
            <a:custGeom>
              <a:avLst/>
              <a:gdLst/>
              <a:ahLst/>
              <a:cxnLst/>
              <a:rect l="l" t="t" r="r" b="b"/>
              <a:pathLst>
                <a:path w="22758" h="22670" extrusionOk="0">
                  <a:moveTo>
                    <a:pt x="15671" y="285"/>
                  </a:moveTo>
                  <a:cubicBezTo>
                    <a:pt x="17396" y="285"/>
                    <a:pt x="19061" y="1758"/>
                    <a:pt x="19452" y="3685"/>
                  </a:cubicBezTo>
                  <a:lnTo>
                    <a:pt x="22250" y="17449"/>
                  </a:lnTo>
                  <a:cubicBezTo>
                    <a:pt x="22462" y="18492"/>
                    <a:pt x="22262" y="19518"/>
                    <a:pt x="21702" y="20265"/>
                  </a:cubicBezTo>
                  <a:cubicBezTo>
                    <a:pt x="21227" y="20897"/>
                    <a:pt x="20530" y="21281"/>
                    <a:pt x="19736" y="21346"/>
                  </a:cubicBezTo>
                  <a:lnTo>
                    <a:pt x="7334" y="22373"/>
                  </a:lnTo>
                  <a:cubicBezTo>
                    <a:pt x="7254" y="22380"/>
                    <a:pt x="7174" y="22383"/>
                    <a:pt x="7095" y="22383"/>
                  </a:cubicBezTo>
                  <a:cubicBezTo>
                    <a:pt x="5356" y="22383"/>
                    <a:pt x="3697" y="20915"/>
                    <a:pt x="3306" y="18984"/>
                  </a:cubicBezTo>
                  <a:lnTo>
                    <a:pt x="508" y="5220"/>
                  </a:lnTo>
                  <a:cubicBezTo>
                    <a:pt x="295" y="4177"/>
                    <a:pt x="496" y="3152"/>
                    <a:pt x="1056" y="2406"/>
                  </a:cubicBezTo>
                  <a:cubicBezTo>
                    <a:pt x="1530" y="1773"/>
                    <a:pt x="2229" y="1389"/>
                    <a:pt x="3021" y="1323"/>
                  </a:cubicBezTo>
                  <a:lnTo>
                    <a:pt x="15424" y="296"/>
                  </a:lnTo>
                  <a:cubicBezTo>
                    <a:pt x="15506" y="289"/>
                    <a:pt x="15588" y="286"/>
                    <a:pt x="15671" y="286"/>
                  </a:cubicBezTo>
                  <a:lnTo>
                    <a:pt x="15671" y="285"/>
                  </a:lnTo>
                  <a:close/>
                  <a:moveTo>
                    <a:pt x="15672" y="0"/>
                  </a:moveTo>
                  <a:cubicBezTo>
                    <a:pt x="15581" y="0"/>
                    <a:pt x="15491" y="4"/>
                    <a:pt x="15400" y="12"/>
                  </a:cubicBezTo>
                  <a:lnTo>
                    <a:pt x="2999" y="1039"/>
                  </a:lnTo>
                  <a:cubicBezTo>
                    <a:pt x="2123" y="1111"/>
                    <a:pt x="1352" y="1535"/>
                    <a:pt x="828" y="2233"/>
                  </a:cubicBezTo>
                  <a:cubicBezTo>
                    <a:pt x="219" y="3045"/>
                    <a:pt x="1" y="4154"/>
                    <a:pt x="229" y="5277"/>
                  </a:cubicBezTo>
                  <a:lnTo>
                    <a:pt x="3027" y="19042"/>
                  </a:lnTo>
                  <a:cubicBezTo>
                    <a:pt x="3444" y="21098"/>
                    <a:pt x="5232" y="22669"/>
                    <a:pt x="7089" y="22669"/>
                  </a:cubicBezTo>
                  <a:cubicBezTo>
                    <a:pt x="7178" y="22669"/>
                    <a:pt x="7268" y="22665"/>
                    <a:pt x="7357" y="22657"/>
                  </a:cubicBezTo>
                  <a:lnTo>
                    <a:pt x="19760" y="21630"/>
                  </a:lnTo>
                  <a:cubicBezTo>
                    <a:pt x="20635" y="21557"/>
                    <a:pt x="21405" y="21133"/>
                    <a:pt x="21929" y="20435"/>
                  </a:cubicBezTo>
                  <a:cubicBezTo>
                    <a:pt x="22539" y="19624"/>
                    <a:pt x="22757" y="18515"/>
                    <a:pt x="22529" y="17393"/>
                  </a:cubicBezTo>
                  <a:lnTo>
                    <a:pt x="19732" y="3628"/>
                  </a:lnTo>
                  <a:cubicBezTo>
                    <a:pt x="19314" y="1572"/>
                    <a:pt x="17525" y="0"/>
                    <a:pt x="156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6"/>
            <p:cNvSpPr/>
            <p:nvPr/>
          </p:nvSpPr>
          <p:spPr>
            <a:xfrm>
              <a:off x="2977800" y="2064900"/>
              <a:ext cx="445025" cy="443125"/>
            </a:xfrm>
            <a:custGeom>
              <a:avLst/>
              <a:gdLst/>
              <a:ahLst/>
              <a:cxnLst/>
              <a:rect l="l" t="t" r="r" b="b"/>
              <a:pathLst>
                <a:path w="17801" h="17725" extrusionOk="0">
                  <a:moveTo>
                    <a:pt x="12219" y="427"/>
                  </a:moveTo>
                  <a:cubicBezTo>
                    <a:pt x="13505" y="427"/>
                    <a:pt x="14746" y="1529"/>
                    <a:pt x="15038" y="2971"/>
                  </a:cubicBezTo>
                  <a:lnTo>
                    <a:pt x="17201" y="13608"/>
                  </a:lnTo>
                  <a:cubicBezTo>
                    <a:pt x="17359" y="14386"/>
                    <a:pt x="17211" y="15149"/>
                    <a:pt x="16795" y="15702"/>
                  </a:cubicBezTo>
                  <a:cubicBezTo>
                    <a:pt x="16448" y="16166"/>
                    <a:pt x="15934" y="16448"/>
                    <a:pt x="15352" y="16496"/>
                  </a:cubicBezTo>
                  <a:lnTo>
                    <a:pt x="5768" y="17290"/>
                  </a:lnTo>
                  <a:cubicBezTo>
                    <a:pt x="5706" y="17295"/>
                    <a:pt x="5644" y="17297"/>
                    <a:pt x="5582" y="17297"/>
                  </a:cubicBezTo>
                  <a:cubicBezTo>
                    <a:pt x="4297" y="17297"/>
                    <a:pt x="3057" y="16195"/>
                    <a:pt x="2764" y="14754"/>
                  </a:cubicBezTo>
                  <a:lnTo>
                    <a:pt x="602" y="4117"/>
                  </a:lnTo>
                  <a:cubicBezTo>
                    <a:pt x="444" y="3340"/>
                    <a:pt x="592" y="2578"/>
                    <a:pt x="1007" y="2024"/>
                  </a:cubicBezTo>
                  <a:cubicBezTo>
                    <a:pt x="1356" y="1560"/>
                    <a:pt x="1868" y="1278"/>
                    <a:pt x="2452" y="1229"/>
                  </a:cubicBezTo>
                  <a:lnTo>
                    <a:pt x="12036" y="436"/>
                  </a:lnTo>
                  <a:cubicBezTo>
                    <a:pt x="12097" y="430"/>
                    <a:pt x="12158" y="428"/>
                    <a:pt x="12219" y="428"/>
                  </a:cubicBezTo>
                  <a:lnTo>
                    <a:pt x="12219" y="427"/>
                  </a:lnTo>
                  <a:close/>
                  <a:moveTo>
                    <a:pt x="12216" y="0"/>
                  </a:moveTo>
                  <a:cubicBezTo>
                    <a:pt x="12144" y="0"/>
                    <a:pt x="12072" y="3"/>
                    <a:pt x="12000" y="9"/>
                  </a:cubicBezTo>
                  <a:lnTo>
                    <a:pt x="2415" y="803"/>
                  </a:lnTo>
                  <a:cubicBezTo>
                    <a:pt x="1709" y="861"/>
                    <a:pt x="1088" y="1204"/>
                    <a:pt x="665" y="1768"/>
                  </a:cubicBezTo>
                  <a:cubicBezTo>
                    <a:pt x="176" y="2418"/>
                    <a:pt x="0" y="3305"/>
                    <a:pt x="183" y="4202"/>
                  </a:cubicBezTo>
                  <a:lnTo>
                    <a:pt x="2344" y="14838"/>
                  </a:lnTo>
                  <a:cubicBezTo>
                    <a:pt x="2677" y="16475"/>
                    <a:pt x="4104" y="17724"/>
                    <a:pt x="5586" y="17724"/>
                  </a:cubicBezTo>
                  <a:cubicBezTo>
                    <a:pt x="5658" y="17724"/>
                    <a:pt x="5730" y="17721"/>
                    <a:pt x="5803" y="17715"/>
                  </a:cubicBezTo>
                  <a:lnTo>
                    <a:pt x="15386" y="16922"/>
                  </a:lnTo>
                  <a:cubicBezTo>
                    <a:pt x="16092" y="16863"/>
                    <a:pt x="16714" y="16521"/>
                    <a:pt x="17137" y="15958"/>
                  </a:cubicBezTo>
                  <a:cubicBezTo>
                    <a:pt x="17626" y="15307"/>
                    <a:pt x="17801" y="14420"/>
                    <a:pt x="17619" y="13523"/>
                  </a:cubicBezTo>
                  <a:lnTo>
                    <a:pt x="15457" y="2886"/>
                  </a:lnTo>
                  <a:cubicBezTo>
                    <a:pt x="15124" y="1250"/>
                    <a:pt x="13698" y="0"/>
                    <a:pt x="12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6"/>
            <p:cNvSpPr/>
            <p:nvPr/>
          </p:nvSpPr>
          <p:spPr>
            <a:xfrm>
              <a:off x="3035375" y="2125025"/>
              <a:ext cx="329900" cy="322850"/>
            </a:xfrm>
            <a:custGeom>
              <a:avLst/>
              <a:gdLst/>
              <a:ahLst/>
              <a:cxnLst/>
              <a:rect l="l" t="t" r="r" b="b"/>
              <a:pathLst>
                <a:path w="13196" h="12914" extrusionOk="0">
                  <a:moveTo>
                    <a:pt x="9075" y="1"/>
                  </a:moveTo>
                  <a:cubicBezTo>
                    <a:pt x="9025" y="1"/>
                    <a:pt x="8975" y="3"/>
                    <a:pt x="8925" y="7"/>
                  </a:cubicBezTo>
                  <a:lnTo>
                    <a:pt x="1769" y="600"/>
                  </a:lnTo>
                  <a:cubicBezTo>
                    <a:pt x="684" y="690"/>
                    <a:pt x="1" y="1739"/>
                    <a:pt x="246" y="2946"/>
                  </a:cubicBezTo>
                  <a:lnTo>
                    <a:pt x="1860" y="10887"/>
                  </a:lnTo>
                  <a:cubicBezTo>
                    <a:pt x="2093" y="12037"/>
                    <a:pt x="3087" y="12914"/>
                    <a:pt x="4121" y="12914"/>
                  </a:cubicBezTo>
                  <a:cubicBezTo>
                    <a:pt x="4171" y="12914"/>
                    <a:pt x="4221" y="12911"/>
                    <a:pt x="4271" y="12907"/>
                  </a:cubicBezTo>
                  <a:lnTo>
                    <a:pt x="11426" y="12315"/>
                  </a:lnTo>
                  <a:cubicBezTo>
                    <a:pt x="12513" y="12226"/>
                    <a:pt x="13196" y="11175"/>
                    <a:pt x="12950" y="9968"/>
                  </a:cubicBezTo>
                  <a:lnTo>
                    <a:pt x="11336" y="2027"/>
                  </a:lnTo>
                  <a:cubicBezTo>
                    <a:pt x="11102" y="877"/>
                    <a:pt x="10108" y="1"/>
                    <a:pt x="9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6"/>
            <p:cNvSpPr/>
            <p:nvPr/>
          </p:nvSpPr>
          <p:spPr>
            <a:xfrm>
              <a:off x="3196700" y="2253450"/>
              <a:ext cx="1213625" cy="391975"/>
            </a:xfrm>
            <a:custGeom>
              <a:avLst/>
              <a:gdLst/>
              <a:ahLst/>
              <a:cxnLst/>
              <a:rect l="l" t="t" r="r" b="b"/>
              <a:pathLst>
                <a:path w="48545" h="15679" extrusionOk="0">
                  <a:moveTo>
                    <a:pt x="8438" y="0"/>
                  </a:moveTo>
                  <a:cubicBezTo>
                    <a:pt x="8413" y="0"/>
                    <a:pt x="8389" y="1"/>
                    <a:pt x="8366" y="2"/>
                  </a:cubicBezTo>
                  <a:cubicBezTo>
                    <a:pt x="6950" y="62"/>
                    <a:pt x="1868" y="741"/>
                    <a:pt x="903" y="1258"/>
                  </a:cubicBezTo>
                  <a:cubicBezTo>
                    <a:pt x="0" y="1742"/>
                    <a:pt x="224" y="2188"/>
                    <a:pt x="672" y="2188"/>
                  </a:cubicBezTo>
                  <a:cubicBezTo>
                    <a:pt x="703" y="2188"/>
                    <a:pt x="735" y="2186"/>
                    <a:pt x="768" y="2181"/>
                  </a:cubicBezTo>
                  <a:lnTo>
                    <a:pt x="6104" y="1468"/>
                  </a:lnTo>
                  <a:lnTo>
                    <a:pt x="8899" y="3033"/>
                  </a:lnTo>
                  <a:cubicBezTo>
                    <a:pt x="8899" y="3033"/>
                    <a:pt x="7175" y="4721"/>
                    <a:pt x="7080" y="5864"/>
                  </a:cubicBezTo>
                  <a:cubicBezTo>
                    <a:pt x="6855" y="8566"/>
                    <a:pt x="6897" y="9301"/>
                    <a:pt x="7440" y="9301"/>
                  </a:cubicBezTo>
                  <a:cubicBezTo>
                    <a:pt x="7471" y="9301"/>
                    <a:pt x="7504" y="9299"/>
                    <a:pt x="7538" y="9294"/>
                  </a:cubicBezTo>
                  <a:cubicBezTo>
                    <a:pt x="8174" y="9209"/>
                    <a:pt x="8257" y="5964"/>
                    <a:pt x="8257" y="5964"/>
                  </a:cubicBezTo>
                  <a:lnTo>
                    <a:pt x="8732" y="5643"/>
                  </a:lnTo>
                  <a:lnTo>
                    <a:pt x="9182" y="8040"/>
                  </a:lnTo>
                  <a:cubicBezTo>
                    <a:pt x="9182" y="8040"/>
                    <a:pt x="9433" y="8378"/>
                    <a:pt x="9705" y="8378"/>
                  </a:cubicBezTo>
                  <a:cubicBezTo>
                    <a:pt x="9859" y="8378"/>
                    <a:pt x="10019" y="8269"/>
                    <a:pt x="10144" y="7929"/>
                  </a:cubicBezTo>
                  <a:cubicBezTo>
                    <a:pt x="10386" y="7275"/>
                    <a:pt x="9910" y="5743"/>
                    <a:pt x="9910" y="5743"/>
                  </a:cubicBezTo>
                  <a:lnTo>
                    <a:pt x="10841" y="4972"/>
                  </a:lnTo>
                  <a:cubicBezTo>
                    <a:pt x="10841" y="4972"/>
                    <a:pt x="11078" y="6962"/>
                    <a:pt x="11528" y="7208"/>
                  </a:cubicBezTo>
                  <a:cubicBezTo>
                    <a:pt x="11628" y="7264"/>
                    <a:pt x="11725" y="7289"/>
                    <a:pt x="11813" y="7289"/>
                  </a:cubicBezTo>
                  <a:cubicBezTo>
                    <a:pt x="12047" y="7289"/>
                    <a:pt x="12211" y="7105"/>
                    <a:pt x="12174" y="6828"/>
                  </a:cubicBezTo>
                  <a:cubicBezTo>
                    <a:pt x="12123" y="6446"/>
                    <a:pt x="11898" y="4970"/>
                    <a:pt x="11898" y="4970"/>
                  </a:cubicBezTo>
                  <a:lnTo>
                    <a:pt x="13550" y="3963"/>
                  </a:lnTo>
                  <a:cubicBezTo>
                    <a:pt x="13550" y="3963"/>
                    <a:pt x="40134" y="15155"/>
                    <a:pt x="42904" y="15561"/>
                  </a:cubicBezTo>
                  <a:cubicBezTo>
                    <a:pt x="43480" y="15645"/>
                    <a:pt x="44060" y="15679"/>
                    <a:pt x="44618" y="15679"/>
                  </a:cubicBezTo>
                  <a:cubicBezTo>
                    <a:pt x="46743" y="15679"/>
                    <a:pt x="48545" y="15194"/>
                    <a:pt x="48545" y="15194"/>
                  </a:cubicBezTo>
                  <a:lnTo>
                    <a:pt x="44926" y="8436"/>
                  </a:lnTo>
                  <a:cubicBezTo>
                    <a:pt x="44926" y="8436"/>
                    <a:pt x="18768" y="2363"/>
                    <a:pt x="17302" y="2041"/>
                  </a:cubicBezTo>
                  <a:cubicBezTo>
                    <a:pt x="15861" y="1725"/>
                    <a:pt x="9975" y="0"/>
                    <a:pt x="8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6"/>
            <p:cNvSpPr/>
            <p:nvPr/>
          </p:nvSpPr>
          <p:spPr>
            <a:xfrm>
              <a:off x="3195500" y="2246325"/>
              <a:ext cx="1223275" cy="406250"/>
            </a:xfrm>
            <a:custGeom>
              <a:avLst/>
              <a:gdLst/>
              <a:ahLst/>
              <a:cxnLst/>
              <a:rect l="l" t="t" r="r" b="b"/>
              <a:pathLst>
                <a:path w="48931" h="16250" extrusionOk="0">
                  <a:moveTo>
                    <a:pt x="8486" y="570"/>
                  </a:moveTo>
                  <a:cubicBezTo>
                    <a:pt x="9536" y="570"/>
                    <a:pt x="12904" y="1460"/>
                    <a:pt x="15148" y="2055"/>
                  </a:cubicBezTo>
                  <a:cubicBezTo>
                    <a:pt x="16110" y="2311"/>
                    <a:pt x="16869" y="2511"/>
                    <a:pt x="17289" y="2604"/>
                  </a:cubicBezTo>
                  <a:cubicBezTo>
                    <a:pt x="18685" y="2910"/>
                    <a:pt x="42814" y="8511"/>
                    <a:pt x="44785" y="8969"/>
                  </a:cubicBezTo>
                  <a:lnTo>
                    <a:pt x="48167" y="15288"/>
                  </a:lnTo>
                  <a:cubicBezTo>
                    <a:pt x="47548" y="15423"/>
                    <a:pt x="46186" y="15678"/>
                    <a:pt x="44663" y="15678"/>
                  </a:cubicBezTo>
                  <a:cubicBezTo>
                    <a:pt x="44118" y="15678"/>
                    <a:pt x="43552" y="15645"/>
                    <a:pt x="42993" y="15563"/>
                  </a:cubicBezTo>
                  <a:cubicBezTo>
                    <a:pt x="40291" y="15168"/>
                    <a:pt x="13974" y="4099"/>
                    <a:pt x="13709" y="3987"/>
                  </a:cubicBezTo>
                  <a:cubicBezTo>
                    <a:pt x="13674" y="3972"/>
                    <a:pt x="13636" y="3965"/>
                    <a:pt x="13598" y="3965"/>
                  </a:cubicBezTo>
                  <a:cubicBezTo>
                    <a:pt x="13597" y="3965"/>
                    <a:pt x="13595" y="3965"/>
                    <a:pt x="13593" y="3965"/>
                  </a:cubicBezTo>
                  <a:cubicBezTo>
                    <a:pt x="13542" y="3965"/>
                    <a:pt x="13492" y="3980"/>
                    <a:pt x="13450" y="4006"/>
                  </a:cubicBezTo>
                  <a:lnTo>
                    <a:pt x="11797" y="5012"/>
                  </a:lnTo>
                  <a:cubicBezTo>
                    <a:pt x="11699" y="5072"/>
                    <a:pt x="11646" y="5185"/>
                    <a:pt x="11664" y="5299"/>
                  </a:cubicBezTo>
                  <a:cubicBezTo>
                    <a:pt x="11664" y="5299"/>
                    <a:pt x="11887" y="6771"/>
                    <a:pt x="11938" y="7151"/>
                  </a:cubicBezTo>
                  <a:cubicBezTo>
                    <a:pt x="11946" y="7212"/>
                    <a:pt x="11936" y="7261"/>
                    <a:pt x="11911" y="7278"/>
                  </a:cubicBezTo>
                  <a:cubicBezTo>
                    <a:pt x="11899" y="7286"/>
                    <a:pt x="11881" y="7290"/>
                    <a:pt x="11859" y="7290"/>
                  </a:cubicBezTo>
                  <a:cubicBezTo>
                    <a:pt x="11821" y="7290"/>
                    <a:pt x="11771" y="7278"/>
                    <a:pt x="11714" y="7246"/>
                  </a:cubicBezTo>
                  <a:cubicBezTo>
                    <a:pt x="11539" y="7128"/>
                    <a:pt x="11285" y="6183"/>
                    <a:pt x="11170" y="5225"/>
                  </a:cubicBezTo>
                  <a:cubicBezTo>
                    <a:pt x="11152" y="5072"/>
                    <a:pt x="11022" y="4973"/>
                    <a:pt x="10886" y="4973"/>
                  </a:cubicBezTo>
                  <a:cubicBezTo>
                    <a:pt x="10824" y="4973"/>
                    <a:pt x="10760" y="4994"/>
                    <a:pt x="10706" y="5040"/>
                  </a:cubicBezTo>
                  <a:lnTo>
                    <a:pt x="9775" y="5810"/>
                  </a:lnTo>
                  <a:cubicBezTo>
                    <a:pt x="9686" y="5884"/>
                    <a:pt x="9649" y="6003"/>
                    <a:pt x="9684" y="6114"/>
                  </a:cubicBezTo>
                  <a:cubicBezTo>
                    <a:pt x="9857" y="6670"/>
                    <a:pt x="10075" y="7707"/>
                    <a:pt x="9924" y="8116"/>
                  </a:cubicBezTo>
                  <a:cubicBezTo>
                    <a:pt x="9849" y="8321"/>
                    <a:pt x="9776" y="8375"/>
                    <a:pt x="9757" y="8378"/>
                  </a:cubicBezTo>
                  <a:cubicBezTo>
                    <a:pt x="9754" y="8378"/>
                    <a:pt x="9751" y="8379"/>
                    <a:pt x="9748" y="8379"/>
                  </a:cubicBezTo>
                  <a:cubicBezTo>
                    <a:pt x="9685" y="8379"/>
                    <a:pt x="9580" y="8297"/>
                    <a:pt x="9495" y="8201"/>
                  </a:cubicBezTo>
                  <a:lnTo>
                    <a:pt x="9059" y="5875"/>
                  </a:lnTo>
                  <a:cubicBezTo>
                    <a:pt x="9033" y="5733"/>
                    <a:pt x="8909" y="5643"/>
                    <a:pt x="8778" y="5643"/>
                  </a:cubicBezTo>
                  <a:cubicBezTo>
                    <a:pt x="8724" y="5643"/>
                    <a:pt x="8669" y="5658"/>
                    <a:pt x="8619" y="5692"/>
                  </a:cubicBezTo>
                  <a:lnTo>
                    <a:pt x="8145" y="6014"/>
                  </a:lnTo>
                  <a:cubicBezTo>
                    <a:pt x="8069" y="6066"/>
                    <a:pt x="8023" y="6150"/>
                    <a:pt x="8021" y="6243"/>
                  </a:cubicBezTo>
                  <a:cubicBezTo>
                    <a:pt x="7982" y="7714"/>
                    <a:pt x="7749" y="9147"/>
                    <a:pt x="7548" y="9296"/>
                  </a:cubicBezTo>
                  <a:cubicBezTo>
                    <a:pt x="7529" y="9299"/>
                    <a:pt x="7507" y="9301"/>
                    <a:pt x="7486" y="9301"/>
                  </a:cubicBezTo>
                  <a:cubicBezTo>
                    <a:pt x="7458" y="9301"/>
                    <a:pt x="7433" y="9297"/>
                    <a:pt x="7420" y="9284"/>
                  </a:cubicBezTo>
                  <a:cubicBezTo>
                    <a:pt x="7172" y="9047"/>
                    <a:pt x="7322" y="7247"/>
                    <a:pt x="7411" y="6172"/>
                  </a:cubicBezTo>
                  <a:cubicBezTo>
                    <a:pt x="7482" y="5323"/>
                    <a:pt x="8688" y="3971"/>
                    <a:pt x="9147" y="3523"/>
                  </a:cubicBezTo>
                  <a:cubicBezTo>
                    <a:pt x="9283" y="3390"/>
                    <a:pt x="9252" y="3164"/>
                    <a:pt x="9087" y="3071"/>
                  </a:cubicBezTo>
                  <a:lnTo>
                    <a:pt x="6292" y="1505"/>
                  </a:lnTo>
                  <a:cubicBezTo>
                    <a:pt x="6249" y="1481"/>
                    <a:pt x="6202" y="1468"/>
                    <a:pt x="6154" y="1468"/>
                  </a:cubicBezTo>
                  <a:cubicBezTo>
                    <a:pt x="6141" y="1468"/>
                    <a:pt x="6128" y="1469"/>
                    <a:pt x="6115" y="1471"/>
                  </a:cubicBezTo>
                  <a:lnTo>
                    <a:pt x="778" y="2184"/>
                  </a:lnTo>
                  <a:cubicBezTo>
                    <a:pt x="756" y="2186"/>
                    <a:pt x="733" y="2189"/>
                    <a:pt x="712" y="2189"/>
                  </a:cubicBezTo>
                  <a:cubicBezTo>
                    <a:pt x="676" y="2188"/>
                    <a:pt x="649" y="2185"/>
                    <a:pt x="633" y="2185"/>
                  </a:cubicBezTo>
                  <a:cubicBezTo>
                    <a:pt x="621" y="2185"/>
                    <a:pt x="614" y="2186"/>
                    <a:pt x="614" y="2192"/>
                  </a:cubicBezTo>
                  <a:lnTo>
                    <a:pt x="614" y="2192"/>
                  </a:lnTo>
                  <a:cubicBezTo>
                    <a:pt x="617" y="2152"/>
                    <a:pt x="713" y="1994"/>
                    <a:pt x="1085" y="1795"/>
                  </a:cubicBezTo>
                  <a:cubicBezTo>
                    <a:pt x="1995" y="1307"/>
                    <a:pt x="7012" y="631"/>
                    <a:pt x="8425" y="571"/>
                  </a:cubicBezTo>
                  <a:cubicBezTo>
                    <a:pt x="8444" y="571"/>
                    <a:pt x="8464" y="570"/>
                    <a:pt x="8486" y="570"/>
                  </a:cubicBezTo>
                  <a:close/>
                  <a:moveTo>
                    <a:pt x="8484" y="1"/>
                  </a:moveTo>
                  <a:cubicBezTo>
                    <a:pt x="8455" y="1"/>
                    <a:pt x="8427" y="1"/>
                    <a:pt x="8401" y="2"/>
                  </a:cubicBezTo>
                  <a:cubicBezTo>
                    <a:pt x="7065" y="59"/>
                    <a:pt x="1874" y="726"/>
                    <a:pt x="817" y="1293"/>
                  </a:cubicBezTo>
                  <a:cubicBezTo>
                    <a:pt x="8" y="1726"/>
                    <a:pt x="1" y="2142"/>
                    <a:pt x="68" y="2353"/>
                  </a:cubicBezTo>
                  <a:cubicBezTo>
                    <a:pt x="149" y="2604"/>
                    <a:pt x="402" y="2758"/>
                    <a:pt x="715" y="2758"/>
                  </a:cubicBezTo>
                  <a:cubicBezTo>
                    <a:pt x="760" y="2758"/>
                    <a:pt x="806" y="2755"/>
                    <a:pt x="853" y="2748"/>
                  </a:cubicBezTo>
                  <a:lnTo>
                    <a:pt x="6095" y="2049"/>
                  </a:lnTo>
                  <a:lnTo>
                    <a:pt x="8486" y="3388"/>
                  </a:lnTo>
                  <a:cubicBezTo>
                    <a:pt x="7980" y="3929"/>
                    <a:pt x="6923" y="5169"/>
                    <a:pt x="6844" y="6126"/>
                  </a:cubicBezTo>
                  <a:cubicBezTo>
                    <a:pt x="6647" y="8488"/>
                    <a:pt x="6646" y="9335"/>
                    <a:pt x="7026" y="9699"/>
                  </a:cubicBezTo>
                  <a:cubicBezTo>
                    <a:pt x="7148" y="9814"/>
                    <a:pt x="7303" y="9871"/>
                    <a:pt x="7489" y="9871"/>
                  </a:cubicBezTo>
                  <a:cubicBezTo>
                    <a:pt x="7532" y="9871"/>
                    <a:pt x="7577" y="9868"/>
                    <a:pt x="7624" y="9862"/>
                  </a:cubicBezTo>
                  <a:cubicBezTo>
                    <a:pt x="8321" y="9770"/>
                    <a:pt x="8533" y="7988"/>
                    <a:pt x="8584" y="6436"/>
                  </a:cubicBezTo>
                  <a:lnTo>
                    <a:pt x="8950" y="8378"/>
                  </a:lnTo>
                  <a:cubicBezTo>
                    <a:pt x="8958" y="8421"/>
                    <a:pt x="8974" y="8460"/>
                    <a:pt x="9000" y="8495"/>
                  </a:cubicBezTo>
                  <a:cubicBezTo>
                    <a:pt x="9037" y="8545"/>
                    <a:pt x="9351" y="8948"/>
                    <a:pt x="9754" y="8948"/>
                  </a:cubicBezTo>
                  <a:cubicBezTo>
                    <a:pt x="9781" y="8948"/>
                    <a:pt x="9809" y="8946"/>
                    <a:pt x="9838" y="8942"/>
                  </a:cubicBezTo>
                  <a:cubicBezTo>
                    <a:pt x="10111" y="8903"/>
                    <a:pt x="10320" y="8691"/>
                    <a:pt x="10459" y="8314"/>
                  </a:cubicBezTo>
                  <a:cubicBezTo>
                    <a:pt x="10681" y="7711"/>
                    <a:pt x="10410" y="6586"/>
                    <a:pt x="10283" y="6130"/>
                  </a:cubicBezTo>
                  <a:lnTo>
                    <a:pt x="10678" y="5804"/>
                  </a:lnTo>
                  <a:cubicBezTo>
                    <a:pt x="10796" y="6528"/>
                    <a:pt x="11029" y="7518"/>
                    <a:pt x="11438" y="7744"/>
                  </a:cubicBezTo>
                  <a:cubicBezTo>
                    <a:pt x="11579" y="7822"/>
                    <a:pt x="11724" y="7860"/>
                    <a:pt x="11862" y="7860"/>
                  </a:cubicBezTo>
                  <a:cubicBezTo>
                    <a:pt x="11997" y="7860"/>
                    <a:pt x="12126" y="7823"/>
                    <a:pt x="12235" y="7748"/>
                  </a:cubicBezTo>
                  <a:cubicBezTo>
                    <a:pt x="12441" y="7607"/>
                    <a:pt x="12542" y="7357"/>
                    <a:pt x="12505" y="7077"/>
                  </a:cubicBezTo>
                  <a:cubicBezTo>
                    <a:pt x="12464" y="6779"/>
                    <a:pt x="12319" y="5812"/>
                    <a:pt x="12257" y="5401"/>
                  </a:cubicBezTo>
                  <a:lnTo>
                    <a:pt x="13623" y="4569"/>
                  </a:lnTo>
                  <a:cubicBezTo>
                    <a:pt x="15894" y="5524"/>
                    <a:pt x="40209" y="15732"/>
                    <a:pt x="42911" y="16127"/>
                  </a:cubicBezTo>
                  <a:cubicBezTo>
                    <a:pt x="43507" y="16214"/>
                    <a:pt x="44107" y="16249"/>
                    <a:pt x="44681" y="16249"/>
                  </a:cubicBezTo>
                  <a:cubicBezTo>
                    <a:pt x="46796" y="16249"/>
                    <a:pt x="48574" y="15780"/>
                    <a:pt x="48666" y="15755"/>
                  </a:cubicBezTo>
                  <a:cubicBezTo>
                    <a:pt x="48843" y="15707"/>
                    <a:pt x="48930" y="15507"/>
                    <a:pt x="48843" y="15345"/>
                  </a:cubicBezTo>
                  <a:lnTo>
                    <a:pt x="45225" y="8587"/>
                  </a:lnTo>
                  <a:cubicBezTo>
                    <a:pt x="45187" y="8515"/>
                    <a:pt x="45118" y="8463"/>
                    <a:pt x="45039" y="8444"/>
                  </a:cubicBezTo>
                  <a:cubicBezTo>
                    <a:pt x="44777" y="8383"/>
                    <a:pt x="18861" y="2366"/>
                    <a:pt x="17411" y="2048"/>
                  </a:cubicBezTo>
                  <a:cubicBezTo>
                    <a:pt x="17004" y="1958"/>
                    <a:pt x="16210" y="1748"/>
                    <a:pt x="15294" y="1505"/>
                  </a:cubicBezTo>
                  <a:cubicBezTo>
                    <a:pt x="12892" y="869"/>
                    <a:pt x="9618" y="1"/>
                    <a:pt x="84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6"/>
            <p:cNvSpPr/>
            <p:nvPr/>
          </p:nvSpPr>
          <p:spPr>
            <a:xfrm>
              <a:off x="6187450" y="2827100"/>
              <a:ext cx="128925" cy="146200"/>
            </a:xfrm>
            <a:custGeom>
              <a:avLst/>
              <a:gdLst/>
              <a:ahLst/>
              <a:cxnLst/>
              <a:rect l="l" t="t" r="r" b="b"/>
              <a:pathLst>
                <a:path w="5157" h="5848" extrusionOk="0">
                  <a:moveTo>
                    <a:pt x="2936" y="1"/>
                  </a:moveTo>
                  <a:cubicBezTo>
                    <a:pt x="2414" y="1"/>
                    <a:pt x="1888" y="246"/>
                    <a:pt x="1778" y="679"/>
                  </a:cubicBezTo>
                  <a:cubicBezTo>
                    <a:pt x="1778" y="679"/>
                    <a:pt x="1" y="3503"/>
                    <a:pt x="462" y="3729"/>
                  </a:cubicBezTo>
                  <a:cubicBezTo>
                    <a:pt x="484" y="3740"/>
                    <a:pt x="509" y="3745"/>
                    <a:pt x="537" y="3745"/>
                  </a:cubicBezTo>
                  <a:cubicBezTo>
                    <a:pt x="1095" y="3745"/>
                    <a:pt x="2776" y="1695"/>
                    <a:pt x="2776" y="1695"/>
                  </a:cubicBezTo>
                  <a:lnTo>
                    <a:pt x="2776" y="1695"/>
                  </a:lnTo>
                  <a:lnTo>
                    <a:pt x="1864" y="4547"/>
                  </a:lnTo>
                  <a:cubicBezTo>
                    <a:pt x="1864" y="4547"/>
                    <a:pt x="1839" y="4771"/>
                    <a:pt x="2070" y="4771"/>
                  </a:cubicBezTo>
                  <a:cubicBezTo>
                    <a:pt x="2213" y="4771"/>
                    <a:pt x="2451" y="4687"/>
                    <a:pt x="2851" y="4415"/>
                  </a:cubicBezTo>
                  <a:cubicBezTo>
                    <a:pt x="3518" y="3962"/>
                    <a:pt x="3664" y="3062"/>
                    <a:pt x="3682" y="2461"/>
                  </a:cubicBezTo>
                  <a:lnTo>
                    <a:pt x="3682" y="2461"/>
                  </a:lnTo>
                  <a:lnTo>
                    <a:pt x="3774" y="4867"/>
                  </a:lnTo>
                  <a:cubicBezTo>
                    <a:pt x="3774" y="4867"/>
                    <a:pt x="3138" y="5847"/>
                    <a:pt x="3895" y="5847"/>
                  </a:cubicBezTo>
                  <a:cubicBezTo>
                    <a:pt x="3940" y="5847"/>
                    <a:pt x="3991" y="5844"/>
                    <a:pt x="4047" y="5836"/>
                  </a:cubicBezTo>
                  <a:cubicBezTo>
                    <a:pt x="5035" y="5704"/>
                    <a:pt x="5156" y="3388"/>
                    <a:pt x="5062" y="2683"/>
                  </a:cubicBezTo>
                  <a:cubicBezTo>
                    <a:pt x="4969" y="1977"/>
                    <a:pt x="4413" y="1046"/>
                    <a:pt x="3895" y="396"/>
                  </a:cubicBezTo>
                  <a:cubicBezTo>
                    <a:pt x="3680" y="126"/>
                    <a:pt x="3309" y="1"/>
                    <a:pt x="2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6"/>
            <p:cNvSpPr/>
            <p:nvPr/>
          </p:nvSpPr>
          <p:spPr>
            <a:xfrm>
              <a:off x="6186375" y="2820025"/>
              <a:ext cx="136125" cy="160350"/>
            </a:xfrm>
            <a:custGeom>
              <a:avLst/>
              <a:gdLst/>
              <a:ahLst/>
              <a:cxnLst/>
              <a:rect l="l" t="t" r="r" b="b"/>
              <a:pathLst>
                <a:path w="5445" h="6414" extrusionOk="0">
                  <a:moveTo>
                    <a:pt x="2980" y="568"/>
                  </a:moveTo>
                  <a:cubicBezTo>
                    <a:pt x="3289" y="568"/>
                    <a:pt x="3570" y="673"/>
                    <a:pt x="3716" y="856"/>
                  </a:cubicBezTo>
                  <a:cubicBezTo>
                    <a:pt x="4171" y="1427"/>
                    <a:pt x="4735" y="2331"/>
                    <a:pt x="4824" y="3003"/>
                  </a:cubicBezTo>
                  <a:cubicBezTo>
                    <a:pt x="4865" y="3312"/>
                    <a:pt x="4862" y="4042"/>
                    <a:pt x="4726" y="4699"/>
                  </a:cubicBezTo>
                  <a:cubicBezTo>
                    <a:pt x="4583" y="5383"/>
                    <a:pt x="4338" y="5797"/>
                    <a:pt x="4054" y="5836"/>
                  </a:cubicBezTo>
                  <a:cubicBezTo>
                    <a:pt x="4011" y="5842"/>
                    <a:pt x="3967" y="5845"/>
                    <a:pt x="3924" y="5845"/>
                  </a:cubicBezTo>
                  <a:cubicBezTo>
                    <a:pt x="3902" y="5845"/>
                    <a:pt x="3881" y="5844"/>
                    <a:pt x="3859" y="5843"/>
                  </a:cubicBezTo>
                  <a:lnTo>
                    <a:pt x="3854" y="5843"/>
                  </a:lnTo>
                  <a:cubicBezTo>
                    <a:pt x="3835" y="5759"/>
                    <a:pt x="3932" y="5497"/>
                    <a:pt x="4057" y="5303"/>
                  </a:cubicBezTo>
                  <a:cubicBezTo>
                    <a:pt x="4089" y="5255"/>
                    <a:pt x="4105" y="5196"/>
                    <a:pt x="4103" y="5138"/>
                  </a:cubicBezTo>
                  <a:lnTo>
                    <a:pt x="4012" y="2753"/>
                  </a:lnTo>
                  <a:cubicBezTo>
                    <a:pt x="4020" y="2538"/>
                    <a:pt x="4011" y="2323"/>
                    <a:pt x="3986" y="2109"/>
                  </a:cubicBezTo>
                  <a:cubicBezTo>
                    <a:pt x="3968" y="1967"/>
                    <a:pt x="3843" y="1862"/>
                    <a:pt x="3706" y="1862"/>
                  </a:cubicBezTo>
                  <a:cubicBezTo>
                    <a:pt x="3698" y="1862"/>
                    <a:pt x="3689" y="1862"/>
                    <a:pt x="3680" y="1863"/>
                  </a:cubicBezTo>
                  <a:cubicBezTo>
                    <a:pt x="3528" y="1877"/>
                    <a:pt x="3414" y="2006"/>
                    <a:pt x="3419" y="2158"/>
                  </a:cubicBezTo>
                  <a:lnTo>
                    <a:pt x="3442" y="2757"/>
                  </a:lnTo>
                  <a:cubicBezTo>
                    <a:pt x="3425" y="3297"/>
                    <a:pt x="3295" y="4082"/>
                    <a:pt x="2735" y="4462"/>
                  </a:cubicBezTo>
                  <a:cubicBezTo>
                    <a:pt x="2489" y="4629"/>
                    <a:pt x="2330" y="4706"/>
                    <a:pt x="2235" y="4741"/>
                  </a:cubicBezTo>
                  <a:lnTo>
                    <a:pt x="3091" y="2065"/>
                  </a:lnTo>
                  <a:cubicBezTo>
                    <a:pt x="3133" y="1934"/>
                    <a:pt x="3076" y="1793"/>
                    <a:pt x="2955" y="1728"/>
                  </a:cubicBezTo>
                  <a:cubicBezTo>
                    <a:pt x="2913" y="1704"/>
                    <a:pt x="2866" y="1693"/>
                    <a:pt x="2820" y="1693"/>
                  </a:cubicBezTo>
                  <a:cubicBezTo>
                    <a:pt x="2737" y="1693"/>
                    <a:pt x="2655" y="1729"/>
                    <a:pt x="2600" y="1798"/>
                  </a:cubicBezTo>
                  <a:cubicBezTo>
                    <a:pt x="1854" y="2706"/>
                    <a:pt x="1045" y="3506"/>
                    <a:pt x="729" y="3708"/>
                  </a:cubicBezTo>
                  <a:cubicBezTo>
                    <a:pt x="835" y="3249"/>
                    <a:pt x="1455" y="2077"/>
                    <a:pt x="2063" y="1114"/>
                  </a:cubicBezTo>
                  <a:cubicBezTo>
                    <a:pt x="2078" y="1089"/>
                    <a:pt x="2091" y="1061"/>
                    <a:pt x="2098" y="1032"/>
                  </a:cubicBezTo>
                  <a:cubicBezTo>
                    <a:pt x="2159" y="794"/>
                    <a:pt x="2442" y="652"/>
                    <a:pt x="2687" y="599"/>
                  </a:cubicBezTo>
                  <a:cubicBezTo>
                    <a:pt x="2785" y="578"/>
                    <a:pt x="2884" y="568"/>
                    <a:pt x="2980" y="568"/>
                  </a:cubicBezTo>
                  <a:close/>
                  <a:moveTo>
                    <a:pt x="2972" y="0"/>
                  </a:moveTo>
                  <a:cubicBezTo>
                    <a:pt x="2831" y="0"/>
                    <a:pt x="2694" y="15"/>
                    <a:pt x="2567" y="43"/>
                  </a:cubicBezTo>
                  <a:cubicBezTo>
                    <a:pt x="2053" y="154"/>
                    <a:pt x="1680" y="452"/>
                    <a:pt x="1558" y="845"/>
                  </a:cubicBezTo>
                  <a:cubicBezTo>
                    <a:pt x="1066" y="1629"/>
                    <a:pt x="1" y="3424"/>
                    <a:pt x="165" y="4003"/>
                  </a:cubicBezTo>
                  <a:cubicBezTo>
                    <a:pt x="195" y="4118"/>
                    <a:pt x="274" y="4214"/>
                    <a:pt x="380" y="4267"/>
                  </a:cubicBezTo>
                  <a:cubicBezTo>
                    <a:pt x="419" y="4286"/>
                    <a:pt x="476" y="4314"/>
                    <a:pt x="567" y="4314"/>
                  </a:cubicBezTo>
                  <a:cubicBezTo>
                    <a:pt x="796" y="4314"/>
                    <a:pt x="1238" y="4136"/>
                    <a:pt x="2134" y="3194"/>
                  </a:cubicBezTo>
                  <a:lnTo>
                    <a:pt x="2134" y="3194"/>
                  </a:lnTo>
                  <a:lnTo>
                    <a:pt x="1624" y="4797"/>
                  </a:lnTo>
                  <a:cubicBezTo>
                    <a:pt x="1608" y="4943"/>
                    <a:pt x="1655" y="5154"/>
                    <a:pt x="1846" y="5268"/>
                  </a:cubicBezTo>
                  <a:cubicBezTo>
                    <a:pt x="1924" y="5315"/>
                    <a:pt x="2012" y="5339"/>
                    <a:pt x="2113" y="5339"/>
                  </a:cubicBezTo>
                  <a:cubicBezTo>
                    <a:pt x="2349" y="5339"/>
                    <a:pt x="2653" y="5206"/>
                    <a:pt x="3056" y="4933"/>
                  </a:cubicBezTo>
                  <a:cubicBezTo>
                    <a:pt x="3231" y="4813"/>
                    <a:pt x="3384" y="4663"/>
                    <a:pt x="3508" y="4492"/>
                  </a:cubicBezTo>
                  <a:lnTo>
                    <a:pt x="3530" y="5073"/>
                  </a:lnTo>
                  <a:cubicBezTo>
                    <a:pt x="3393" y="5305"/>
                    <a:pt x="3153" y="5803"/>
                    <a:pt x="3372" y="6147"/>
                  </a:cubicBezTo>
                  <a:cubicBezTo>
                    <a:pt x="3451" y="6275"/>
                    <a:pt x="3615" y="6414"/>
                    <a:pt x="3944" y="6414"/>
                  </a:cubicBezTo>
                  <a:cubicBezTo>
                    <a:pt x="4006" y="6413"/>
                    <a:pt x="4067" y="6408"/>
                    <a:pt x="4128" y="6400"/>
                  </a:cubicBezTo>
                  <a:cubicBezTo>
                    <a:pt x="4515" y="6348"/>
                    <a:pt x="5030" y="6031"/>
                    <a:pt x="5284" y="4814"/>
                  </a:cubicBezTo>
                  <a:cubicBezTo>
                    <a:pt x="5426" y="4127"/>
                    <a:pt x="5444" y="3345"/>
                    <a:pt x="5389" y="2927"/>
                  </a:cubicBezTo>
                  <a:cubicBezTo>
                    <a:pt x="5284" y="2142"/>
                    <a:pt x="4686" y="1159"/>
                    <a:pt x="4161" y="501"/>
                  </a:cubicBezTo>
                  <a:cubicBezTo>
                    <a:pt x="3876" y="144"/>
                    <a:pt x="3408" y="0"/>
                    <a:pt x="2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6"/>
            <p:cNvSpPr/>
            <p:nvPr/>
          </p:nvSpPr>
          <p:spPr>
            <a:xfrm>
              <a:off x="5645500" y="2251925"/>
              <a:ext cx="725925" cy="713400"/>
            </a:xfrm>
            <a:custGeom>
              <a:avLst/>
              <a:gdLst/>
              <a:ahLst/>
              <a:cxnLst/>
              <a:rect l="l" t="t" r="r" b="b"/>
              <a:pathLst>
                <a:path w="29037" h="28536" extrusionOk="0">
                  <a:moveTo>
                    <a:pt x="3775" y="1"/>
                  </a:moveTo>
                  <a:cubicBezTo>
                    <a:pt x="3775" y="1"/>
                    <a:pt x="2578" y="760"/>
                    <a:pt x="1336" y="2219"/>
                  </a:cubicBezTo>
                  <a:cubicBezTo>
                    <a:pt x="95" y="3678"/>
                    <a:pt x="1" y="7283"/>
                    <a:pt x="1" y="7283"/>
                  </a:cubicBezTo>
                  <a:lnTo>
                    <a:pt x="2034" y="7442"/>
                  </a:lnTo>
                  <a:cubicBezTo>
                    <a:pt x="2034" y="7442"/>
                    <a:pt x="5018" y="9341"/>
                    <a:pt x="8265" y="11063"/>
                  </a:cubicBezTo>
                  <a:cubicBezTo>
                    <a:pt x="11512" y="12784"/>
                    <a:pt x="20142" y="18240"/>
                    <a:pt x="20142" y="18240"/>
                  </a:cubicBezTo>
                  <a:lnTo>
                    <a:pt x="19758" y="20733"/>
                  </a:lnTo>
                  <a:cubicBezTo>
                    <a:pt x="19758" y="20733"/>
                    <a:pt x="19777" y="23029"/>
                    <a:pt x="19664" y="24338"/>
                  </a:cubicBezTo>
                  <a:cubicBezTo>
                    <a:pt x="19552" y="25646"/>
                    <a:pt x="19778" y="27339"/>
                    <a:pt x="19873" y="28045"/>
                  </a:cubicBezTo>
                  <a:cubicBezTo>
                    <a:pt x="19893" y="28194"/>
                    <a:pt x="19953" y="28261"/>
                    <a:pt x="20038" y="28261"/>
                  </a:cubicBezTo>
                  <a:cubicBezTo>
                    <a:pt x="20355" y="28261"/>
                    <a:pt x="21018" y="27331"/>
                    <a:pt x="21218" y="26284"/>
                  </a:cubicBezTo>
                  <a:cubicBezTo>
                    <a:pt x="21472" y="24957"/>
                    <a:pt x="21423" y="23527"/>
                    <a:pt x="21423" y="23527"/>
                  </a:cubicBezTo>
                  <a:lnTo>
                    <a:pt x="21423" y="23527"/>
                  </a:lnTo>
                  <a:cubicBezTo>
                    <a:pt x="21424" y="23527"/>
                    <a:pt x="24379" y="24138"/>
                    <a:pt x="25339" y="24871"/>
                  </a:cubicBezTo>
                  <a:cubicBezTo>
                    <a:pt x="26299" y="25605"/>
                    <a:pt x="27551" y="27449"/>
                    <a:pt x="28088" y="28240"/>
                  </a:cubicBezTo>
                  <a:cubicBezTo>
                    <a:pt x="28228" y="28446"/>
                    <a:pt x="28362" y="28536"/>
                    <a:pt x="28481" y="28536"/>
                  </a:cubicBezTo>
                  <a:cubicBezTo>
                    <a:pt x="28819" y="28536"/>
                    <a:pt x="29036" y="27814"/>
                    <a:pt x="28925" y="26979"/>
                  </a:cubicBezTo>
                  <a:cubicBezTo>
                    <a:pt x="28774" y="25849"/>
                    <a:pt x="26543" y="23130"/>
                    <a:pt x="25847" y="22218"/>
                  </a:cubicBezTo>
                  <a:cubicBezTo>
                    <a:pt x="25150" y="21305"/>
                    <a:pt x="24162" y="19282"/>
                    <a:pt x="23813" y="17749"/>
                  </a:cubicBezTo>
                  <a:cubicBezTo>
                    <a:pt x="23464" y="16215"/>
                    <a:pt x="10417" y="2442"/>
                    <a:pt x="8714" y="1520"/>
                  </a:cubicBezTo>
                  <a:cubicBezTo>
                    <a:pt x="7010" y="599"/>
                    <a:pt x="3775" y="1"/>
                    <a:pt x="3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6"/>
            <p:cNvSpPr/>
            <p:nvPr/>
          </p:nvSpPr>
          <p:spPr>
            <a:xfrm>
              <a:off x="5638325" y="2244825"/>
              <a:ext cx="739900" cy="727625"/>
            </a:xfrm>
            <a:custGeom>
              <a:avLst/>
              <a:gdLst/>
              <a:ahLst/>
              <a:cxnLst/>
              <a:rect l="l" t="t" r="r" b="b"/>
              <a:pathLst>
                <a:path w="29596" h="29105" extrusionOk="0">
                  <a:moveTo>
                    <a:pt x="4123" y="586"/>
                  </a:moveTo>
                  <a:cubicBezTo>
                    <a:pt x="4705" y="701"/>
                    <a:pt x="7397" y="1260"/>
                    <a:pt x="8866" y="2055"/>
                  </a:cubicBezTo>
                  <a:cubicBezTo>
                    <a:pt x="10674" y="3033"/>
                    <a:pt x="23533" y="16825"/>
                    <a:pt x="23822" y="18095"/>
                  </a:cubicBezTo>
                  <a:cubicBezTo>
                    <a:pt x="24180" y="19668"/>
                    <a:pt x="25188" y="21732"/>
                    <a:pt x="25908" y="22675"/>
                  </a:cubicBezTo>
                  <a:cubicBezTo>
                    <a:pt x="25997" y="22791"/>
                    <a:pt x="26112" y="22939"/>
                    <a:pt x="26244" y="23108"/>
                  </a:cubicBezTo>
                  <a:cubicBezTo>
                    <a:pt x="27077" y="24173"/>
                    <a:pt x="28808" y="26391"/>
                    <a:pt x="28930" y="27300"/>
                  </a:cubicBezTo>
                  <a:cubicBezTo>
                    <a:pt x="29029" y="28036"/>
                    <a:pt x="28839" y="28489"/>
                    <a:pt x="28776" y="28535"/>
                  </a:cubicBezTo>
                  <a:cubicBezTo>
                    <a:pt x="28776" y="28535"/>
                    <a:pt x="28714" y="28514"/>
                    <a:pt x="28609" y="28360"/>
                  </a:cubicBezTo>
                  <a:cubicBezTo>
                    <a:pt x="28066" y="27561"/>
                    <a:pt x="26795" y="25689"/>
                    <a:pt x="25800" y="24929"/>
                  </a:cubicBezTo>
                  <a:cubicBezTo>
                    <a:pt x="24800" y="24164"/>
                    <a:pt x="21892" y="23557"/>
                    <a:pt x="21769" y="23532"/>
                  </a:cubicBezTo>
                  <a:cubicBezTo>
                    <a:pt x="21750" y="23528"/>
                    <a:pt x="21731" y="23527"/>
                    <a:pt x="21712" y="23527"/>
                  </a:cubicBezTo>
                  <a:lnTo>
                    <a:pt x="21712" y="23526"/>
                  </a:lnTo>
                  <a:cubicBezTo>
                    <a:pt x="21550" y="23526"/>
                    <a:pt x="21422" y="23659"/>
                    <a:pt x="21427" y="23819"/>
                  </a:cubicBezTo>
                  <a:cubicBezTo>
                    <a:pt x="21427" y="23834"/>
                    <a:pt x="21470" y="25236"/>
                    <a:pt x="21225" y="26514"/>
                  </a:cubicBezTo>
                  <a:cubicBezTo>
                    <a:pt x="21076" y="27299"/>
                    <a:pt x="20668" y="27942"/>
                    <a:pt x="20427" y="28173"/>
                  </a:cubicBezTo>
                  <a:cubicBezTo>
                    <a:pt x="20327" y="27415"/>
                    <a:pt x="20132" y="25855"/>
                    <a:pt x="20235" y="24644"/>
                  </a:cubicBezTo>
                  <a:cubicBezTo>
                    <a:pt x="20348" y="23338"/>
                    <a:pt x="20330" y="21108"/>
                    <a:pt x="20327" y="21060"/>
                  </a:cubicBezTo>
                  <a:lnTo>
                    <a:pt x="20712" y="18565"/>
                  </a:lnTo>
                  <a:cubicBezTo>
                    <a:pt x="20729" y="18454"/>
                    <a:pt x="20678" y="18342"/>
                    <a:pt x="20582" y="18282"/>
                  </a:cubicBezTo>
                  <a:cubicBezTo>
                    <a:pt x="20496" y="18227"/>
                    <a:pt x="11905" y="12801"/>
                    <a:pt x="8686" y="11094"/>
                  </a:cubicBezTo>
                  <a:cubicBezTo>
                    <a:pt x="5486" y="9399"/>
                    <a:pt x="2503" y="7504"/>
                    <a:pt x="2474" y="7484"/>
                  </a:cubicBezTo>
                  <a:cubicBezTo>
                    <a:pt x="2435" y="7460"/>
                    <a:pt x="2391" y="7445"/>
                    <a:pt x="2343" y="7440"/>
                  </a:cubicBezTo>
                  <a:lnTo>
                    <a:pt x="586" y="7303"/>
                  </a:lnTo>
                  <a:cubicBezTo>
                    <a:pt x="637" y="6454"/>
                    <a:pt x="868" y="3829"/>
                    <a:pt x="1840" y="2687"/>
                  </a:cubicBezTo>
                  <a:cubicBezTo>
                    <a:pt x="2843" y="1509"/>
                    <a:pt x="3825" y="792"/>
                    <a:pt x="4123" y="586"/>
                  </a:cubicBezTo>
                  <a:close/>
                  <a:moveTo>
                    <a:pt x="4063" y="0"/>
                  </a:moveTo>
                  <a:cubicBezTo>
                    <a:pt x="4009" y="0"/>
                    <a:pt x="3956" y="15"/>
                    <a:pt x="3910" y="44"/>
                  </a:cubicBezTo>
                  <a:cubicBezTo>
                    <a:pt x="3859" y="76"/>
                    <a:pt x="2661" y="844"/>
                    <a:pt x="1406" y="2319"/>
                  </a:cubicBezTo>
                  <a:cubicBezTo>
                    <a:pt x="115" y="3837"/>
                    <a:pt x="8" y="7408"/>
                    <a:pt x="4" y="7559"/>
                  </a:cubicBezTo>
                  <a:cubicBezTo>
                    <a:pt x="0" y="7710"/>
                    <a:pt x="115" y="7838"/>
                    <a:pt x="266" y="7850"/>
                  </a:cubicBezTo>
                  <a:lnTo>
                    <a:pt x="2228" y="8004"/>
                  </a:lnTo>
                  <a:cubicBezTo>
                    <a:pt x="2669" y="8282"/>
                    <a:pt x="5450" y="10025"/>
                    <a:pt x="8419" y="11598"/>
                  </a:cubicBezTo>
                  <a:cubicBezTo>
                    <a:pt x="11378" y="13167"/>
                    <a:pt x="18932" y="17916"/>
                    <a:pt x="20119" y="18665"/>
                  </a:cubicBezTo>
                  <a:lnTo>
                    <a:pt x="19760" y="21019"/>
                  </a:lnTo>
                  <a:cubicBezTo>
                    <a:pt x="19760" y="21043"/>
                    <a:pt x="19777" y="23317"/>
                    <a:pt x="19668" y="24597"/>
                  </a:cubicBezTo>
                  <a:cubicBezTo>
                    <a:pt x="19553" y="25932"/>
                    <a:pt x="19779" y="27633"/>
                    <a:pt x="19878" y="28366"/>
                  </a:cubicBezTo>
                  <a:cubicBezTo>
                    <a:pt x="19922" y="28700"/>
                    <a:pt x="20132" y="28823"/>
                    <a:pt x="20312" y="28829"/>
                  </a:cubicBezTo>
                  <a:cubicBezTo>
                    <a:pt x="20318" y="28829"/>
                    <a:pt x="20323" y="28829"/>
                    <a:pt x="20329" y="28829"/>
                  </a:cubicBezTo>
                  <a:cubicBezTo>
                    <a:pt x="20929" y="28829"/>
                    <a:pt x="21593" y="27626"/>
                    <a:pt x="21785" y="26621"/>
                  </a:cubicBezTo>
                  <a:cubicBezTo>
                    <a:pt x="21966" y="25672"/>
                    <a:pt x="21997" y="24685"/>
                    <a:pt x="21999" y="24167"/>
                  </a:cubicBezTo>
                  <a:cubicBezTo>
                    <a:pt x="22796" y="24351"/>
                    <a:pt x="24743" y="24839"/>
                    <a:pt x="25453" y="25382"/>
                  </a:cubicBezTo>
                  <a:cubicBezTo>
                    <a:pt x="26376" y="26087"/>
                    <a:pt x="27610" y="27905"/>
                    <a:pt x="28139" y="28684"/>
                  </a:cubicBezTo>
                  <a:cubicBezTo>
                    <a:pt x="28367" y="29019"/>
                    <a:pt x="28594" y="29104"/>
                    <a:pt x="28766" y="29104"/>
                  </a:cubicBezTo>
                  <a:cubicBezTo>
                    <a:pt x="28830" y="29104"/>
                    <a:pt x="28894" y="29092"/>
                    <a:pt x="28955" y="29068"/>
                  </a:cubicBezTo>
                  <a:cubicBezTo>
                    <a:pt x="29469" y="28873"/>
                    <a:pt x="29595" y="27975"/>
                    <a:pt x="29495" y="27224"/>
                  </a:cubicBezTo>
                  <a:cubicBezTo>
                    <a:pt x="29364" y="26245"/>
                    <a:pt x="27980" y="24405"/>
                    <a:pt x="26693" y="22757"/>
                  </a:cubicBezTo>
                  <a:cubicBezTo>
                    <a:pt x="26562" y="22590"/>
                    <a:pt x="26448" y="22444"/>
                    <a:pt x="26360" y="22328"/>
                  </a:cubicBezTo>
                  <a:cubicBezTo>
                    <a:pt x="25692" y="21453"/>
                    <a:pt x="24714" y="19448"/>
                    <a:pt x="24377" y="17969"/>
                  </a:cubicBezTo>
                  <a:cubicBezTo>
                    <a:pt x="23988" y="16254"/>
                    <a:pt x="10861" y="2486"/>
                    <a:pt x="9136" y="1553"/>
                  </a:cubicBezTo>
                  <a:cubicBezTo>
                    <a:pt x="7413" y="622"/>
                    <a:pt x="4248" y="30"/>
                    <a:pt x="4114" y="5"/>
                  </a:cubicBezTo>
                  <a:cubicBezTo>
                    <a:pt x="4097" y="2"/>
                    <a:pt x="4080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6"/>
            <p:cNvSpPr/>
            <p:nvPr/>
          </p:nvSpPr>
          <p:spPr>
            <a:xfrm>
              <a:off x="5169600" y="2989200"/>
              <a:ext cx="770925" cy="1759900"/>
            </a:xfrm>
            <a:custGeom>
              <a:avLst/>
              <a:gdLst/>
              <a:ahLst/>
              <a:cxnLst/>
              <a:rect l="l" t="t" r="r" b="b"/>
              <a:pathLst>
                <a:path w="30837" h="70396" extrusionOk="0">
                  <a:moveTo>
                    <a:pt x="21023" y="1"/>
                  </a:moveTo>
                  <a:cubicBezTo>
                    <a:pt x="20061" y="1"/>
                    <a:pt x="14036" y="2950"/>
                    <a:pt x="10360" y="4237"/>
                  </a:cubicBezTo>
                  <a:cubicBezTo>
                    <a:pt x="6379" y="5631"/>
                    <a:pt x="2155" y="7345"/>
                    <a:pt x="2155" y="7345"/>
                  </a:cubicBezTo>
                  <a:lnTo>
                    <a:pt x="2693" y="14600"/>
                  </a:lnTo>
                  <a:cubicBezTo>
                    <a:pt x="2693" y="14600"/>
                    <a:pt x="0" y="38521"/>
                    <a:pt x="5376" y="45417"/>
                  </a:cubicBezTo>
                  <a:cubicBezTo>
                    <a:pt x="10751" y="52313"/>
                    <a:pt x="28109" y="70395"/>
                    <a:pt x="28109" y="70395"/>
                  </a:cubicBezTo>
                  <a:lnTo>
                    <a:pt x="30837" y="67157"/>
                  </a:lnTo>
                  <a:cubicBezTo>
                    <a:pt x="30837" y="67157"/>
                    <a:pt x="21138" y="48339"/>
                    <a:pt x="19350" y="45705"/>
                  </a:cubicBezTo>
                  <a:cubicBezTo>
                    <a:pt x="17561" y="43071"/>
                    <a:pt x="14604" y="35995"/>
                    <a:pt x="14604" y="35995"/>
                  </a:cubicBezTo>
                  <a:cubicBezTo>
                    <a:pt x="14604" y="35995"/>
                    <a:pt x="20610" y="11056"/>
                    <a:pt x="21033" y="8845"/>
                  </a:cubicBezTo>
                  <a:cubicBezTo>
                    <a:pt x="21457" y="6633"/>
                    <a:pt x="21229" y="630"/>
                    <a:pt x="21153" y="64"/>
                  </a:cubicBezTo>
                  <a:cubicBezTo>
                    <a:pt x="21147" y="21"/>
                    <a:pt x="21102" y="1"/>
                    <a:pt x="21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6"/>
            <p:cNvSpPr/>
            <p:nvPr/>
          </p:nvSpPr>
          <p:spPr>
            <a:xfrm>
              <a:off x="5163750" y="2982175"/>
              <a:ext cx="784425" cy="1774025"/>
            </a:xfrm>
            <a:custGeom>
              <a:avLst/>
              <a:gdLst/>
              <a:ahLst/>
              <a:cxnLst/>
              <a:rect l="l" t="t" r="r" b="b"/>
              <a:pathLst>
                <a:path w="31377" h="70961" extrusionOk="0">
                  <a:moveTo>
                    <a:pt x="21122" y="580"/>
                  </a:moveTo>
                  <a:lnTo>
                    <a:pt x="21122" y="580"/>
                  </a:lnTo>
                  <a:cubicBezTo>
                    <a:pt x="21204" y="1758"/>
                    <a:pt x="21374" y="7052"/>
                    <a:pt x="20988" y="9073"/>
                  </a:cubicBezTo>
                  <a:cubicBezTo>
                    <a:pt x="20571" y="11252"/>
                    <a:pt x="14621" y="35960"/>
                    <a:pt x="14561" y="36210"/>
                  </a:cubicBezTo>
                  <a:cubicBezTo>
                    <a:pt x="14548" y="36269"/>
                    <a:pt x="14552" y="36331"/>
                    <a:pt x="14576" y="36386"/>
                  </a:cubicBezTo>
                  <a:cubicBezTo>
                    <a:pt x="14695" y="36676"/>
                    <a:pt x="17563" y="43519"/>
                    <a:pt x="19348" y="46147"/>
                  </a:cubicBezTo>
                  <a:cubicBezTo>
                    <a:pt x="21017" y="48603"/>
                    <a:pt x="29759" y="65518"/>
                    <a:pt x="30730" y="67400"/>
                  </a:cubicBezTo>
                  <a:lnTo>
                    <a:pt x="28329" y="70249"/>
                  </a:lnTo>
                  <a:cubicBezTo>
                    <a:pt x="26299" y="68129"/>
                    <a:pt x="10813" y="51910"/>
                    <a:pt x="5835" y="45523"/>
                  </a:cubicBezTo>
                  <a:cubicBezTo>
                    <a:pt x="591" y="38798"/>
                    <a:pt x="3183" y="15151"/>
                    <a:pt x="3212" y="14859"/>
                  </a:cubicBezTo>
                  <a:lnTo>
                    <a:pt x="2688" y="7812"/>
                  </a:lnTo>
                  <a:cubicBezTo>
                    <a:pt x="3559" y="7461"/>
                    <a:pt x="7237" y="5995"/>
                    <a:pt x="10688" y="4786"/>
                  </a:cubicBezTo>
                  <a:cubicBezTo>
                    <a:pt x="12383" y="4193"/>
                    <a:pt x="14586" y="3244"/>
                    <a:pt x="16529" y="2405"/>
                  </a:cubicBezTo>
                  <a:cubicBezTo>
                    <a:pt x="18393" y="1603"/>
                    <a:pt x="20482" y="702"/>
                    <a:pt x="21122" y="580"/>
                  </a:cubicBezTo>
                  <a:close/>
                  <a:moveTo>
                    <a:pt x="21261" y="1"/>
                  </a:moveTo>
                  <a:cubicBezTo>
                    <a:pt x="20734" y="1"/>
                    <a:pt x="19510" y="499"/>
                    <a:pt x="16304" y="1882"/>
                  </a:cubicBezTo>
                  <a:cubicBezTo>
                    <a:pt x="14369" y="2716"/>
                    <a:pt x="12175" y="3662"/>
                    <a:pt x="10499" y="4249"/>
                  </a:cubicBezTo>
                  <a:cubicBezTo>
                    <a:pt x="6558" y="5628"/>
                    <a:pt x="2323" y="7345"/>
                    <a:pt x="2282" y="7362"/>
                  </a:cubicBezTo>
                  <a:cubicBezTo>
                    <a:pt x="2167" y="7408"/>
                    <a:pt x="2095" y="7523"/>
                    <a:pt x="2104" y="7646"/>
                  </a:cubicBezTo>
                  <a:lnTo>
                    <a:pt x="2645" y="14849"/>
                  </a:lnTo>
                  <a:cubicBezTo>
                    <a:pt x="2534" y="15830"/>
                    <a:pt x="1" y="38966"/>
                    <a:pt x="5384" y="45874"/>
                  </a:cubicBezTo>
                  <a:cubicBezTo>
                    <a:pt x="10708" y="52703"/>
                    <a:pt x="27964" y="70692"/>
                    <a:pt x="28137" y="70874"/>
                  </a:cubicBezTo>
                  <a:cubicBezTo>
                    <a:pt x="28192" y="70929"/>
                    <a:pt x="28265" y="70960"/>
                    <a:pt x="28343" y="70960"/>
                  </a:cubicBezTo>
                  <a:lnTo>
                    <a:pt x="28352" y="70960"/>
                  </a:lnTo>
                  <a:cubicBezTo>
                    <a:pt x="28433" y="70958"/>
                    <a:pt x="28509" y="70921"/>
                    <a:pt x="28561" y="70859"/>
                  </a:cubicBezTo>
                  <a:lnTo>
                    <a:pt x="31290" y="67622"/>
                  </a:lnTo>
                  <a:cubicBezTo>
                    <a:pt x="31363" y="67534"/>
                    <a:pt x="31377" y="67410"/>
                    <a:pt x="31325" y="67307"/>
                  </a:cubicBezTo>
                  <a:cubicBezTo>
                    <a:pt x="30929" y="66538"/>
                    <a:pt x="21598" y="48445"/>
                    <a:pt x="19821" y="45826"/>
                  </a:cubicBezTo>
                  <a:cubicBezTo>
                    <a:pt x="18173" y="43401"/>
                    <a:pt x="15479" y="37065"/>
                    <a:pt x="15137" y="36252"/>
                  </a:cubicBezTo>
                  <a:cubicBezTo>
                    <a:pt x="15594" y="34353"/>
                    <a:pt x="21135" y="11327"/>
                    <a:pt x="21546" y="9179"/>
                  </a:cubicBezTo>
                  <a:cubicBezTo>
                    <a:pt x="21983" y="6896"/>
                    <a:pt x="21744" y="871"/>
                    <a:pt x="21668" y="308"/>
                  </a:cubicBezTo>
                  <a:cubicBezTo>
                    <a:pt x="21657" y="219"/>
                    <a:pt x="21572" y="96"/>
                    <a:pt x="21494" y="52"/>
                  </a:cubicBezTo>
                  <a:cubicBezTo>
                    <a:pt x="21436" y="19"/>
                    <a:pt x="21361" y="1"/>
                    <a:pt x="2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6"/>
            <p:cNvSpPr/>
            <p:nvPr/>
          </p:nvSpPr>
          <p:spPr>
            <a:xfrm>
              <a:off x="5059050" y="2939225"/>
              <a:ext cx="1013300" cy="1218375"/>
            </a:xfrm>
            <a:custGeom>
              <a:avLst/>
              <a:gdLst/>
              <a:ahLst/>
              <a:cxnLst/>
              <a:rect l="l" t="t" r="r" b="b"/>
              <a:pathLst>
                <a:path w="40532" h="48735" extrusionOk="0">
                  <a:moveTo>
                    <a:pt x="28202" y="0"/>
                  </a:moveTo>
                  <a:cubicBezTo>
                    <a:pt x="28144" y="0"/>
                    <a:pt x="28087" y="4"/>
                    <a:pt x="28030" y="11"/>
                  </a:cubicBezTo>
                  <a:cubicBezTo>
                    <a:pt x="26900" y="163"/>
                    <a:pt x="17191" y="7063"/>
                    <a:pt x="17191" y="7063"/>
                  </a:cubicBezTo>
                  <a:lnTo>
                    <a:pt x="16872" y="11128"/>
                  </a:lnTo>
                  <a:cubicBezTo>
                    <a:pt x="16872" y="11128"/>
                    <a:pt x="15000" y="13246"/>
                    <a:pt x="15499" y="13755"/>
                  </a:cubicBezTo>
                  <a:lnTo>
                    <a:pt x="15998" y="14263"/>
                  </a:lnTo>
                  <a:cubicBezTo>
                    <a:pt x="15998" y="14263"/>
                    <a:pt x="5482" y="28023"/>
                    <a:pt x="4100" y="31656"/>
                  </a:cubicBezTo>
                  <a:cubicBezTo>
                    <a:pt x="2717" y="35288"/>
                    <a:pt x="0" y="43985"/>
                    <a:pt x="57" y="44408"/>
                  </a:cubicBezTo>
                  <a:cubicBezTo>
                    <a:pt x="113" y="44830"/>
                    <a:pt x="1881" y="46308"/>
                    <a:pt x="3029" y="46308"/>
                  </a:cubicBezTo>
                  <a:cubicBezTo>
                    <a:pt x="3033" y="46308"/>
                    <a:pt x="3037" y="46308"/>
                    <a:pt x="3041" y="46308"/>
                  </a:cubicBezTo>
                  <a:cubicBezTo>
                    <a:pt x="3043" y="46308"/>
                    <a:pt x="3045" y="46308"/>
                    <a:pt x="3048" y="46308"/>
                  </a:cubicBezTo>
                  <a:cubicBezTo>
                    <a:pt x="4320" y="46308"/>
                    <a:pt x="39713" y="48734"/>
                    <a:pt x="39713" y="48734"/>
                  </a:cubicBezTo>
                  <a:lnTo>
                    <a:pt x="40532" y="45177"/>
                  </a:lnTo>
                  <a:lnTo>
                    <a:pt x="14726" y="36989"/>
                  </a:lnTo>
                  <a:cubicBezTo>
                    <a:pt x="14726" y="36989"/>
                    <a:pt x="30236" y="14371"/>
                    <a:pt x="30960" y="12263"/>
                  </a:cubicBezTo>
                  <a:cubicBezTo>
                    <a:pt x="31683" y="10154"/>
                    <a:pt x="30759" y="3238"/>
                    <a:pt x="30627" y="2251"/>
                  </a:cubicBezTo>
                  <a:cubicBezTo>
                    <a:pt x="30501" y="1312"/>
                    <a:pt x="29290" y="0"/>
                    <a:pt x="28202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6"/>
            <p:cNvSpPr/>
            <p:nvPr/>
          </p:nvSpPr>
          <p:spPr>
            <a:xfrm>
              <a:off x="5051500" y="2932100"/>
              <a:ext cx="1028625" cy="1232650"/>
            </a:xfrm>
            <a:custGeom>
              <a:avLst/>
              <a:gdLst/>
              <a:ahLst/>
              <a:cxnLst/>
              <a:rect l="l" t="t" r="r" b="b"/>
              <a:pathLst>
                <a:path w="41145" h="49306" extrusionOk="0">
                  <a:moveTo>
                    <a:pt x="28499" y="1"/>
                  </a:moveTo>
                  <a:cubicBezTo>
                    <a:pt x="28430" y="1"/>
                    <a:pt x="28361" y="5"/>
                    <a:pt x="28294" y="14"/>
                  </a:cubicBezTo>
                  <a:cubicBezTo>
                    <a:pt x="27128" y="170"/>
                    <a:pt x="18328" y="6406"/>
                    <a:pt x="17327" y="7117"/>
                  </a:cubicBezTo>
                  <a:cubicBezTo>
                    <a:pt x="17199" y="7207"/>
                    <a:pt x="17170" y="7385"/>
                    <a:pt x="17260" y="7513"/>
                  </a:cubicBezTo>
                  <a:cubicBezTo>
                    <a:pt x="17316" y="7591"/>
                    <a:pt x="17404" y="7633"/>
                    <a:pt x="17493" y="7633"/>
                  </a:cubicBezTo>
                  <a:cubicBezTo>
                    <a:pt x="17550" y="7633"/>
                    <a:pt x="17608" y="7616"/>
                    <a:pt x="17657" y="7581"/>
                  </a:cubicBezTo>
                  <a:cubicBezTo>
                    <a:pt x="21389" y="4928"/>
                    <a:pt x="27597" y="682"/>
                    <a:pt x="28369" y="579"/>
                  </a:cubicBezTo>
                  <a:cubicBezTo>
                    <a:pt x="28412" y="573"/>
                    <a:pt x="28456" y="570"/>
                    <a:pt x="28500" y="570"/>
                  </a:cubicBezTo>
                  <a:cubicBezTo>
                    <a:pt x="28902" y="570"/>
                    <a:pt x="29372" y="792"/>
                    <a:pt x="29810" y="1198"/>
                  </a:cubicBezTo>
                  <a:cubicBezTo>
                    <a:pt x="30263" y="1617"/>
                    <a:pt x="30590" y="2156"/>
                    <a:pt x="30647" y="2573"/>
                  </a:cubicBezTo>
                  <a:cubicBezTo>
                    <a:pt x="30893" y="4410"/>
                    <a:pt x="31646" y="10552"/>
                    <a:pt x="30992" y="12455"/>
                  </a:cubicBezTo>
                  <a:cubicBezTo>
                    <a:pt x="30430" y="14094"/>
                    <a:pt x="20149" y="29300"/>
                    <a:pt x="14793" y="37112"/>
                  </a:cubicBezTo>
                  <a:cubicBezTo>
                    <a:pt x="14684" y="37269"/>
                    <a:pt x="14759" y="37487"/>
                    <a:pt x="14941" y="37545"/>
                  </a:cubicBezTo>
                  <a:lnTo>
                    <a:pt x="40496" y="45654"/>
                  </a:lnTo>
                  <a:lnTo>
                    <a:pt x="39792" y="48718"/>
                  </a:lnTo>
                  <a:cubicBezTo>
                    <a:pt x="36411" y="48487"/>
                    <a:pt x="4582" y="46309"/>
                    <a:pt x="3347" y="46309"/>
                  </a:cubicBezTo>
                  <a:lnTo>
                    <a:pt x="3330" y="46309"/>
                  </a:lnTo>
                  <a:cubicBezTo>
                    <a:pt x="2334" y="46309"/>
                    <a:pt x="738" y="44973"/>
                    <a:pt x="642" y="44680"/>
                  </a:cubicBezTo>
                  <a:cubicBezTo>
                    <a:pt x="666" y="44092"/>
                    <a:pt x="3263" y="35733"/>
                    <a:pt x="4668" y="32043"/>
                  </a:cubicBezTo>
                  <a:cubicBezTo>
                    <a:pt x="6019" y="28490"/>
                    <a:pt x="16421" y="14858"/>
                    <a:pt x="16526" y="14720"/>
                  </a:cubicBezTo>
                  <a:cubicBezTo>
                    <a:pt x="16612" y="14607"/>
                    <a:pt x="16602" y="14448"/>
                    <a:pt x="16503" y="14348"/>
                  </a:cubicBezTo>
                  <a:lnTo>
                    <a:pt x="16007" y="13843"/>
                  </a:lnTo>
                  <a:cubicBezTo>
                    <a:pt x="15895" y="13621"/>
                    <a:pt x="16566" y="12532"/>
                    <a:pt x="17388" y="11602"/>
                  </a:cubicBezTo>
                  <a:cubicBezTo>
                    <a:pt x="17487" y="11483"/>
                    <a:pt x="17474" y="11307"/>
                    <a:pt x="17358" y="11205"/>
                  </a:cubicBezTo>
                  <a:cubicBezTo>
                    <a:pt x="17304" y="11157"/>
                    <a:pt x="17237" y="11133"/>
                    <a:pt x="17169" y="11133"/>
                  </a:cubicBezTo>
                  <a:cubicBezTo>
                    <a:pt x="17092" y="11133"/>
                    <a:pt x="17016" y="11164"/>
                    <a:pt x="16960" y="11225"/>
                  </a:cubicBezTo>
                  <a:cubicBezTo>
                    <a:pt x="16196" y="12091"/>
                    <a:pt x="15002" y="13632"/>
                    <a:pt x="15598" y="14240"/>
                  </a:cubicBezTo>
                  <a:lnTo>
                    <a:pt x="15924" y="14571"/>
                  </a:lnTo>
                  <a:cubicBezTo>
                    <a:pt x="14584" y="16332"/>
                    <a:pt x="5442" y="28404"/>
                    <a:pt x="4135" y="31839"/>
                  </a:cubicBezTo>
                  <a:cubicBezTo>
                    <a:pt x="2893" y="35107"/>
                    <a:pt x="1" y="44164"/>
                    <a:pt x="77" y="44732"/>
                  </a:cubicBezTo>
                  <a:cubicBezTo>
                    <a:pt x="164" y="45376"/>
                    <a:pt x="2115" y="46878"/>
                    <a:pt x="3332" y="46878"/>
                  </a:cubicBezTo>
                  <a:lnTo>
                    <a:pt x="3352" y="46878"/>
                  </a:lnTo>
                  <a:cubicBezTo>
                    <a:pt x="4607" y="46878"/>
                    <a:pt x="39642" y="49280"/>
                    <a:pt x="39996" y="49305"/>
                  </a:cubicBezTo>
                  <a:lnTo>
                    <a:pt x="40015" y="49305"/>
                  </a:lnTo>
                  <a:cubicBezTo>
                    <a:pt x="40148" y="49304"/>
                    <a:pt x="40263" y="49212"/>
                    <a:pt x="40292" y="49084"/>
                  </a:cubicBezTo>
                  <a:lnTo>
                    <a:pt x="41110" y="45526"/>
                  </a:lnTo>
                  <a:cubicBezTo>
                    <a:pt x="41144" y="45382"/>
                    <a:pt x="41061" y="45235"/>
                    <a:pt x="40920" y="45191"/>
                  </a:cubicBezTo>
                  <a:lnTo>
                    <a:pt x="15479" y="37118"/>
                  </a:lnTo>
                  <a:cubicBezTo>
                    <a:pt x="17436" y="34260"/>
                    <a:pt x="30842" y="14648"/>
                    <a:pt x="31532" y="12640"/>
                  </a:cubicBezTo>
                  <a:cubicBezTo>
                    <a:pt x="32206" y="10675"/>
                    <a:pt x="31533" y="4892"/>
                    <a:pt x="31212" y="2497"/>
                  </a:cubicBezTo>
                  <a:cubicBezTo>
                    <a:pt x="31139" y="1949"/>
                    <a:pt x="30751" y="1291"/>
                    <a:pt x="30198" y="779"/>
                  </a:cubicBezTo>
                  <a:cubicBezTo>
                    <a:pt x="29654" y="277"/>
                    <a:pt x="29047" y="1"/>
                    <a:pt x="284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6"/>
            <p:cNvSpPr/>
            <p:nvPr/>
          </p:nvSpPr>
          <p:spPr>
            <a:xfrm>
              <a:off x="5216950" y="3126050"/>
              <a:ext cx="422700" cy="484075"/>
            </a:xfrm>
            <a:custGeom>
              <a:avLst/>
              <a:gdLst/>
              <a:ahLst/>
              <a:cxnLst/>
              <a:rect l="l" t="t" r="r" b="b"/>
              <a:pathLst>
                <a:path w="16908" h="19363" extrusionOk="0">
                  <a:moveTo>
                    <a:pt x="16599" y="0"/>
                  </a:moveTo>
                  <a:cubicBezTo>
                    <a:pt x="16581" y="0"/>
                    <a:pt x="16562" y="2"/>
                    <a:pt x="16542" y="7"/>
                  </a:cubicBezTo>
                  <a:cubicBezTo>
                    <a:pt x="11125" y="1078"/>
                    <a:pt x="9363" y="5014"/>
                    <a:pt x="9189" y="5433"/>
                  </a:cubicBezTo>
                  <a:lnTo>
                    <a:pt x="128" y="18918"/>
                  </a:lnTo>
                  <a:cubicBezTo>
                    <a:pt x="0" y="19108"/>
                    <a:pt x="136" y="19363"/>
                    <a:pt x="365" y="19363"/>
                  </a:cubicBezTo>
                  <a:cubicBezTo>
                    <a:pt x="459" y="19363"/>
                    <a:pt x="548" y="19315"/>
                    <a:pt x="602" y="19236"/>
                  </a:cubicBezTo>
                  <a:lnTo>
                    <a:pt x="9679" y="5726"/>
                  </a:lnTo>
                  <a:cubicBezTo>
                    <a:pt x="9691" y="5710"/>
                    <a:pt x="9701" y="5690"/>
                    <a:pt x="9709" y="5671"/>
                  </a:cubicBezTo>
                  <a:cubicBezTo>
                    <a:pt x="9723" y="5631"/>
                    <a:pt x="11354" y="1613"/>
                    <a:pt x="16652" y="564"/>
                  </a:cubicBezTo>
                  <a:cubicBezTo>
                    <a:pt x="16807" y="535"/>
                    <a:pt x="16907" y="385"/>
                    <a:pt x="16877" y="230"/>
                  </a:cubicBezTo>
                  <a:cubicBezTo>
                    <a:pt x="16850" y="95"/>
                    <a:pt x="16730" y="0"/>
                    <a:pt x="16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6"/>
            <p:cNvSpPr/>
            <p:nvPr/>
          </p:nvSpPr>
          <p:spPr>
            <a:xfrm>
              <a:off x="5469650" y="3050750"/>
              <a:ext cx="295075" cy="124550"/>
            </a:xfrm>
            <a:custGeom>
              <a:avLst/>
              <a:gdLst/>
              <a:ahLst/>
              <a:cxnLst/>
              <a:rect l="l" t="t" r="r" b="b"/>
              <a:pathLst>
                <a:path w="11803" h="4982" extrusionOk="0">
                  <a:moveTo>
                    <a:pt x="10497" y="1"/>
                  </a:moveTo>
                  <a:cubicBezTo>
                    <a:pt x="6373" y="1"/>
                    <a:pt x="492" y="4270"/>
                    <a:pt x="223" y="4468"/>
                  </a:cubicBezTo>
                  <a:cubicBezTo>
                    <a:pt x="0" y="4630"/>
                    <a:pt x="115" y="4981"/>
                    <a:pt x="391" y="4981"/>
                  </a:cubicBezTo>
                  <a:cubicBezTo>
                    <a:pt x="452" y="4981"/>
                    <a:pt x="510" y="4962"/>
                    <a:pt x="559" y="4926"/>
                  </a:cubicBezTo>
                  <a:cubicBezTo>
                    <a:pt x="623" y="4879"/>
                    <a:pt x="6570" y="569"/>
                    <a:pt x="10494" y="569"/>
                  </a:cubicBezTo>
                  <a:cubicBezTo>
                    <a:pt x="10820" y="569"/>
                    <a:pt x="11131" y="599"/>
                    <a:pt x="11424" y="663"/>
                  </a:cubicBezTo>
                  <a:cubicBezTo>
                    <a:pt x="11446" y="668"/>
                    <a:pt x="11468" y="671"/>
                    <a:pt x="11489" y="671"/>
                  </a:cubicBezTo>
                  <a:cubicBezTo>
                    <a:pt x="11620" y="671"/>
                    <a:pt x="11738" y="580"/>
                    <a:pt x="11768" y="446"/>
                  </a:cubicBezTo>
                  <a:cubicBezTo>
                    <a:pt x="11802" y="292"/>
                    <a:pt x="11703" y="138"/>
                    <a:pt x="11546" y="107"/>
                  </a:cubicBezTo>
                  <a:cubicBezTo>
                    <a:pt x="11214" y="34"/>
                    <a:pt x="10862" y="1"/>
                    <a:pt x="10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6"/>
            <p:cNvSpPr/>
            <p:nvPr/>
          </p:nvSpPr>
          <p:spPr>
            <a:xfrm>
              <a:off x="5266600" y="3629600"/>
              <a:ext cx="308225" cy="354050"/>
            </a:xfrm>
            <a:custGeom>
              <a:avLst/>
              <a:gdLst/>
              <a:ahLst/>
              <a:cxnLst/>
              <a:rect l="l" t="t" r="r" b="b"/>
              <a:pathLst>
                <a:path w="12329" h="14162" extrusionOk="0">
                  <a:moveTo>
                    <a:pt x="12009" y="1"/>
                  </a:moveTo>
                  <a:cubicBezTo>
                    <a:pt x="11924" y="1"/>
                    <a:pt x="11840" y="39"/>
                    <a:pt x="11783" y="112"/>
                  </a:cubicBezTo>
                  <a:lnTo>
                    <a:pt x="159" y="13691"/>
                  </a:lnTo>
                  <a:cubicBezTo>
                    <a:pt x="1" y="13876"/>
                    <a:pt x="131" y="14160"/>
                    <a:pt x="374" y="14161"/>
                  </a:cubicBezTo>
                  <a:cubicBezTo>
                    <a:pt x="458" y="14160"/>
                    <a:pt x="537" y="14124"/>
                    <a:pt x="591" y="14061"/>
                  </a:cubicBezTo>
                  <a:lnTo>
                    <a:pt x="12216" y="482"/>
                  </a:lnTo>
                  <a:cubicBezTo>
                    <a:pt x="12329" y="364"/>
                    <a:pt x="12318" y="175"/>
                    <a:pt x="12194" y="69"/>
                  </a:cubicBezTo>
                  <a:cubicBezTo>
                    <a:pt x="12140" y="23"/>
                    <a:pt x="12074" y="1"/>
                    <a:pt x="12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6"/>
            <p:cNvSpPr/>
            <p:nvPr/>
          </p:nvSpPr>
          <p:spPr>
            <a:xfrm>
              <a:off x="5377550" y="3851850"/>
              <a:ext cx="110100" cy="37000"/>
            </a:xfrm>
            <a:custGeom>
              <a:avLst/>
              <a:gdLst/>
              <a:ahLst/>
              <a:cxnLst/>
              <a:rect l="l" t="t" r="r" b="b"/>
              <a:pathLst>
                <a:path w="4404" h="1480" extrusionOk="0">
                  <a:moveTo>
                    <a:pt x="312" y="0"/>
                  </a:moveTo>
                  <a:cubicBezTo>
                    <a:pt x="183" y="0"/>
                    <a:pt x="67" y="88"/>
                    <a:pt x="38" y="220"/>
                  </a:cubicBezTo>
                  <a:cubicBezTo>
                    <a:pt x="0" y="373"/>
                    <a:pt x="95" y="527"/>
                    <a:pt x="249" y="563"/>
                  </a:cubicBezTo>
                  <a:lnTo>
                    <a:pt x="4037" y="1471"/>
                  </a:lnTo>
                  <a:cubicBezTo>
                    <a:pt x="4059" y="1477"/>
                    <a:pt x="4081" y="1479"/>
                    <a:pt x="4103" y="1479"/>
                  </a:cubicBezTo>
                  <a:lnTo>
                    <a:pt x="4103" y="1479"/>
                  </a:lnTo>
                  <a:cubicBezTo>
                    <a:pt x="4248" y="1479"/>
                    <a:pt x="4369" y="1371"/>
                    <a:pt x="4386" y="1228"/>
                  </a:cubicBezTo>
                  <a:cubicBezTo>
                    <a:pt x="4403" y="1084"/>
                    <a:pt x="4309" y="951"/>
                    <a:pt x="4169" y="917"/>
                  </a:cubicBezTo>
                  <a:lnTo>
                    <a:pt x="381" y="9"/>
                  </a:lnTo>
                  <a:cubicBezTo>
                    <a:pt x="358" y="3"/>
                    <a:pt x="335" y="0"/>
                    <a:pt x="312" y="0"/>
                  </a:cubicBezTo>
                  <a:close/>
                  <a:moveTo>
                    <a:pt x="4103" y="1479"/>
                  </a:moveTo>
                  <a:cubicBezTo>
                    <a:pt x="4103" y="1479"/>
                    <a:pt x="4103" y="1479"/>
                    <a:pt x="4103" y="1479"/>
                  </a:cubicBezTo>
                  <a:lnTo>
                    <a:pt x="4104" y="1479"/>
                  </a:lnTo>
                  <a:cubicBezTo>
                    <a:pt x="4104" y="1479"/>
                    <a:pt x="4104" y="1479"/>
                    <a:pt x="4103" y="14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6"/>
            <p:cNvSpPr/>
            <p:nvPr/>
          </p:nvSpPr>
          <p:spPr>
            <a:xfrm>
              <a:off x="4285550" y="2207200"/>
              <a:ext cx="1558900" cy="992825"/>
            </a:xfrm>
            <a:custGeom>
              <a:avLst/>
              <a:gdLst/>
              <a:ahLst/>
              <a:cxnLst/>
              <a:rect l="l" t="t" r="r" b="b"/>
              <a:pathLst>
                <a:path w="62356" h="39713" extrusionOk="0">
                  <a:moveTo>
                    <a:pt x="38043" y="1"/>
                  </a:moveTo>
                  <a:cubicBezTo>
                    <a:pt x="36099" y="1"/>
                    <a:pt x="34469" y="246"/>
                    <a:pt x="33582" y="679"/>
                  </a:cubicBezTo>
                  <a:cubicBezTo>
                    <a:pt x="32125" y="1391"/>
                    <a:pt x="25510" y="3180"/>
                    <a:pt x="25130" y="3231"/>
                  </a:cubicBezTo>
                  <a:cubicBezTo>
                    <a:pt x="24749" y="3282"/>
                    <a:pt x="18473" y="5673"/>
                    <a:pt x="18473" y="5673"/>
                  </a:cubicBezTo>
                  <a:cubicBezTo>
                    <a:pt x="11096" y="8024"/>
                    <a:pt x="11146" y="8072"/>
                    <a:pt x="11162" y="8072"/>
                  </a:cubicBezTo>
                  <a:cubicBezTo>
                    <a:pt x="11163" y="8072"/>
                    <a:pt x="11163" y="8072"/>
                    <a:pt x="11163" y="8072"/>
                  </a:cubicBezTo>
                  <a:lnTo>
                    <a:pt x="11163" y="8072"/>
                  </a:lnTo>
                  <a:lnTo>
                    <a:pt x="0" y="9694"/>
                  </a:lnTo>
                  <a:lnTo>
                    <a:pt x="4932" y="19509"/>
                  </a:lnTo>
                  <a:lnTo>
                    <a:pt x="17935" y="21005"/>
                  </a:lnTo>
                  <a:cubicBezTo>
                    <a:pt x="17935" y="21005"/>
                    <a:pt x="30662" y="33012"/>
                    <a:pt x="33051" y="33468"/>
                  </a:cubicBezTo>
                  <a:cubicBezTo>
                    <a:pt x="35439" y="33925"/>
                    <a:pt x="36845" y="36712"/>
                    <a:pt x="36845" y="36712"/>
                  </a:cubicBezTo>
                  <a:cubicBezTo>
                    <a:pt x="36845" y="36712"/>
                    <a:pt x="35905" y="38389"/>
                    <a:pt x="37168" y="39126"/>
                  </a:cubicBezTo>
                  <a:cubicBezTo>
                    <a:pt x="37797" y="39493"/>
                    <a:pt x="38567" y="39712"/>
                    <a:pt x="39660" y="39712"/>
                  </a:cubicBezTo>
                  <a:cubicBezTo>
                    <a:pt x="40760" y="39712"/>
                    <a:pt x="42189" y="39490"/>
                    <a:pt x="44131" y="38970"/>
                  </a:cubicBezTo>
                  <a:cubicBezTo>
                    <a:pt x="48002" y="37935"/>
                    <a:pt x="53523" y="34741"/>
                    <a:pt x="56098" y="32716"/>
                  </a:cubicBezTo>
                  <a:cubicBezTo>
                    <a:pt x="58672" y="30691"/>
                    <a:pt x="62356" y="28259"/>
                    <a:pt x="61187" y="27251"/>
                  </a:cubicBezTo>
                  <a:cubicBezTo>
                    <a:pt x="60017" y="26243"/>
                    <a:pt x="57722" y="25516"/>
                    <a:pt x="57722" y="25516"/>
                  </a:cubicBezTo>
                  <a:lnTo>
                    <a:pt x="45852" y="13136"/>
                  </a:lnTo>
                  <a:lnTo>
                    <a:pt x="55652" y="13896"/>
                  </a:lnTo>
                  <a:cubicBezTo>
                    <a:pt x="55652" y="13896"/>
                    <a:pt x="55540" y="8220"/>
                    <a:pt x="55683" y="6390"/>
                  </a:cubicBezTo>
                  <a:cubicBezTo>
                    <a:pt x="55827" y="4560"/>
                    <a:pt x="58173" y="1790"/>
                    <a:pt x="58173" y="1790"/>
                  </a:cubicBezTo>
                  <a:cubicBezTo>
                    <a:pt x="58173" y="1790"/>
                    <a:pt x="45636" y="879"/>
                    <a:pt x="42070" y="320"/>
                  </a:cubicBezTo>
                  <a:cubicBezTo>
                    <a:pt x="40674" y="102"/>
                    <a:pt x="39293" y="1"/>
                    <a:pt x="380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6"/>
            <p:cNvSpPr/>
            <p:nvPr/>
          </p:nvSpPr>
          <p:spPr>
            <a:xfrm>
              <a:off x="4274750" y="2200025"/>
              <a:ext cx="1553425" cy="1007150"/>
            </a:xfrm>
            <a:custGeom>
              <a:avLst/>
              <a:gdLst/>
              <a:ahLst/>
              <a:cxnLst/>
              <a:rect l="l" t="t" r="r" b="b"/>
              <a:pathLst>
                <a:path w="62137" h="40286" extrusionOk="0">
                  <a:moveTo>
                    <a:pt x="38453" y="573"/>
                  </a:moveTo>
                  <a:cubicBezTo>
                    <a:pt x="39715" y="573"/>
                    <a:pt x="41098" y="677"/>
                    <a:pt x="42458" y="890"/>
                  </a:cubicBezTo>
                  <a:cubicBezTo>
                    <a:pt x="45572" y="1376"/>
                    <a:pt x="55597" y="2139"/>
                    <a:pt x="58043" y="2322"/>
                  </a:cubicBezTo>
                  <a:cubicBezTo>
                    <a:pt x="57370" y="3186"/>
                    <a:pt x="55948" y="5177"/>
                    <a:pt x="55832" y="6656"/>
                  </a:cubicBezTo>
                  <a:cubicBezTo>
                    <a:pt x="55707" y="8250"/>
                    <a:pt x="55772" y="12648"/>
                    <a:pt x="55794" y="13874"/>
                  </a:cubicBezTo>
                  <a:lnTo>
                    <a:pt x="45561" y="13081"/>
                  </a:lnTo>
                  <a:lnTo>
                    <a:pt x="57948" y="26000"/>
                  </a:lnTo>
                  <a:lnTo>
                    <a:pt x="57999" y="26052"/>
                  </a:lnTo>
                  <a:lnTo>
                    <a:pt x="58068" y="26075"/>
                  </a:lnTo>
                  <a:cubicBezTo>
                    <a:pt x="58090" y="26082"/>
                    <a:pt x="60321" y="26796"/>
                    <a:pt x="61433" y="27754"/>
                  </a:cubicBezTo>
                  <a:cubicBezTo>
                    <a:pt x="61523" y="27831"/>
                    <a:pt x="61560" y="27912"/>
                    <a:pt x="61558" y="28016"/>
                  </a:cubicBezTo>
                  <a:cubicBezTo>
                    <a:pt x="61532" y="28836"/>
                    <a:pt x="59389" y="30463"/>
                    <a:pt x="57668" y="31770"/>
                  </a:cubicBezTo>
                  <a:cubicBezTo>
                    <a:pt x="57218" y="32112"/>
                    <a:pt x="56771" y="32452"/>
                    <a:pt x="56353" y="32780"/>
                  </a:cubicBezTo>
                  <a:cubicBezTo>
                    <a:pt x="53907" y="34706"/>
                    <a:pt x="48420" y="37932"/>
                    <a:pt x="44489" y="38983"/>
                  </a:cubicBezTo>
                  <a:cubicBezTo>
                    <a:pt x="42496" y="39516"/>
                    <a:pt x="41098" y="39711"/>
                    <a:pt x="40078" y="39711"/>
                  </a:cubicBezTo>
                  <a:cubicBezTo>
                    <a:pt x="38916" y="39711"/>
                    <a:pt x="38245" y="39458"/>
                    <a:pt x="37743" y="39166"/>
                  </a:cubicBezTo>
                  <a:cubicBezTo>
                    <a:pt x="36740" y="38580"/>
                    <a:pt x="37494" y="37197"/>
                    <a:pt x="37527" y="37138"/>
                  </a:cubicBezTo>
                  <a:lnTo>
                    <a:pt x="37600" y="37005"/>
                  </a:lnTo>
                  <a:lnTo>
                    <a:pt x="37532" y="36870"/>
                  </a:lnTo>
                  <a:cubicBezTo>
                    <a:pt x="37471" y="36751"/>
                    <a:pt x="36032" y="33954"/>
                    <a:pt x="33536" y="33475"/>
                  </a:cubicBezTo>
                  <a:cubicBezTo>
                    <a:pt x="31643" y="33114"/>
                    <a:pt x="22086" y="24408"/>
                    <a:pt x="18562" y="21084"/>
                  </a:cubicBezTo>
                  <a:lnTo>
                    <a:pt x="18494" y="21020"/>
                  </a:lnTo>
                  <a:lnTo>
                    <a:pt x="5550" y="19531"/>
                  </a:lnTo>
                  <a:lnTo>
                    <a:pt x="863" y="10205"/>
                  </a:lnTo>
                  <a:lnTo>
                    <a:pt x="11636" y="8641"/>
                  </a:lnTo>
                  <a:lnTo>
                    <a:pt x="11598" y="8358"/>
                  </a:lnTo>
                  <a:lnTo>
                    <a:pt x="11609" y="8353"/>
                  </a:lnTo>
                  <a:lnTo>
                    <a:pt x="11728" y="8607"/>
                  </a:lnTo>
                  <a:cubicBezTo>
                    <a:pt x="11796" y="8576"/>
                    <a:pt x="12461" y="8313"/>
                    <a:pt x="18991" y="6232"/>
                  </a:cubicBezTo>
                  <a:lnTo>
                    <a:pt x="19006" y="6227"/>
                  </a:lnTo>
                  <a:cubicBezTo>
                    <a:pt x="21385" y="5321"/>
                    <a:pt x="25281" y="3860"/>
                    <a:pt x="25599" y="3801"/>
                  </a:cubicBezTo>
                  <a:cubicBezTo>
                    <a:pt x="26035" y="3743"/>
                    <a:pt x="32696" y="1928"/>
                    <a:pt x="34140" y="1222"/>
                  </a:cubicBezTo>
                  <a:cubicBezTo>
                    <a:pt x="35012" y="796"/>
                    <a:pt x="36602" y="573"/>
                    <a:pt x="38453" y="573"/>
                  </a:cubicBezTo>
                  <a:close/>
                  <a:moveTo>
                    <a:pt x="38455" y="1"/>
                  </a:moveTo>
                  <a:cubicBezTo>
                    <a:pt x="36513" y="1"/>
                    <a:pt x="34845" y="244"/>
                    <a:pt x="33890" y="710"/>
                  </a:cubicBezTo>
                  <a:cubicBezTo>
                    <a:pt x="32507" y="1386"/>
                    <a:pt x="25958" y="3175"/>
                    <a:pt x="25525" y="3236"/>
                  </a:cubicBezTo>
                  <a:cubicBezTo>
                    <a:pt x="25132" y="3288"/>
                    <a:pt x="19882" y="5282"/>
                    <a:pt x="18812" y="5691"/>
                  </a:cubicBezTo>
                  <a:cubicBezTo>
                    <a:pt x="13816" y="7282"/>
                    <a:pt x="12118" y="7823"/>
                    <a:pt x="11561" y="8099"/>
                  </a:cubicBezTo>
                  <a:cubicBezTo>
                    <a:pt x="11560" y="8099"/>
                    <a:pt x="11559" y="8099"/>
                    <a:pt x="11558" y="8100"/>
                  </a:cubicBezTo>
                  <a:lnTo>
                    <a:pt x="11555" y="8077"/>
                  </a:lnTo>
                  <a:lnTo>
                    <a:pt x="1" y="9755"/>
                  </a:lnTo>
                  <a:lnTo>
                    <a:pt x="5179" y="20062"/>
                  </a:lnTo>
                  <a:lnTo>
                    <a:pt x="18241" y="21564"/>
                  </a:lnTo>
                  <a:cubicBezTo>
                    <a:pt x="19360" y="22617"/>
                    <a:pt x="31053" y="33582"/>
                    <a:pt x="33429" y="34035"/>
                  </a:cubicBezTo>
                  <a:cubicBezTo>
                    <a:pt x="35369" y="34407"/>
                    <a:pt x="36653" y="36470"/>
                    <a:pt x="36956" y="37002"/>
                  </a:cubicBezTo>
                  <a:cubicBezTo>
                    <a:pt x="36613" y="37712"/>
                    <a:pt x="36346" y="39010"/>
                    <a:pt x="37457" y="39658"/>
                  </a:cubicBezTo>
                  <a:cubicBezTo>
                    <a:pt x="38173" y="40076"/>
                    <a:pt x="39022" y="40286"/>
                    <a:pt x="40107" y="40286"/>
                  </a:cubicBezTo>
                  <a:cubicBezTo>
                    <a:pt x="41291" y="40286"/>
                    <a:pt x="42757" y="40035"/>
                    <a:pt x="44637" y="39533"/>
                  </a:cubicBezTo>
                  <a:cubicBezTo>
                    <a:pt x="48643" y="38463"/>
                    <a:pt x="54220" y="35183"/>
                    <a:pt x="56707" y="33227"/>
                  </a:cubicBezTo>
                  <a:cubicBezTo>
                    <a:pt x="57122" y="32901"/>
                    <a:pt x="57566" y="32563"/>
                    <a:pt x="58014" y="32224"/>
                  </a:cubicBezTo>
                  <a:cubicBezTo>
                    <a:pt x="60112" y="30630"/>
                    <a:pt x="62094" y="29126"/>
                    <a:pt x="62128" y="28033"/>
                  </a:cubicBezTo>
                  <a:cubicBezTo>
                    <a:pt x="62137" y="27757"/>
                    <a:pt x="62025" y="27511"/>
                    <a:pt x="61806" y="27322"/>
                  </a:cubicBezTo>
                  <a:cubicBezTo>
                    <a:pt x="60709" y="26376"/>
                    <a:pt x="58717" y="25688"/>
                    <a:pt x="58312" y="25554"/>
                  </a:cubicBezTo>
                  <a:lnTo>
                    <a:pt x="47006" y="13764"/>
                  </a:lnTo>
                  <a:lnTo>
                    <a:pt x="47006" y="13764"/>
                  </a:lnTo>
                  <a:lnTo>
                    <a:pt x="56376" y="14491"/>
                  </a:lnTo>
                  <a:lnTo>
                    <a:pt x="56376" y="14491"/>
                  </a:lnTo>
                  <a:lnTo>
                    <a:pt x="56369" y="14177"/>
                  </a:lnTo>
                  <a:cubicBezTo>
                    <a:pt x="56368" y="14120"/>
                    <a:pt x="56259" y="8494"/>
                    <a:pt x="56400" y="6700"/>
                  </a:cubicBezTo>
                  <a:cubicBezTo>
                    <a:pt x="56535" y="4983"/>
                    <a:pt x="58800" y="2288"/>
                    <a:pt x="58823" y="2261"/>
                  </a:cubicBezTo>
                  <a:lnTo>
                    <a:pt x="59184" y="1834"/>
                  </a:lnTo>
                  <a:lnTo>
                    <a:pt x="58625" y="1794"/>
                  </a:lnTo>
                  <a:cubicBezTo>
                    <a:pt x="58500" y="1783"/>
                    <a:pt x="46060" y="876"/>
                    <a:pt x="42547" y="326"/>
                  </a:cubicBezTo>
                  <a:cubicBezTo>
                    <a:pt x="41148" y="107"/>
                    <a:pt x="39742" y="1"/>
                    <a:pt x="38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6"/>
            <p:cNvSpPr/>
            <p:nvPr/>
          </p:nvSpPr>
          <p:spPr>
            <a:xfrm>
              <a:off x="4944150" y="2574500"/>
              <a:ext cx="149650" cy="166225"/>
            </a:xfrm>
            <a:custGeom>
              <a:avLst/>
              <a:gdLst/>
              <a:ahLst/>
              <a:cxnLst/>
              <a:rect l="l" t="t" r="r" b="b"/>
              <a:pathLst>
                <a:path w="5986" h="6649" extrusionOk="0">
                  <a:moveTo>
                    <a:pt x="1" y="0"/>
                  </a:moveTo>
                  <a:lnTo>
                    <a:pt x="4744" y="6648"/>
                  </a:lnTo>
                  <a:lnTo>
                    <a:pt x="5986" y="5518"/>
                  </a:lnTo>
                  <a:lnTo>
                    <a:pt x="2526" y="12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6"/>
            <p:cNvSpPr/>
            <p:nvPr/>
          </p:nvSpPr>
          <p:spPr>
            <a:xfrm>
              <a:off x="4936175" y="2567475"/>
              <a:ext cx="165525" cy="180375"/>
            </a:xfrm>
            <a:custGeom>
              <a:avLst/>
              <a:gdLst/>
              <a:ahLst/>
              <a:cxnLst/>
              <a:rect l="l" t="t" r="r" b="b"/>
              <a:pathLst>
                <a:path w="6621" h="7215" extrusionOk="0">
                  <a:moveTo>
                    <a:pt x="322" y="0"/>
                  </a:moveTo>
                  <a:cubicBezTo>
                    <a:pt x="265" y="0"/>
                    <a:pt x="207" y="18"/>
                    <a:pt x="157" y="53"/>
                  </a:cubicBezTo>
                  <a:cubicBezTo>
                    <a:pt x="32" y="144"/>
                    <a:pt x="0" y="319"/>
                    <a:pt x="88" y="446"/>
                  </a:cubicBezTo>
                  <a:lnTo>
                    <a:pt x="4832" y="7095"/>
                  </a:lnTo>
                  <a:cubicBezTo>
                    <a:pt x="4879" y="7162"/>
                    <a:pt x="4953" y="7204"/>
                    <a:pt x="5034" y="7212"/>
                  </a:cubicBezTo>
                  <a:cubicBezTo>
                    <a:pt x="5043" y="7213"/>
                    <a:pt x="5053" y="7215"/>
                    <a:pt x="5063" y="7215"/>
                  </a:cubicBezTo>
                  <a:cubicBezTo>
                    <a:pt x="5134" y="7215"/>
                    <a:pt x="5203" y="7189"/>
                    <a:pt x="5255" y="7140"/>
                  </a:cubicBezTo>
                  <a:lnTo>
                    <a:pt x="6497" y="6010"/>
                  </a:lnTo>
                  <a:cubicBezTo>
                    <a:pt x="6608" y="5909"/>
                    <a:pt x="6621" y="5737"/>
                    <a:pt x="6525" y="5621"/>
                  </a:cubicBezTo>
                  <a:lnTo>
                    <a:pt x="3065" y="1371"/>
                  </a:lnTo>
                  <a:cubicBezTo>
                    <a:pt x="3009" y="1302"/>
                    <a:pt x="2928" y="1266"/>
                    <a:pt x="2845" y="1266"/>
                  </a:cubicBezTo>
                  <a:cubicBezTo>
                    <a:pt x="2782" y="1266"/>
                    <a:pt x="2719" y="1287"/>
                    <a:pt x="2666" y="1330"/>
                  </a:cubicBezTo>
                  <a:cubicBezTo>
                    <a:pt x="2544" y="1429"/>
                    <a:pt x="2526" y="1608"/>
                    <a:pt x="2624" y="1731"/>
                  </a:cubicBezTo>
                  <a:lnTo>
                    <a:pt x="5913" y="5770"/>
                  </a:lnTo>
                  <a:lnTo>
                    <a:pt x="5108" y="6502"/>
                  </a:lnTo>
                  <a:lnTo>
                    <a:pt x="552" y="115"/>
                  </a:lnTo>
                  <a:cubicBezTo>
                    <a:pt x="496" y="4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6"/>
            <p:cNvSpPr/>
            <p:nvPr/>
          </p:nvSpPr>
          <p:spPr>
            <a:xfrm>
              <a:off x="4464650" y="2564650"/>
              <a:ext cx="278875" cy="174800"/>
            </a:xfrm>
            <a:custGeom>
              <a:avLst/>
              <a:gdLst/>
              <a:ahLst/>
              <a:cxnLst/>
              <a:rect l="l" t="t" r="r" b="b"/>
              <a:pathLst>
                <a:path w="11155" h="6992" extrusionOk="0">
                  <a:moveTo>
                    <a:pt x="3958" y="0"/>
                  </a:moveTo>
                  <a:cubicBezTo>
                    <a:pt x="3882" y="0"/>
                    <a:pt x="3806" y="30"/>
                    <a:pt x="3750" y="90"/>
                  </a:cubicBezTo>
                  <a:cubicBezTo>
                    <a:pt x="3642" y="205"/>
                    <a:pt x="3648" y="386"/>
                    <a:pt x="3765" y="494"/>
                  </a:cubicBezTo>
                  <a:lnTo>
                    <a:pt x="8597" y="5049"/>
                  </a:lnTo>
                  <a:lnTo>
                    <a:pt x="475" y="101"/>
                  </a:lnTo>
                  <a:cubicBezTo>
                    <a:pt x="428" y="73"/>
                    <a:pt x="376" y="59"/>
                    <a:pt x="326" y="59"/>
                  </a:cubicBezTo>
                  <a:cubicBezTo>
                    <a:pt x="230" y="59"/>
                    <a:pt x="136" y="108"/>
                    <a:pt x="83" y="196"/>
                  </a:cubicBezTo>
                  <a:cubicBezTo>
                    <a:pt x="1" y="330"/>
                    <a:pt x="43" y="506"/>
                    <a:pt x="178" y="587"/>
                  </a:cubicBezTo>
                  <a:lnTo>
                    <a:pt x="10623" y="6949"/>
                  </a:lnTo>
                  <a:cubicBezTo>
                    <a:pt x="10667" y="6977"/>
                    <a:pt x="10719" y="6991"/>
                    <a:pt x="10771" y="6991"/>
                  </a:cubicBezTo>
                  <a:lnTo>
                    <a:pt x="10772" y="6991"/>
                  </a:lnTo>
                  <a:cubicBezTo>
                    <a:pt x="11030" y="6991"/>
                    <a:pt x="11155" y="6676"/>
                    <a:pt x="10967" y="6499"/>
                  </a:cubicBezTo>
                  <a:lnTo>
                    <a:pt x="4155" y="79"/>
                  </a:lnTo>
                  <a:cubicBezTo>
                    <a:pt x="4100" y="27"/>
                    <a:pt x="4029" y="0"/>
                    <a:pt x="3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6"/>
            <p:cNvSpPr/>
            <p:nvPr/>
          </p:nvSpPr>
          <p:spPr>
            <a:xfrm>
              <a:off x="5212775" y="2490325"/>
              <a:ext cx="226500" cy="52400"/>
            </a:xfrm>
            <a:custGeom>
              <a:avLst/>
              <a:gdLst/>
              <a:ahLst/>
              <a:cxnLst/>
              <a:rect l="l" t="t" r="r" b="b"/>
              <a:pathLst>
                <a:path w="9060" h="2096" extrusionOk="0">
                  <a:moveTo>
                    <a:pt x="308" y="0"/>
                  </a:moveTo>
                  <a:cubicBezTo>
                    <a:pt x="172" y="0"/>
                    <a:pt x="53" y="97"/>
                    <a:pt x="28" y="234"/>
                  </a:cubicBezTo>
                  <a:cubicBezTo>
                    <a:pt x="0" y="388"/>
                    <a:pt x="99" y="533"/>
                    <a:pt x="252" y="565"/>
                  </a:cubicBezTo>
                  <a:lnTo>
                    <a:pt x="8712" y="2091"/>
                  </a:lnTo>
                  <a:cubicBezTo>
                    <a:pt x="8729" y="2093"/>
                    <a:pt x="8746" y="2095"/>
                    <a:pt x="8763" y="2095"/>
                  </a:cubicBezTo>
                  <a:cubicBezTo>
                    <a:pt x="8911" y="2095"/>
                    <a:pt x="9034" y="1983"/>
                    <a:pt x="9046" y="1836"/>
                  </a:cubicBezTo>
                  <a:cubicBezTo>
                    <a:pt x="9060" y="1689"/>
                    <a:pt x="8958" y="1556"/>
                    <a:pt x="8814" y="1530"/>
                  </a:cubicBezTo>
                  <a:lnTo>
                    <a:pt x="353" y="4"/>
                  </a:lnTo>
                  <a:cubicBezTo>
                    <a:pt x="338" y="2"/>
                    <a:pt x="323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6"/>
            <p:cNvSpPr/>
            <p:nvPr/>
          </p:nvSpPr>
          <p:spPr>
            <a:xfrm>
              <a:off x="5189800" y="2526550"/>
              <a:ext cx="227425" cy="23950"/>
            </a:xfrm>
            <a:custGeom>
              <a:avLst/>
              <a:gdLst/>
              <a:ahLst/>
              <a:cxnLst/>
              <a:rect l="l" t="t" r="r" b="b"/>
              <a:pathLst>
                <a:path w="9097" h="958" extrusionOk="0">
                  <a:moveTo>
                    <a:pt x="8803" y="1"/>
                  </a:moveTo>
                  <a:cubicBezTo>
                    <a:pt x="8799" y="1"/>
                    <a:pt x="8795" y="1"/>
                    <a:pt x="8791" y="1"/>
                  </a:cubicBezTo>
                  <a:lnTo>
                    <a:pt x="277" y="389"/>
                  </a:lnTo>
                  <a:cubicBezTo>
                    <a:pt x="121" y="396"/>
                    <a:pt x="0" y="525"/>
                    <a:pt x="4" y="680"/>
                  </a:cubicBezTo>
                  <a:cubicBezTo>
                    <a:pt x="8" y="835"/>
                    <a:pt x="135" y="958"/>
                    <a:pt x="289" y="958"/>
                  </a:cubicBezTo>
                  <a:lnTo>
                    <a:pt x="302" y="958"/>
                  </a:lnTo>
                  <a:lnTo>
                    <a:pt x="8817" y="570"/>
                  </a:lnTo>
                  <a:cubicBezTo>
                    <a:pt x="8974" y="563"/>
                    <a:pt x="9096" y="430"/>
                    <a:pt x="9089" y="272"/>
                  </a:cubicBezTo>
                  <a:cubicBezTo>
                    <a:pt x="9083" y="119"/>
                    <a:pt x="8974" y="1"/>
                    <a:pt x="8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6"/>
            <p:cNvSpPr/>
            <p:nvPr/>
          </p:nvSpPr>
          <p:spPr>
            <a:xfrm>
              <a:off x="5619975" y="2838700"/>
              <a:ext cx="31525" cy="3425"/>
            </a:xfrm>
            <a:custGeom>
              <a:avLst/>
              <a:gdLst/>
              <a:ahLst/>
              <a:cxnLst/>
              <a:rect l="l" t="t" r="r" b="b"/>
              <a:pathLst>
                <a:path w="1261" h="137" extrusionOk="0">
                  <a:moveTo>
                    <a:pt x="1260" y="1"/>
                  </a:moveTo>
                  <a:lnTo>
                    <a:pt x="1" y="136"/>
                  </a:lnTo>
                  <a:cubicBezTo>
                    <a:pt x="424" y="101"/>
                    <a:pt x="844" y="56"/>
                    <a:pt x="1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6"/>
            <p:cNvSpPr/>
            <p:nvPr/>
          </p:nvSpPr>
          <p:spPr>
            <a:xfrm>
              <a:off x="5612725" y="2831625"/>
              <a:ext cx="46100" cy="17600"/>
            </a:xfrm>
            <a:custGeom>
              <a:avLst/>
              <a:gdLst/>
              <a:ahLst/>
              <a:cxnLst/>
              <a:rect l="l" t="t" r="r" b="b"/>
              <a:pathLst>
                <a:path w="1844" h="704" extrusionOk="0">
                  <a:moveTo>
                    <a:pt x="1542" y="0"/>
                  </a:moveTo>
                  <a:cubicBezTo>
                    <a:pt x="1532" y="0"/>
                    <a:pt x="1523" y="1"/>
                    <a:pt x="1513" y="2"/>
                  </a:cubicBezTo>
                  <a:cubicBezTo>
                    <a:pt x="1101" y="57"/>
                    <a:pt x="687" y="101"/>
                    <a:pt x="268" y="135"/>
                  </a:cubicBezTo>
                  <a:cubicBezTo>
                    <a:pt x="116" y="147"/>
                    <a:pt x="0" y="278"/>
                    <a:pt x="6" y="431"/>
                  </a:cubicBezTo>
                  <a:cubicBezTo>
                    <a:pt x="13" y="583"/>
                    <a:pt x="138" y="704"/>
                    <a:pt x="291" y="704"/>
                  </a:cubicBezTo>
                  <a:cubicBezTo>
                    <a:pt x="298" y="704"/>
                    <a:pt x="306" y="704"/>
                    <a:pt x="314" y="703"/>
                  </a:cubicBezTo>
                  <a:cubicBezTo>
                    <a:pt x="742" y="668"/>
                    <a:pt x="1167" y="622"/>
                    <a:pt x="1588" y="566"/>
                  </a:cubicBezTo>
                  <a:cubicBezTo>
                    <a:pt x="1740" y="541"/>
                    <a:pt x="1844" y="400"/>
                    <a:pt x="1823" y="248"/>
                  </a:cubicBezTo>
                  <a:cubicBezTo>
                    <a:pt x="1804" y="105"/>
                    <a:pt x="1682" y="0"/>
                    <a:pt x="1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6"/>
            <p:cNvSpPr/>
            <p:nvPr/>
          </p:nvSpPr>
          <p:spPr>
            <a:xfrm>
              <a:off x="5220025" y="2789050"/>
              <a:ext cx="378350" cy="62575"/>
            </a:xfrm>
            <a:custGeom>
              <a:avLst/>
              <a:gdLst/>
              <a:ahLst/>
              <a:cxnLst/>
              <a:rect l="l" t="t" r="r" b="b"/>
              <a:pathLst>
                <a:path w="15134" h="2503" extrusionOk="0">
                  <a:moveTo>
                    <a:pt x="320" y="1"/>
                  </a:moveTo>
                  <a:cubicBezTo>
                    <a:pt x="197" y="1"/>
                    <a:pt x="83" y="81"/>
                    <a:pt x="46" y="205"/>
                  </a:cubicBezTo>
                  <a:cubicBezTo>
                    <a:pt x="0" y="358"/>
                    <a:pt x="90" y="519"/>
                    <a:pt x="244" y="560"/>
                  </a:cubicBezTo>
                  <a:cubicBezTo>
                    <a:pt x="315" y="582"/>
                    <a:pt x="6916" y="2503"/>
                    <a:pt x="13549" y="2503"/>
                  </a:cubicBezTo>
                  <a:cubicBezTo>
                    <a:pt x="13985" y="2503"/>
                    <a:pt x="14421" y="2495"/>
                    <a:pt x="14855" y="2477"/>
                  </a:cubicBezTo>
                  <a:cubicBezTo>
                    <a:pt x="15012" y="2470"/>
                    <a:pt x="15134" y="2338"/>
                    <a:pt x="15128" y="2180"/>
                  </a:cubicBezTo>
                  <a:cubicBezTo>
                    <a:pt x="15122" y="2026"/>
                    <a:pt x="15000" y="1908"/>
                    <a:pt x="14840" y="1908"/>
                  </a:cubicBezTo>
                  <a:cubicBezTo>
                    <a:pt x="14837" y="1908"/>
                    <a:pt x="14835" y="1908"/>
                    <a:pt x="14832" y="1908"/>
                  </a:cubicBezTo>
                  <a:cubicBezTo>
                    <a:pt x="14400" y="1926"/>
                    <a:pt x="13967" y="1934"/>
                    <a:pt x="13534" y="1934"/>
                  </a:cubicBezTo>
                  <a:cubicBezTo>
                    <a:pt x="6993" y="1934"/>
                    <a:pt x="474" y="35"/>
                    <a:pt x="405" y="14"/>
                  </a:cubicBezTo>
                  <a:cubicBezTo>
                    <a:pt x="377" y="5"/>
                    <a:pt x="348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6"/>
            <p:cNvSpPr/>
            <p:nvPr/>
          </p:nvSpPr>
          <p:spPr>
            <a:xfrm>
              <a:off x="4762000" y="2230000"/>
              <a:ext cx="311075" cy="401800"/>
            </a:xfrm>
            <a:custGeom>
              <a:avLst/>
              <a:gdLst/>
              <a:ahLst/>
              <a:cxnLst/>
              <a:rect l="l" t="t" r="r" b="b"/>
              <a:pathLst>
                <a:path w="12443" h="16072" extrusionOk="0">
                  <a:moveTo>
                    <a:pt x="6923" y="1"/>
                  </a:moveTo>
                  <a:cubicBezTo>
                    <a:pt x="6389" y="1"/>
                    <a:pt x="5815" y="197"/>
                    <a:pt x="5326" y="608"/>
                  </a:cubicBezTo>
                  <a:cubicBezTo>
                    <a:pt x="4047" y="1684"/>
                    <a:pt x="0" y="6234"/>
                    <a:pt x="0" y="6234"/>
                  </a:cubicBezTo>
                  <a:cubicBezTo>
                    <a:pt x="0" y="6234"/>
                    <a:pt x="1374" y="10707"/>
                    <a:pt x="1628" y="12612"/>
                  </a:cubicBezTo>
                  <a:cubicBezTo>
                    <a:pt x="1865" y="14385"/>
                    <a:pt x="1082" y="16071"/>
                    <a:pt x="1879" y="16071"/>
                  </a:cubicBezTo>
                  <a:cubicBezTo>
                    <a:pt x="1939" y="16071"/>
                    <a:pt x="2007" y="16062"/>
                    <a:pt x="2086" y="16042"/>
                  </a:cubicBezTo>
                  <a:cubicBezTo>
                    <a:pt x="3213" y="15762"/>
                    <a:pt x="3169" y="12536"/>
                    <a:pt x="3169" y="12535"/>
                  </a:cubicBezTo>
                  <a:lnTo>
                    <a:pt x="3169" y="12535"/>
                  </a:lnTo>
                  <a:lnTo>
                    <a:pt x="7294" y="13407"/>
                  </a:lnTo>
                  <a:lnTo>
                    <a:pt x="9123" y="9671"/>
                  </a:lnTo>
                  <a:cubicBezTo>
                    <a:pt x="9123" y="9671"/>
                    <a:pt x="11274" y="11605"/>
                    <a:pt x="12106" y="11605"/>
                  </a:cubicBezTo>
                  <a:cubicBezTo>
                    <a:pt x="12317" y="11605"/>
                    <a:pt x="12443" y="11481"/>
                    <a:pt x="12427" y="11169"/>
                  </a:cubicBezTo>
                  <a:cubicBezTo>
                    <a:pt x="12351" y="9627"/>
                    <a:pt x="8876" y="2979"/>
                    <a:pt x="8671" y="1455"/>
                  </a:cubicBezTo>
                  <a:cubicBezTo>
                    <a:pt x="8546" y="513"/>
                    <a:pt x="7787" y="1"/>
                    <a:pt x="69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6"/>
            <p:cNvSpPr/>
            <p:nvPr/>
          </p:nvSpPr>
          <p:spPr>
            <a:xfrm>
              <a:off x="4754000" y="2222925"/>
              <a:ext cx="326350" cy="415975"/>
            </a:xfrm>
            <a:custGeom>
              <a:avLst/>
              <a:gdLst/>
              <a:ahLst/>
              <a:cxnLst/>
              <a:rect l="l" t="t" r="r" b="b"/>
              <a:pathLst>
                <a:path w="13054" h="16639" extrusionOk="0">
                  <a:moveTo>
                    <a:pt x="7245" y="569"/>
                  </a:moveTo>
                  <a:cubicBezTo>
                    <a:pt x="7458" y="569"/>
                    <a:pt x="7667" y="605"/>
                    <a:pt x="7859" y="680"/>
                  </a:cubicBezTo>
                  <a:cubicBezTo>
                    <a:pt x="8338" y="865"/>
                    <a:pt x="8639" y="1253"/>
                    <a:pt x="8710" y="1776"/>
                  </a:cubicBezTo>
                  <a:cubicBezTo>
                    <a:pt x="8811" y="2530"/>
                    <a:pt x="9625" y="4371"/>
                    <a:pt x="10487" y="6320"/>
                  </a:cubicBezTo>
                  <a:cubicBezTo>
                    <a:pt x="11395" y="8373"/>
                    <a:pt x="12425" y="10700"/>
                    <a:pt x="12463" y="11466"/>
                  </a:cubicBezTo>
                  <a:cubicBezTo>
                    <a:pt x="12468" y="11558"/>
                    <a:pt x="12454" y="11597"/>
                    <a:pt x="12457" y="11601"/>
                  </a:cubicBezTo>
                  <a:cubicBezTo>
                    <a:pt x="12442" y="11606"/>
                    <a:pt x="12423" y="11609"/>
                    <a:pt x="12402" y="11609"/>
                  </a:cubicBezTo>
                  <a:cubicBezTo>
                    <a:pt x="12025" y="11609"/>
                    <a:pt x="10788" y="10778"/>
                    <a:pt x="9634" y="9742"/>
                  </a:cubicBezTo>
                  <a:lnTo>
                    <a:pt x="9354" y="9490"/>
                  </a:lnTo>
                  <a:lnTo>
                    <a:pt x="7456" y="13365"/>
                  </a:lnTo>
                  <a:lnTo>
                    <a:pt x="3200" y="12466"/>
                  </a:lnTo>
                  <a:lnTo>
                    <a:pt x="3205" y="12823"/>
                  </a:lnTo>
                  <a:cubicBezTo>
                    <a:pt x="3221" y="14069"/>
                    <a:pt x="2962" y="15894"/>
                    <a:pt x="2338" y="16049"/>
                  </a:cubicBezTo>
                  <a:cubicBezTo>
                    <a:pt x="2269" y="16066"/>
                    <a:pt x="2223" y="16070"/>
                    <a:pt x="2196" y="16070"/>
                  </a:cubicBezTo>
                  <a:cubicBezTo>
                    <a:pt x="2172" y="16070"/>
                    <a:pt x="2162" y="16067"/>
                    <a:pt x="2161" y="16067"/>
                  </a:cubicBezTo>
                  <a:cubicBezTo>
                    <a:pt x="2072" y="15972"/>
                    <a:pt x="2137" y="15400"/>
                    <a:pt x="2180" y="15022"/>
                  </a:cubicBezTo>
                  <a:cubicBezTo>
                    <a:pt x="2249" y="14410"/>
                    <a:pt x="2336" y="13648"/>
                    <a:pt x="2230" y="12858"/>
                  </a:cubicBezTo>
                  <a:cubicBezTo>
                    <a:pt x="1999" y="11128"/>
                    <a:pt x="886" y="7403"/>
                    <a:pt x="639" y="6587"/>
                  </a:cubicBezTo>
                  <a:cubicBezTo>
                    <a:pt x="1286" y="5864"/>
                    <a:pt x="4696" y="2064"/>
                    <a:pt x="5830" y="1110"/>
                  </a:cubicBezTo>
                  <a:cubicBezTo>
                    <a:pt x="6247" y="758"/>
                    <a:pt x="6759" y="569"/>
                    <a:pt x="7245" y="569"/>
                  </a:cubicBezTo>
                  <a:close/>
                  <a:moveTo>
                    <a:pt x="7251" y="0"/>
                  </a:moveTo>
                  <a:cubicBezTo>
                    <a:pt x="6631" y="0"/>
                    <a:pt x="5985" y="235"/>
                    <a:pt x="5463" y="673"/>
                  </a:cubicBezTo>
                  <a:cubicBezTo>
                    <a:pt x="4183" y="1751"/>
                    <a:pt x="274" y="6141"/>
                    <a:pt x="107" y="6328"/>
                  </a:cubicBezTo>
                  <a:lnTo>
                    <a:pt x="1" y="6448"/>
                  </a:lnTo>
                  <a:lnTo>
                    <a:pt x="48" y="6601"/>
                  </a:lnTo>
                  <a:cubicBezTo>
                    <a:pt x="62" y="6646"/>
                    <a:pt x="1417" y="11071"/>
                    <a:pt x="1667" y="12934"/>
                  </a:cubicBezTo>
                  <a:cubicBezTo>
                    <a:pt x="1762" y="13654"/>
                    <a:pt x="1680" y="14376"/>
                    <a:pt x="1615" y="14957"/>
                  </a:cubicBezTo>
                  <a:cubicBezTo>
                    <a:pt x="1531" y="15691"/>
                    <a:pt x="1470" y="16219"/>
                    <a:pt x="1784" y="16494"/>
                  </a:cubicBezTo>
                  <a:cubicBezTo>
                    <a:pt x="1893" y="16590"/>
                    <a:pt x="2033" y="16639"/>
                    <a:pt x="2202" y="16639"/>
                  </a:cubicBezTo>
                  <a:cubicBezTo>
                    <a:pt x="2293" y="16638"/>
                    <a:pt x="2385" y="16625"/>
                    <a:pt x="2475" y="16603"/>
                  </a:cubicBezTo>
                  <a:cubicBezTo>
                    <a:pt x="3580" y="16329"/>
                    <a:pt x="3751" y="14136"/>
                    <a:pt x="3773" y="13171"/>
                  </a:cubicBezTo>
                  <a:lnTo>
                    <a:pt x="7774" y="14015"/>
                  </a:lnTo>
                  <a:lnTo>
                    <a:pt x="9535" y="10415"/>
                  </a:lnTo>
                  <a:cubicBezTo>
                    <a:pt x="10328" y="11101"/>
                    <a:pt x="11679" y="12166"/>
                    <a:pt x="12449" y="12166"/>
                  </a:cubicBezTo>
                  <a:cubicBezTo>
                    <a:pt x="12544" y="12166"/>
                    <a:pt x="12630" y="12150"/>
                    <a:pt x="12706" y="12114"/>
                  </a:cubicBezTo>
                  <a:cubicBezTo>
                    <a:pt x="12866" y="12039"/>
                    <a:pt x="13053" y="11859"/>
                    <a:pt x="13032" y="11438"/>
                  </a:cubicBezTo>
                  <a:cubicBezTo>
                    <a:pt x="12989" y="10567"/>
                    <a:pt x="12026" y="8392"/>
                    <a:pt x="11008" y="6090"/>
                  </a:cubicBezTo>
                  <a:cubicBezTo>
                    <a:pt x="10200" y="4262"/>
                    <a:pt x="9365" y="2374"/>
                    <a:pt x="9275" y="1700"/>
                  </a:cubicBezTo>
                  <a:cubicBezTo>
                    <a:pt x="9178" y="973"/>
                    <a:pt x="8737" y="408"/>
                    <a:pt x="8066" y="148"/>
                  </a:cubicBezTo>
                  <a:cubicBezTo>
                    <a:pt x="7809" y="49"/>
                    <a:pt x="7532" y="0"/>
                    <a:pt x="7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6"/>
            <p:cNvSpPr/>
            <p:nvPr/>
          </p:nvSpPr>
          <p:spPr>
            <a:xfrm>
              <a:off x="4630450" y="2120100"/>
              <a:ext cx="314550" cy="451975"/>
            </a:xfrm>
            <a:custGeom>
              <a:avLst/>
              <a:gdLst/>
              <a:ahLst/>
              <a:cxnLst/>
              <a:rect l="l" t="t" r="r" b="b"/>
              <a:pathLst>
                <a:path w="12582" h="18079" extrusionOk="0">
                  <a:moveTo>
                    <a:pt x="7581" y="1"/>
                  </a:moveTo>
                  <a:cubicBezTo>
                    <a:pt x="6218" y="1"/>
                    <a:pt x="5279" y="1082"/>
                    <a:pt x="5360" y="1694"/>
                  </a:cubicBezTo>
                  <a:cubicBezTo>
                    <a:pt x="5462" y="2456"/>
                    <a:pt x="5683" y="4108"/>
                    <a:pt x="5191" y="4303"/>
                  </a:cubicBezTo>
                  <a:cubicBezTo>
                    <a:pt x="4699" y="4497"/>
                    <a:pt x="0" y="9006"/>
                    <a:pt x="0" y="9006"/>
                  </a:cubicBezTo>
                  <a:cubicBezTo>
                    <a:pt x="0" y="9006"/>
                    <a:pt x="2491" y="10225"/>
                    <a:pt x="3974" y="10673"/>
                  </a:cubicBezTo>
                  <a:cubicBezTo>
                    <a:pt x="5309" y="11077"/>
                    <a:pt x="11404" y="18078"/>
                    <a:pt x="12419" y="18078"/>
                  </a:cubicBezTo>
                  <a:cubicBezTo>
                    <a:pt x="12532" y="18078"/>
                    <a:pt x="12582" y="17993"/>
                    <a:pt x="12556" y="17803"/>
                  </a:cubicBezTo>
                  <a:cubicBezTo>
                    <a:pt x="12302" y="15897"/>
                    <a:pt x="11825" y="8460"/>
                    <a:pt x="11334" y="6715"/>
                  </a:cubicBezTo>
                  <a:cubicBezTo>
                    <a:pt x="10842" y="4970"/>
                    <a:pt x="9384" y="1803"/>
                    <a:pt x="9384" y="1803"/>
                  </a:cubicBezTo>
                  <a:cubicBezTo>
                    <a:pt x="9384" y="1803"/>
                    <a:pt x="10569" y="997"/>
                    <a:pt x="8655" y="220"/>
                  </a:cubicBezTo>
                  <a:cubicBezTo>
                    <a:pt x="8277" y="66"/>
                    <a:pt x="7916" y="1"/>
                    <a:pt x="7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6"/>
            <p:cNvSpPr/>
            <p:nvPr/>
          </p:nvSpPr>
          <p:spPr>
            <a:xfrm>
              <a:off x="4618175" y="2112900"/>
              <a:ext cx="334475" cy="466275"/>
            </a:xfrm>
            <a:custGeom>
              <a:avLst/>
              <a:gdLst/>
              <a:ahLst/>
              <a:cxnLst/>
              <a:rect l="l" t="t" r="r" b="b"/>
              <a:pathLst>
                <a:path w="13379" h="18651" extrusionOk="0">
                  <a:moveTo>
                    <a:pt x="8074" y="573"/>
                  </a:moveTo>
                  <a:cubicBezTo>
                    <a:pt x="8362" y="573"/>
                    <a:pt x="8685" y="627"/>
                    <a:pt x="9039" y="771"/>
                  </a:cubicBezTo>
                  <a:cubicBezTo>
                    <a:pt x="9829" y="1092"/>
                    <a:pt x="9940" y="1366"/>
                    <a:pt x="9952" y="1467"/>
                  </a:cubicBezTo>
                  <a:cubicBezTo>
                    <a:pt x="9971" y="1636"/>
                    <a:pt x="9781" y="1809"/>
                    <a:pt x="9715" y="1855"/>
                  </a:cubicBezTo>
                  <a:lnTo>
                    <a:pt x="9516" y="1991"/>
                  </a:lnTo>
                  <a:lnTo>
                    <a:pt x="9616" y="2210"/>
                  </a:lnTo>
                  <a:cubicBezTo>
                    <a:pt x="9631" y="2241"/>
                    <a:pt x="11071" y="5378"/>
                    <a:pt x="11551" y="7081"/>
                  </a:cubicBezTo>
                  <a:cubicBezTo>
                    <a:pt x="11869" y="8211"/>
                    <a:pt x="12184" y="11822"/>
                    <a:pt x="12438" y="14724"/>
                  </a:cubicBezTo>
                  <a:cubicBezTo>
                    <a:pt x="12561" y="16125"/>
                    <a:pt x="12667" y="17344"/>
                    <a:pt x="12752" y="18021"/>
                  </a:cubicBezTo>
                  <a:cubicBezTo>
                    <a:pt x="12090" y="17668"/>
                    <a:pt x="10256" y="15849"/>
                    <a:pt x="8883" y="14489"/>
                  </a:cubicBezTo>
                  <a:cubicBezTo>
                    <a:pt x="6633" y="12260"/>
                    <a:pt x="5218" y="10891"/>
                    <a:pt x="4548" y="10688"/>
                  </a:cubicBezTo>
                  <a:cubicBezTo>
                    <a:pt x="3439" y="10354"/>
                    <a:pt x="1732" y="9567"/>
                    <a:pt x="987" y="9215"/>
                  </a:cubicBezTo>
                  <a:cubicBezTo>
                    <a:pt x="3134" y="7162"/>
                    <a:pt x="5471" y="5008"/>
                    <a:pt x="5788" y="4856"/>
                  </a:cubicBezTo>
                  <a:cubicBezTo>
                    <a:pt x="6369" y="4625"/>
                    <a:pt x="6351" y="3572"/>
                    <a:pt x="6133" y="1945"/>
                  </a:cubicBezTo>
                  <a:cubicBezTo>
                    <a:pt x="6106" y="1741"/>
                    <a:pt x="6298" y="1354"/>
                    <a:pt x="6708" y="1037"/>
                  </a:cubicBezTo>
                  <a:cubicBezTo>
                    <a:pt x="6924" y="870"/>
                    <a:pt x="7403" y="573"/>
                    <a:pt x="8074" y="573"/>
                  </a:cubicBezTo>
                  <a:close/>
                  <a:moveTo>
                    <a:pt x="8069" y="1"/>
                  </a:moveTo>
                  <a:cubicBezTo>
                    <a:pt x="7232" y="1"/>
                    <a:pt x="6630" y="376"/>
                    <a:pt x="6359" y="587"/>
                  </a:cubicBezTo>
                  <a:cubicBezTo>
                    <a:pt x="5819" y="1006"/>
                    <a:pt x="5508" y="1568"/>
                    <a:pt x="5569" y="2021"/>
                  </a:cubicBezTo>
                  <a:cubicBezTo>
                    <a:pt x="5823" y="3925"/>
                    <a:pt x="5657" y="4268"/>
                    <a:pt x="5577" y="4326"/>
                  </a:cubicBezTo>
                  <a:cubicBezTo>
                    <a:pt x="5073" y="4527"/>
                    <a:pt x="1406" y="8021"/>
                    <a:pt x="295" y="9088"/>
                  </a:cubicBezTo>
                  <a:lnTo>
                    <a:pt x="0" y="9370"/>
                  </a:lnTo>
                  <a:lnTo>
                    <a:pt x="367" y="9549"/>
                  </a:lnTo>
                  <a:cubicBezTo>
                    <a:pt x="469" y="9600"/>
                    <a:pt x="2895" y="10784"/>
                    <a:pt x="4383" y="11233"/>
                  </a:cubicBezTo>
                  <a:cubicBezTo>
                    <a:pt x="4966" y="11410"/>
                    <a:pt x="6834" y="13261"/>
                    <a:pt x="8482" y="14895"/>
                  </a:cubicBezTo>
                  <a:cubicBezTo>
                    <a:pt x="11308" y="17694"/>
                    <a:pt x="12359" y="18651"/>
                    <a:pt x="12918" y="18651"/>
                  </a:cubicBezTo>
                  <a:cubicBezTo>
                    <a:pt x="12982" y="18651"/>
                    <a:pt x="13046" y="18636"/>
                    <a:pt x="13105" y="18608"/>
                  </a:cubicBezTo>
                  <a:cubicBezTo>
                    <a:pt x="13210" y="18556"/>
                    <a:pt x="13378" y="18415"/>
                    <a:pt x="13330" y="18052"/>
                  </a:cubicBezTo>
                  <a:cubicBezTo>
                    <a:pt x="13245" y="17416"/>
                    <a:pt x="13133" y="16145"/>
                    <a:pt x="13005" y="14674"/>
                  </a:cubicBezTo>
                  <a:cubicBezTo>
                    <a:pt x="12749" y="11749"/>
                    <a:pt x="12431" y="8107"/>
                    <a:pt x="12098" y="6926"/>
                  </a:cubicBezTo>
                  <a:cubicBezTo>
                    <a:pt x="11672" y="5409"/>
                    <a:pt x="10549" y="2887"/>
                    <a:pt x="10222" y="2166"/>
                  </a:cubicBezTo>
                  <a:cubicBezTo>
                    <a:pt x="10391" y="1990"/>
                    <a:pt x="10552" y="1722"/>
                    <a:pt x="10518" y="1410"/>
                  </a:cubicBezTo>
                  <a:cubicBezTo>
                    <a:pt x="10470" y="951"/>
                    <a:pt x="10057" y="570"/>
                    <a:pt x="9253" y="244"/>
                  </a:cubicBezTo>
                  <a:cubicBezTo>
                    <a:pt x="8821" y="68"/>
                    <a:pt x="8424" y="1"/>
                    <a:pt x="8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6"/>
            <p:cNvSpPr/>
            <p:nvPr/>
          </p:nvSpPr>
          <p:spPr>
            <a:xfrm>
              <a:off x="4381700" y="1743400"/>
              <a:ext cx="574125" cy="421775"/>
            </a:xfrm>
            <a:custGeom>
              <a:avLst/>
              <a:gdLst/>
              <a:ahLst/>
              <a:cxnLst/>
              <a:rect l="l" t="t" r="r" b="b"/>
              <a:pathLst>
                <a:path w="22965" h="16871" extrusionOk="0">
                  <a:moveTo>
                    <a:pt x="8204" y="0"/>
                  </a:moveTo>
                  <a:cubicBezTo>
                    <a:pt x="8188" y="0"/>
                    <a:pt x="8172" y="0"/>
                    <a:pt x="8156" y="0"/>
                  </a:cubicBezTo>
                  <a:cubicBezTo>
                    <a:pt x="5963" y="35"/>
                    <a:pt x="3955" y="1468"/>
                    <a:pt x="2278" y="2468"/>
                  </a:cubicBezTo>
                  <a:cubicBezTo>
                    <a:pt x="602" y="3468"/>
                    <a:pt x="0" y="5746"/>
                    <a:pt x="1568" y="6830"/>
                  </a:cubicBezTo>
                  <a:cubicBezTo>
                    <a:pt x="3136" y="7913"/>
                    <a:pt x="5651" y="8353"/>
                    <a:pt x="5651" y="8353"/>
                  </a:cubicBezTo>
                  <a:lnTo>
                    <a:pt x="9023" y="8420"/>
                  </a:lnTo>
                  <a:cubicBezTo>
                    <a:pt x="9023" y="8420"/>
                    <a:pt x="8956" y="9851"/>
                    <a:pt x="8769" y="10394"/>
                  </a:cubicBezTo>
                  <a:cubicBezTo>
                    <a:pt x="8583" y="10936"/>
                    <a:pt x="9693" y="12468"/>
                    <a:pt x="10304" y="13163"/>
                  </a:cubicBezTo>
                  <a:cubicBezTo>
                    <a:pt x="10913" y="13858"/>
                    <a:pt x="11159" y="14730"/>
                    <a:pt x="12167" y="15500"/>
                  </a:cubicBezTo>
                  <a:cubicBezTo>
                    <a:pt x="12655" y="15873"/>
                    <a:pt x="13171" y="16000"/>
                    <a:pt x="13701" y="16000"/>
                  </a:cubicBezTo>
                  <a:cubicBezTo>
                    <a:pt x="14266" y="16000"/>
                    <a:pt x="14847" y="15856"/>
                    <a:pt x="15429" y="15711"/>
                  </a:cubicBezTo>
                  <a:cubicBezTo>
                    <a:pt x="15632" y="15661"/>
                    <a:pt x="15775" y="15639"/>
                    <a:pt x="15881" y="15639"/>
                  </a:cubicBezTo>
                  <a:cubicBezTo>
                    <a:pt x="16362" y="15639"/>
                    <a:pt x="16053" y="16086"/>
                    <a:pt x="16929" y="16287"/>
                  </a:cubicBezTo>
                  <a:cubicBezTo>
                    <a:pt x="17995" y="16532"/>
                    <a:pt x="19334" y="16870"/>
                    <a:pt x="19334" y="16870"/>
                  </a:cubicBezTo>
                  <a:cubicBezTo>
                    <a:pt x="19334" y="16870"/>
                    <a:pt x="20993" y="13803"/>
                    <a:pt x="21839" y="12397"/>
                  </a:cubicBezTo>
                  <a:cubicBezTo>
                    <a:pt x="22687" y="10991"/>
                    <a:pt x="22965" y="4358"/>
                    <a:pt x="20643" y="2470"/>
                  </a:cubicBezTo>
                  <a:cubicBezTo>
                    <a:pt x="19854" y="1828"/>
                    <a:pt x="18854" y="1618"/>
                    <a:pt x="17817" y="1618"/>
                  </a:cubicBezTo>
                  <a:cubicBezTo>
                    <a:pt x="15841" y="1618"/>
                    <a:pt x="13729" y="2381"/>
                    <a:pt x="12677" y="2381"/>
                  </a:cubicBezTo>
                  <a:cubicBezTo>
                    <a:pt x="12655" y="2381"/>
                    <a:pt x="12634" y="2380"/>
                    <a:pt x="12613" y="2380"/>
                  </a:cubicBezTo>
                  <a:cubicBezTo>
                    <a:pt x="11066" y="2329"/>
                    <a:pt x="10360" y="0"/>
                    <a:pt x="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6"/>
            <p:cNvSpPr/>
            <p:nvPr/>
          </p:nvSpPr>
          <p:spPr>
            <a:xfrm>
              <a:off x="4390400" y="1736300"/>
              <a:ext cx="572000" cy="437150"/>
            </a:xfrm>
            <a:custGeom>
              <a:avLst/>
              <a:gdLst/>
              <a:ahLst/>
              <a:cxnLst/>
              <a:rect l="l" t="t" r="r" b="b"/>
              <a:pathLst>
                <a:path w="22880" h="17486" extrusionOk="0">
                  <a:moveTo>
                    <a:pt x="7855" y="570"/>
                  </a:moveTo>
                  <a:cubicBezTo>
                    <a:pt x="8921" y="570"/>
                    <a:pt x="9606" y="1208"/>
                    <a:pt x="10268" y="1826"/>
                  </a:cubicBezTo>
                  <a:cubicBezTo>
                    <a:pt x="10847" y="2365"/>
                    <a:pt x="11445" y="2922"/>
                    <a:pt x="12256" y="2949"/>
                  </a:cubicBezTo>
                  <a:cubicBezTo>
                    <a:pt x="12279" y="2950"/>
                    <a:pt x="12302" y="2950"/>
                    <a:pt x="12326" y="2950"/>
                  </a:cubicBezTo>
                  <a:cubicBezTo>
                    <a:pt x="12810" y="2950"/>
                    <a:pt x="13452" y="2811"/>
                    <a:pt x="14198" y="2651"/>
                  </a:cubicBezTo>
                  <a:cubicBezTo>
                    <a:pt x="15178" y="2441"/>
                    <a:pt x="16351" y="2190"/>
                    <a:pt x="17467" y="2190"/>
                  </a:cubicBezTo>
                  <a:cubicBezTo>
                    <a:pt x="18450" y="2190"/>
                    <a:pt x="19389" y="2385"/>
                    <a:pt x="20116" y="2975"/>
                  </a:cubicBezTo>
                  <a:cubicBezTo>
                    <a:pt x="22227" y="4693"/>
                    <a:pt x="22076" y="11161"/>
                    <a:pt x="21249" y="12535"/>
                  </a:cubicBezTo>
                  <a:cubicBezTo>
                    <a:pt x="20532" y="13725"/>
                    <a:pt x="19222" y="16126"/>
                    <a:pt x="18843" y="16825"/>
                  </a:cubicBezTo>
                  <a:cubicBezTo>
                    <a:pt x="18420" y="16720"/>
                    <a:pt x="17454" y="16479"/>
                    <a:pt x="16645" y="16293"/>
                  </a:cubicBezTo>
                  <a:cubicBezTo>
                    <a:pt x="16271" y="16208"/>
                    <a:pt x="16198" y="16094"/>
                    <a:pt x="16120" y="15974"/>
                  </a:cubicBezTo>
                  <a:cubicBezTo>
                    <a:pt x="15970" y="15743"/>
                    <a:pt x="15808" y="15638"/>
                    <a:pt x="15534" y="15638"/>
                  </a:cubicBezTo>
                  <a:cubicBezTo>
                    <a:pt x="15393" y="15638"/>
                    <a:pt x="15223" y="15667"/>
                    <a:pt x="15012" y="15720"/>
                  </a:cubicBezTo>
                  <a:cubicBezTo>
                    <a:pt x="14441" y="15862"/>
                    <a:pt x="13887" y="16000"/>
                    <a:pt x="13359" y="16000"/>
                  </a:cubicBezTo>
                  <a:cubicBezTo>
                    <a:pt x="12879" y="16000"/>
                    <a:pt x="12421" y="15886"/>
                    <a:pt x="11993" y="15558"/>
                  </a:cubicBezTo>
                  <a:cubicBezTo>
                    <a:pt x="11395" y="15101"/>
                    <a:pt x="11080" y="14600"/>
                    <a:pt x="10776" y="14116"/>
                  </a:cubicBezTo>
                  <a:cubicBezTo>
                    <a:pt x="10594" y="13828"/>
                    <a:pt x="10408" y="13531"/>
                    <a:pt x="10170" y="13259"/>
                  </a:cubicBezTo>
                  <a:cubicBezTo>
                    <a:pt x="9324" y="12297"/>
                    <a:pt x="8591" y="11063"/>
                    <a:pt x="8692" y="10771"/>
                  </a:cubicBezTo>
                  <a:cubicBezTo>
                    <a:pt x="8889" y="10197"/>
                    <a:pt x="8957" y="8779"/>
                    <a:pt x="8959" y="8718"/>
                  </a:cubicBezTo>
                  <a:lnTo>
                    <a:pt x="8974" y="8425"/>
                  </a:lnTo>
                  <a:lnTo>
                    <a:pt x="5333" y="8354"/>
                  </a:lnTo>
                  <a:cubicBezTo>
                    <a:pt x="5091" y="8309"/>
                    <a:pt x="2806" y="7864"/>
                    <a:pt x="1383" y="6880"/>
                  </a:cubicBezTo>
                  <a:cubicBezTo>
                    <a:pt x="705" y="6412"/>
                    <a:pt x="581" y="5772"/>
                    <a:pt x="597" y="5318"/>
                  </a:cubicBezTo>
                  <a:cubicBezTo>
                    <a:pt x="626" y="4427"/>
                    <a:pt x="1208" y="3515"/>
                    <a:pt x="2077" y="2997"/>
                  </a:cubicBezTo>
                  <a:cubicBezTo>
                    <a:pt x="2298" y="2865"/>
                    <a:pt x="2525" y="2726"/>
                    <a:pt x="2757" y="2582"/>
                  </a:cubicBezTo>
                  <a:cubicBezTo>
                    <a:pt x="4271" y="1652"/>
                    <a:pt x="5985" y="598"/>
                    <a:pt x="7814" y="570"/>
                  </a:cubicBezTo>
                  <a:close/>
                  <a:moveTo>
                    <a:pt x="7879" y="0"/>
                  </a:moveTo>
                  <a:cubicBezTo>
                    <a:pt x="7854" y="0"/>
                    <a:pt x="7829" y="1"/>
                    <a:pt x="7805" y="1"/>
                  </a:cubicBezTo>
                  <a:cubicBezTo>
                    <a:pt x="5821" y="32"/>
                    <a:pt x="4036" y="1129"/>
                    <a:pt x="2460" y="2097"/>
                  </a:cubicBezTo>
                  <a:cubicBezTo>
                    <a:pt x="2230" y="2239"/>
                    <a:pt x="2006" y="2377"/>
                    <a:pt x="1786" y="2508"/>
                  </a:cubicBezTo>
                  <a:cubicBezTo>
                    <a:pt x="754" y="3123"/>
                    <a:pt x="64" y="4219"/>
                    <a:pt x="28" y="5299"/>
                  </a:cubicBezTo>
                  <a:cubicBezTo>
                    <a:pt x="0" y="6142"/>
                    <a:pt x="366" y="6869"/>
                    <a:pt x="1060" y="7349"/>
                  </a:cubicBezTo>
                  <a:cubicBezTo>
                    <a:pt x="2660" y="8456"/>
                    <a:pt x="5151" y="8900"/>
                    <a:pt x="5256" y="8920"/>
                  </a:cubicBezTo>
                  <a:lnTo>
                    <a:pt x="8373" y="8984"/>
                  </a:lnTo>
                  <a:cubicBezTo>
                    <a:pt x="8339" y="9475"/>
                    <a:pt x="8267" y="10253"/>
                    <a:pt x="8152" y="10587"/>
                  </a:cubicBezTo>
                  <a:cubicBezTo>
                    <a:pt x="7850" y="11468"/>
                    <a:pt x="9723" y="13615"/>
                    <a:pt x="9741" y="13636"/>
                  </a:cubicBezTo>
                  <a:cubicBezTo>
                    <a:pt x="9950" y="13873"/>
                    <a:pt x="10116" y="14138"/>
                    <a:pt x="10293" y="14418"/>
                  </a:cubicBezTo>
                  <a:cubicBezTo>
                    <a:pt x="10609" y="14922"/>
                    <a:pt x="10967" y="15492"/>
                    <a:pt x="11647" y="16012"/>
                  </a:cubicBezTo>
                  <a:cubicBezTo>
                    <a:pt x="12197" y="16431"/>
                    <a:pt x="12768" y="16572"/>
                    <a:pt x="13346" y="16572"/>
                  </a:cubicBezTo>
                  <a:cubicBezTo>
                    <a:pt x="13946" y="16572"/>
                    <a:pt x="14553" y="16421"/>
                    <a:pt x="15150" y="16273"/>
                  </a:cubicBezTo>
                  <a:cubicBezTo>
                    <a:pt x="15366" y="16219"/>
                    <a:pt x="15481" y="16208"/>
                    <a:pt x="15539" y="16208"/>
                  </a:cubicBezTo>
                  <a:cubicBezTo>
                    <a:pt x="15577" y="16208"/>
                    <a:pt x="15590" y="16212"/>
                    <a:pt x="15592" y="16213"/>
                  </a:cubicBezTo>
                  <a:cubicBezTo>
                    <a:pt x="15610" y="16235"/>
                    <a:pt x="15627" y="16259"/>
                    <a:pt x="15643" y="16284"/>
                  </a:cubicBezTo>
                  <a:cubicBezTo>
                    <a:pt x="15783" y="16500"/>
                    <a:pt x="15966" y="16722"/>
                    <a:pt x="16518" y="16848"/>
                  </a:cubicBezTo>
                  <a:cubicBezTo>
                    <a:pt x="17582" y="17093"/>
                    <a:pt x="18917" y="17431"/>
                    <a:pt x="18917" y="17431"/>
                  </a:cubicBezTo>
                  <a:lnTo>
                    <a:pt x="19133" y="17486"/>
                  </a:lnTo>
                  <a:lnTo>
                    <a:pt x="19238" y="17291"/>
                  </a:lnTo>
                  <a:cubicBezTo>
                    <a:pt x="19254" y="17260"/>
                    <a:pt x="20903" y="14214"/>
                    <a:pt x="21737" y="12829"/>
                  </a:cubicBezTo>
                  <a:cubicBezTo>
                    <a:pt x="22674" y="11272"/>
                    <a:pt x="22880" y="4490"/>
                    <a:pt x="20476" y="2534"/>
                  </a:cubicBezTo>
                  <a:cubicBezTo>
                    <a:pt x="19626" y="1843"/>
                    <a:pt x="18564" y="1619"/>
                    <a:pt x="17472" y="1619"/>
                  </a:cubicBezTo>
                  <a:cubicBezTo>
                    <a:pt x="16299" y="1619"/>
                    <a:pt x="15092" y="1878"/>
                    <a:pt x="14080" y="2095"/>
                  </a:cubicBezTo>
                  <a:cubicBezTo>
                    <a:pt x="13359" y="2248"/>
                    <a:pt x="12737" y="2381"/>
                    <a:pt x="12320" y="2381"/>
                  </a:cubicBezTo>
                  <a:cubicBezTo>
                    <a:pt x="12305" y="2381"/>
                    <a:pt x="12290" y="2381"/>
                    <a:pt x="12275" y="2380"/>
                  </a:cubicBezTo>
                  <a:cubicBezTo>
                    <a:pt x="11679" y="2360"/>
                    <a:pt x="11205" y="1920"/>
                    <a:pt x="10658" y="1410"/>
                  </a:cubicBezTo>
                  <a:cubicBezTo>
                    <a:pt x="9953" y="752"/>
                    <a:pt x="9130" y="0"/>
                    <a:pt x="7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6"/>
            <p:cNvSpPr/>
            <p:nvPr/>
          </p:nvSpPr>
          <p:spPr>
            <a:xfrm>
              <a:off x="4680525" y="1916950"/>
              <a:ext cx="222250" cy="84725"/>
            </a:xfrm>
            <a:custGeom>
              <a:avLst/>
              <a:gdLst/>
              <a:ahLst/>
              <a:cxnLst/>
              <a:rect l="l" t="t" r="r" b="b"/>
              <a:pathLst>
                <a:path w="8890" h="3389" extrusionOk="0">
                  <a:moveTo>
                    <a:pt x="299" y="0"/>
                  </a:moveTo>
                  <a:cubicBezTo>
                    <a:pt x="163" y="0"/>
                    <a:pt x="28" y="113"/>
                    <a:pt x="15" y="259"/>
                  </a:cubicBezTo>
                  <a:cubicBezTo>
                    <a:pt x="1" y="416"/>
                    <a:pt x="116" y="555"/>
                    <a:pt x="273" y="570"/>
                  </a:cubicBezTo>
                  <a:cubicBezTo>
                    <a:pt x="330" y="574"/>
                    <a:pt x="6014" y="1114"/>
                    <a:pt x="8310" y="3310"/>
                  </a:cubicBezTo>
                  <a:cubicBezTo>
                    <a:pt x="8362" y="3360"/>
                    <a:pt x="8431" y="3389"/>
                    <a:pt x="8503" y="3389"/>
                  </a:cubicBezTo>
                  <a:cubicBezTo>
                    <a:pt x="8505" y="3389"/>
                    <a:pt x="8506" y="3389"/>
                    <a:pt x="8507" y="3389"/>
                  </a:cubicBezTo>
                  <a:cubicBezTo>
                    <a:pt x="8508" y="3389"/>
                    <a:pt x="8508" y="3389"/>
                    <a:pt x="8509" y="3389"/>
                  </a:cubicBezTo>
                  <a:cubicBezTo>
                    <a:pt x="8764" y="3389"/>
                    <a:pt x="8890" y="3076"/>
                    <a:pt x="8705" y="2899"/>
                  </a:cubicBezTo>
                  <a:cubicBezTo>
                    <a:pt x="6265" y="566"/>
                    <a:pt x="566" y="24"/>
                    <a:pt x="325" y="2"/>
                  </a:cubicBezTo>
                  <a:cubicBezTo>
                    <a:pt x="316" y="1"/>
                    <a:pt x="307" y="0"/>
                    <a:pt x="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6"/>
            <p:cNvSpPr/>
            <p:nvPr/>
          </p:nvSpPr>
          <p:spPr>
            <a:xfrm>
              <a:off x="4852375" y="2018125"/>
              <a:ext cx="47700" cy="36150"/>
            </a:xfrm>
            <a:custGeom>
              <a:avLst/>
              <a:gdLst/>
              <a:ahLst/>
              <a:cxnLst/>
              <a:rect l="l" t="t" r="r" b="b"/>
              <a:pathLst>
                <a:path w="1908" h="1446" extrusionOk="0">
                  <a:moveTo>
                    <a:pt x="326" y="0"/>
                  </a:moveTo>
                  <a:cubicBezTo>
                    <a:pt x="230" y="0"/>
                    <a:pt x="136" y="48"/>
                    <a:pt x="82" y="136"/>
                  </a:cubicBezTo>
                  <a:cubicBezTo>
                    <a:pt x="0" y="271"/>
                    <a:pt x="43" y="446"/>
                    <a:pt x="177" y="528"/>
                  </a:cubicBezTo>
                  <a:cubicBezTo>
                    <a:pt x="586" y="776"/>
                    <a:pt x="974" y="1060"/>
                    <a:pt x="1335" y="1375"/>
                  </a:cubicBezTo>
                  <a:cubicBezTo>
                    <a:pt x="1387" y="1421"/>
                    <a:pt x="1454" y="1446"/>
                    <a:pt x="1523" y="1446"/>
                  </a:cubicBezTo>
                  <a:cubicBezTo>
                    <a:pt x="1786" y="1446"/>
                    <a:pt x="1907" y="1121"/>
                    <a:pt x="1711" y="947"/>
                  </a:cubicBezTo>
                  <a:cubicBezTo>
                    <a:pt x="1325" y="610"/>
                    <a:pt x="911" y="308"/>
                    <a:pt x="474" y="42"/>
                  </a:cubicBezTo>
                  <a:cubicBezTo>
                    <a:pt x="428" y="14"/>
                    <a:pt x="376" y="0"/>
                    <a:pt x="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6"/>
            <p:cNvSpPr/>
            <p:nvPr/>
          </p:nvSpPr>
          <p:spPr>
            <a:xfrm>
              <a:off x="4680650" y="1965900"/>
              <a:ext cx="142675" cy="44250"/>
            </a:xfrm>
            <a:custGeom>
              <a:avLst/>
              <a:gdLst/>
              <a:ahLst/>
              <a:cxnLst/>
              <a:rect l="l" t="t" r="r" b="b"/>
              <a:pathLst>
                <a:path w="5707" h="1770" extrusionOk="0">
                  <a:moveTo>
                    <a:pt x="301" y="1"/>
                  </a:moveTo>
                  <a:cubicBezTo>
                    <a:pt x="137" y="1"/>
                    <a:pt x="21" y="114"/>
                    <a:pt x="10" y="266"/>
                  </a:cubicBezTo>
                  <a:cubicBezTo>
                    <a:pt x="0" y="422"/>
                    <a:pt x="118" y="558"/>
                    <a:pt x="275" y="570"/>
                  </a:cubicBezTo>
                  <a:cubicBezTo>
                    <a:pt x="302" y="571"/>
                    <a:pt x="2823" y="757"/>
                    <a:pt x="5296" y="1749"/>
                  </a:cubicBezTo>
                  <a:cubicBezTo>
                    <a:pt x="5329" y="1763"/>
                    <a:pt x="5365" y="1769"/>
                    <a:pt x="5402" y="1769"/>
                  </a:cubicBezTo>
                  <a:cubicBezTo>
                    <a:pt x="5537" y="1769"/>
                    <a:pt x="5655" y="1672"/>
                    <a:pt x="5681" y="1539"/>
                  </a:cubicBezTo>
                  <a:cubicBezTo>
                    <a:pt x="5707" y="1405"/>
                    <a:pt x="5634" y="1272"/>
                    <a:pt x="5508" y="1221"/>
                  </a:cubicBezTo>
                  <a:cubicBezTo>
                    <a:pt x="2949" y="194"/>
                    <a:pt x="421" y="9"/>
                    <a:pt x="315" y="1"/>
                  </a:cubicBezTo>
                  <a:cubicBezTo>
                    <a:pt x="310" y="1"/>
                    <a:pt x="306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6"/>
            <p:cNvSpPr/>
            <p:nvPr/>
          </p:nvSpPr>
          <p:spPr>
            <a:xfrm>
              <a:off x="4828150" y="1903275"/>
              <a:ext cx="57725" cy="48375"/>
            </a:xfrm>
            <a:custGeom>
              <a:avLst/>
              <a:gdLst/>
              <a:ahLst/>
              <a:cxnLst/>
              <a:rect l="l" t="t" r="r" b="b"/>
              <a:pathLst>
                <a:path w="2309" h="1935" extrusionOk="0">
                  <a:moveTo>
                    <a:pt x="325" y="0"/>
                  </a:moveTo>
                  <a:cubicBezTo>
                    <a:pt x="229" y="0"/>
                    <a:pt x="134" y="49"/>
                    <a:pt x="81" y="138"/>
                  </a:cubicBezTo>
                  <a:cubicBezTo>
                    <a:pt x="1" y="273"/>
                    <a:pt x="44" y="448"/>
                    <a:pt x="179" y="529"/>
                  </a:cubicBezTo>
                  <a:cubicBezTo>
                    <a:pt x="1240" y="1165"/>
                    <a:pt x="1706" y="1810"/>
                    <a:pt x="1711" y="1816"/>
                  </a:cubicBezTo>
                  <a:cubicBezTo>
                    <a:pt x="1764" y="1890"/>
                    <a:pt x="1848" y="1935"/>
                    <a:pt x="1940" y="1935"/>
                  </a:cubicBezTo>
                  <a:cubicBezTo>
                    <a:pt x="1941" y="1935"/>
                    <a:pt x="1942" y="1935"/>
                    <a:pt x="1943" y="1935"/>
                  </a:cubicBezTo>
                  <a:cubicBezTo>
                    <a:pt x="1944" y="1935"/>
                    <a:pt x="1944" y="1935"/>
                    <a:pt x="1945" y="1935"/>
                  </a:cubicBezTo>
                  <a:cubicBezTo>
                    <a:pt x="2175" y="1935"/>
                    <a:pt x="2308" y="1675"/>
                    <a:pt x="2177" y="1487"/>
                  </a:cubicBezTo>
                  <a:cubicBezTo>
                    <a:pt x="2155" y="1457"/>
                    <a:pt x="1645" y="744"/>
                    <a:pt x="471" y="41"/>
                  </a:cubicBezTo>
                  <a:cubicBezTo>
                    <a:pt x="426" y="13"/>
                    <a:pt x="375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6"/>
            <p:cNvSpPr/>
            <p:nvPr/>
          </p:nvSpPr>
          <p:spPr>
            <a:xfrm>
              <a:off x="4463300" y="1820250"/>
              <a:ext cx="356425" cy="99725"/>
            </a:xfrm>
            <a:custGeom>
              <a:avLst/>
              <a:gdLst/>
              <a:ahLst/>
              <a:cxnLst/>
              <a:rect l="l" t="t" r="r" b="b"/>
              <a:pathLst>
                <a:path w="14257" h="3989" extrusionOk="0">
                  <a:moveTo>
                    <a:pt x="1812" y="1"/>
                  </a:moveTo>
                  <a:cubicBezTo>
                    <a:pt x="1751" y="1"/>
                    <a:pt x="1691" y="20"/>
                    <a:pt x="1639" y="60"/>
                  </a:cubicBezTo>
                  <a:cubicBezTo>
                    <a:pt x="1471" y="192"/>
                    <a:pt x="0" y="1382"/>
                    <a:pt x="61" y="2543"/>
                  </a:cubicBezTo>
                  <a:cubicBezTo>
                    <a:pt x="85" y="2991"/>
                    <a:pt x="325" y="3361"/>
                    <a:pt x="776" y="3645"/>
                  </a:cubicBezTo>
                  <a:cubicBezTo>
                    <a:pt x="1167" y="3891"/>
                    <a:pt x="1551" y="3988"/>
                    <a:pt x="1953" y="3988"/>
                  </a:cubicBezTo>
                  <a:cubicBezTo>
                    <a:pt x="2539" y="3988"/>
                    <a:pt x="3164" y="3782"/>
                    <a:pt x="3914" y="3536"/>
                  </a:cubicBezTo>
                  <a:cubicBezTo>
                    <a:pt x="5139" y="3132"/>
                    <a:pt x="6816" y="2580"/>
                    <a:pt x="9393" y="2557"/>
                  </a:cubicBezTo>
                  <a:cubicBezTo>
                    <a:pt x="9414" y="2557"/>
                    <a:pt x="9435" y="2557"/>
                    <a:pt x="9455" y="2557"/>
                  </a:cubicBezTo>
                  <a:cubicBezTo>
                    <a:pt x="11108" y="2557"/>
                    <a:pt x="12561" y="2823"/>
                    <a:pt x="13825" y="3366"/>
                  </a:cubicBezTo>
                  <a:cubicBezTo>
                    <a:pt x="13860" y="3381"/>
                    <a:pt x="13897" y="3388"/>
                    <a:pt x="13933" y="3388"/>
                  </a:cubicBezTo>
                  <a:cubicBezTo>
                    <a:pt x="14043" y="3388"/>
                    <a:pt x="14148" y="3323"/>
                    <a:pt x="14195" y="3215"/>
                  </a:cubicBezTo>
                  <a:cubicBezTo>
                    <a:pt x="14256" y="3072"/>
                    <a:pt x="14192" y="2906"/>
                    <a:pt x="14050" y="2843"/>
                  </a:cubicBezTo>
                  <a:cubicBezTo>
                    <a:pt x="12713" y="2267"/>
                    <a:pt x="11167" y="1987"/>
                    <a:pt x="9450" y="1987"/>
                  </a:cubicBezTo>
                  <a:cubicBezTo>
                    <a:pt x="9429" y="1987"/>
                    <a:pt x="9409" y="1987"/>
                    <a:pt x="9388" y="1987"/>
                  </a:cubicBezTo>
                  <a:cubicBezTo>
                    <a:pt x="6723" y="2011"/>
                    <a:pt x="4997" y="2579"/>
                    <a:pt x="3736" y="2994"/>
                  </a:cubicBezTo>
                  <a:cubicBezTo>
                    <a:pt x="3006" y="3235"/>
                    <a:pt x="2451" y="3417"/>
                    <a:pt x="1963" y="3417"/>
                  </a:cubicBezTo>
                  <a:cubicBezTo>
                    <a:pt x="1651" y="3417"/>
                    <a:pt x="1366" y="3343"/>
                    <a:pt x="1079" y="3162"/>
                  </a:cubicBezTo>
                  <a:cubicBezTo>
                    <a:pt x="790" y="2982"/>
                    <a:pt x="644" y="2768"/>
                    <a:pt x="630" y="2512"/>
                  </a:cubicBezTo>
                  <a:cubicBezTo>
                    <a:pt x="592" y="1778"/>
                    <a:pt x="1600" y="816"/>
                    <a:pt x="1991" y="506"/>
                  </a:cubicBezTo>
                  <a:cubicBezTo>
                    <a:pt x="2112" y="408"/>
                    <a:pt x="2132" y="231"/>
                    <a:pt x="2035" y="109"/>
                  </a:cubicBezTo>
                  <a:cubicBezTo>
                    <a:pt x="1979" y="38"/>
                    <a:pt x="1896" y="1"/>
                    <a:pt x="1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6"/>
            <p:cNvSpPr/>
            <p:nvPr/>
          </p:nvSpPr>
          <p:spPr>
            <a:xfrm>
              <a:off x="4448100" y="1917275"/>
              <a:ext cx="401275" cy="454200"/>
            </a:xfrm>
            <a:custGeom>
              <a:avLst/>
              <a:gdLst/>
              <a:ahLst/>
              <a:cxnLst/>
              <a:rect l="l" t="t" r="r" b="b"/>
              <a:pathLst>
                <a:path w="16051" h="18168" extrusionOk="0">
                  <a:moveTo>
                    <a:pt x="8628" y="0"/>
                  </a:moveTo>
                  <a:lnTo>
                    <a:pt x="1988" y="629"/>
                  </a:lnTo>
                  <a:cubicBezTo>
                    <a:pt x="1988" y="629"/>
                    <a:pt x="825" y="4682"/>
                    <a:pt x="1058" y="5279"/>
                  </a:cubicBezTo>
                  <a:cubicBezTo>
                    <a:pt x="1366" y="6071"/>
                    <a:pt x="1582" y="7278"/>
                    <a:pt x="1582" y="7278"/>
                  </a:cubicBezTo>
                  <a:lnTo>
                    <a:pt x="0" y="9947"/>
                  </a:lnTo>
                  <a:cubicBezTo>
                    <a:pt x="0" y="9947"/>
                    <a:pt x="263" y="10946"/>
                    <a:pt x="788" y="11004"/>
                  </a:cubicBezTo>
                  <a:cubicBezTo>
                    <a:pt x="1313" y="11063"/>
                    <a:pt x="2576" y="11800"/>
                    <a:pt x="2576" y="11800"/>
                  </a:cubicBezTo>
                  <a:cubicBezTo>
                    <a:pt x="2576" y="11800"/>
                    <a:pt x="4102" y="17415"/>
                    <a:pt x="4644" y="17602"/>
                  </a:cubicBezTo>
                  <a:cubicBezTo>
                    <a:pt x="5076" y="17751"/>
                    <a:pt x="5954" y="18168"/>
                    <a:pt x="6534" y="18168"/>
                  </a:cubicBezTo>
                  <a:cubicBezTo>
                    <a:pt x="6681" y="18168"/>
                    <a:pt x="6810" y="18141"/>
                    <a:pt x="6906" y="18075"/>
                  </a:cubicBezTo>
                  <a:cubicBezTo>
                    <a:pt x="7380" y="17754"/>
                    <a:pt x="13164" y="13617"/>
                    <a:pt x="13859" y="13008"/>
                  </a:cubicBezTo>
                  <a:cubicBezTo>
                    <a:pt x="14553" y="12399"/>
                    <a:pt x="14273" y="9332"/>
                    <a:pt x="14273" y="9332"/>
                  </a:cubicBezTo>
                  <a:cubicBezTo>
                    <a:pt x="14273" y="9332"/>
                    <a:pt x="16050" y="7155"/>
                    <a:pt x="15338" y="5697"/>
                  </a:cubicBezTo>
                  <a:cubicBezTo>
                    <a:pt x="15023" y="5052"/>
                    <a:pt x="14529" y="4786"/>
                    <a:pt x="14033" y="4786"/>
                  </a:cubicBezTo>
                  <a:cubicBezTo>
                    <a:pt x="13412" y="4786"/>
                    <a:pt x="12787" y="5204"/>
                    <a:pt x="12510" y="5817"/>
                  </a:cubicBezTo>
                  <a:cubicBezTo>
                    <a:pt x="12010" y="6919"/>
                    <a:pt x="11824" y="7460"/>
                    <a:pt x="11824" y="7460"/>
                  </a:cubicBezTo>
                  <a:cubicBezTo>
                    <a:pt x="11824" y="7460"/>
                    <a:pt x="11474" y="7580"/>
                    <a:pt x="11112" y="7580"/>
                  </a:cubicBezTo>
                  <a:cubicBezTo>
                    <a:pt x="10793" y="7580"/>
                    <a:pt x="10465" y="7487"/>
                    <a:pt x="10359" y="7139"/>
                  </a:cubicBezTo>
                  <a:lnTo>
                    <a:pt x="10130" y="6394"/>
                  </a:lnTo>
                  <a:cubicBezTo>
                    <a:pt x="10130" y="6394"/>
                    <a:pt x="7969" y="4743"/>
                    <a:pt x="7917" y="4362"/>
                  </a:cubicBezTo>
                  <a:cubicBezTo>
                    <a:pt x="7867" y="3981"/>
                    <a:pt x="8628" y="0"/>
                    <a:pt x="8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6"/>
            <p:cNvSpPr/>
            <p:nvPr/>
          </p:nvSpPr>
          <p:spPr>
            <a:xfrm>
              <a:off x="4440450" y="1909250"/>
              <a:ext cx="415100" cy="469425"/>
            </a:xfrm>
            <a:custGeom>
              <a:avLst/>
              <a:gdLst/>
              <a:ahLst/>
              <a:cxnLst/>
              <a:rect l="l" t="t" r="r" b="b"/>
              <a:pathLst>
                <a:path w="16604" h="18777" extrusionOk="0">
                  <a:moveTo>
                    <a:pt x="8583" y="639"/>
                  </a:moveTo>
                  <a:lnTo>
                    <a:pt x="8583" y="639"/>
                  </a:lnTo>
                  <a:cubicBezTo>
                    <a:pt x="8355" y="1848"/>
                    <a:pt x="7894" y="4367"/>
                    <a:pt x="7941" y="4721"/>
                  </a:cubicBezTo>
                  <a:cubicBezTo>
                    <a:pt x="7985" y="5046"/>
                    <a:pt x="8741" y="5775"/>
                    <a:pt x="10189" y="6885"/>
                  </a:cubicBezTo>
                  <a:lnTo>
                    <a:pt x="10392" y="7544"/>
                  </a:lnTo>
                  <a:cubicBezTo>
                    <a:pt x="10458" y="7769"/>
                    <a:pt x="10615" y="7957"/>
                    <a:pt x="10825" y="8062"/>
                  </a:cubicBezTo>
                  <a:cubicBezTo>
                    <a:pt x="11007" y="8155"/>
                    <a:pt x="11218" y="8187"/>
                    <a:pt x="11420" y="8187"/>
                  </a:cubicBezTo>
                  <a:cubicBezTo>
                    <a:pt x="11808" y="8187"/>
                    <a:pt x="12164" y="8070"/>
                    <a:pt x="12222" y="8051"/>
                  </a:cubicBezTo>
                  <a:lnTo>
                    <a:pt x="12354" y="8006"/>
                  </a:lnTo>
                  <a:lnTo>
                    <a:pt x="12399" y="7875"/>
                  </a:lnTo>
                  <a:cubicBezTo>
                    <a:pt x="12400" y="7869"/>
                    <a:pt x="12589" y="7328"/>
                    <a:pt x="13074" y="6255"/>
                  </a:cubicBezTo>
                  <a:cubicBezTo>
                    <a:pt x="13301" y="5754"/>
                    <a:pt x="13815" y="5399"/>
                    <a:pt x="14323" y="5392"/>
                  </a:cubicBezTo>
                  <a:cubicBezTo>
                    <a:pt x="14334" y="5392"/>
                    <a:pt x="14347" y="5391"/>
                    <a:pt x="14359" y="5391"/>
                  </a:cubicBezTo>
                  <a:cubicBezTo>
                    <a:pt x="14654" y="5391"/>
                    <a:pt x="15093" y="5539"/>
                    <a:pt x="15388" y="6144"/>
                  </a:cubicBezTo>
                  <a:cubicBezTo>
                    <a:pt x="16011" y="7419"/>
                    <a:pt x="14374" y="9453"/>
                    <a:pt x="14358" y="9473"/>
                  </a:cubicBezTo>
                  <a:lnTo>
                    <a:pt x="14284" y="9563"/>
                  </a:lnTo>
                  <a:lnTo>
                    <a:pt x="14294" y="9680"/>
                  </a:lnTo>
                  <a:cubicBezTo>
                    <a:pt x="14406" y="10893"/>
                    <a:pt x="14380" y="12761"/>
                    <a:pt x="13976" y="13116"/>
                  </a:cubicBezTo>
                  <a:cubicBezTo>
                    <a:pt x="13306" y="13706"/>
                    <a:pt x="7525" y="17840"/>
                    <a:pt x="7052" y="18161"/>
                  </a:cubicBezTo>
                  <a:cubicBezTo>
                    <a:pt x="7003" y="18195"/>
                    <a:pt x="6930" y="18209"/>
                    <a:pt x="6842" y="18209"/>
                  </a:cubicBezTo>
                  <a:cubicBezTo>
                    <a:pt x="6461" y="18209"/>
                    <a:pt x="5786" y="17942"/>
                    <a:pt x="5427" y="17800"/>
                  </a:cubicBezTo>
                  <a:cubicBezTo>
                    <a:pt x="5280" y="17743"/>
                    <a:pt x="5148" y="17691"/>
                    <a:pt x="5081" y="17674"/>
                  </a:cubicBezTo>
                  <a:cubicBezTo>
                    <a:pt x="4760" y="17400"/>
                    <a:pt x="3849" y="14597"/>
                    <a:pt x="3156" y="12048"/>
                  </a:cubicBezTo>
                  <a:lnTo>
                    <a:pt x="3125" y="11935"/>
                  </a:lnTo>
                  <a:lnTo>
                    <a:pt x="3025" y="11876"/>
                  </a:lnTo>
                  <a:cubicBezTo>
                    <a:pt x="2890" y="11798"/>
                    <a:pt x="1694" y="11107"/>
                    <a:pt x="1125" y="11043"/>
                  </a:cubicBezTo>
                  <a:cubicBezTo>
                    <a:pt x="934" y="11022"/>
                    <a:pt x="721" y="10632"/>
                    <a:pt x="614" y="10306"/>
                  </a:cubicBezTo>
                  <a:lnTo>
                    <a:pt x="2189" y="7653"/>
                  </a:lnTo>
                  <a:lnTo>
                    <a:pt x="2169" y="7549"/>
                  </a:lnTo>
                  <a:cubicBezTo>
                    <a:pt x="2160" y="7498"/>
                    <a:pt x="1944" y="6305"/>
                    <a:pt x="1629" y="5498"/>
                  </a:cubicBezTo>
                  <a:cubicBezTo>
                    <a:pt x="1518" y="5169"/>
                    <a:pt x="1993" y="3058"/>
                    <a:pt x="2515" y="1215"/>
                  </a:cubicBezTo>
                  <a:lnTo>
                    <a:pt x="8583" y="639"/>
                  </a:lnTo>
                  <a:close/>
                  <a:moveTo>
                    <a:pt x="9285" y="1"/>
                  </a:moveTo>
                  <a:lnTo>
                    <a:pt x="2074" y="683"/>
                  </a:lnTo>
                  <a:lnTo>
                    <a:pt x="2019" y="871"/>
                  </a:lnTo>
                  <a:cubicBezTo>
                    <a:pt x="1741" y="1843"/>
                    <a:pt x="850" y="5066"/>
                    <a:pt x="1098" y="5702"/>
                  </a:cubicBezTo>
                  <a:cubicBezTo>
                    <a:pt x="1341" y="6329"/>
                    <a:pt x="1530" y="7241"/>
                    <a:pt x="1589" y="7547"/>
                  </a:cubicBezTo>
                  <a:lnTo>
                    <a:pt x="0" y="10225"/>
                  </a:lnTo>
                  <a:lnTo>
                    <a:pt x="31" y="10340"/>
                  </a:lnTo>
                  <a:cubicBezTo>
                    <a:pt x="62" y="10462"/>
                    <a:pt x="363" y="11531"/>
                    <a:pt x="1062" y="11610"/>
                  </a:cubicBezTo>
                  <a:cubicBezTo>
                    <a:pt x="1377" y="11645"/>
                    <a:pt x="2154" y="12036"/>
                    <a:pt x="2638" y="12311"/>
                  </a:cubicBezTo>
                  <a:cubicBezTo>
                    <a:pt x="3660" y="16060"/>
                    <a:pt x="4408" y="18038"/>
                    <a:pt x="4858" y="18193"/>
                  </a:cubicBezTo>
                  <a:cubicBezTo>
                    <a:pt x="4956" y="18227"/>
                    <a:pt x="5079" y="18277"/>
                    <a:pt x="5218" y="18331"/>
                  </a:cubicBezTo>
                  <a:cubicBezTo>
                    <a:pt x="5835" y="18573"/>
                    <a:pt x="6397" y="18777"/>
                    <a:pt x="6841" y="18777"/>
                  </a:cubicBezTo>
                  <a:cubicBezTo>
                    <a:pt x="7045" y="18777"/>
                    <a:pt x="7225" y="18734"/>
                    <a:pt x="7372" y="18632"/>
                  </a:cubicBezTo>
                  <a:cubicBezTo>
                    <a:pt x="7853" y="18306"/>
                    <a:pt x="13645" y="14165"/>
                    <a:pt x="14353" y="13543"/>
                  </a:cubicBezTo>
                  <a:cubicBezTo>
                    <a:pt x="15073" y="12911"/>
                    <a:pt x="14932" y="10469"/>
                    <a:pt x="14873" y="9741"/>
                  </a:cubicBezTo>
                  <a:cubicBezTo>
                    <a:pt x="15219" y="9289"/>
                    <a:pt x="16604" y="7333"/>
                    <a:pt x="15900" y="5894"/>
                  </a:cubicBezTo>
                  <a:cubicBezTo>
                    <a:pt x="15563" y="5202"/>
                    <a:pt x="14974" y="4823"/>
                    <a:pt x="14316" y="4822"/>
                  </a:cubicBezTo>
                  <a:cubicBezTo>
                    <a:pt x="13584" y="4832"/>
                    <a:pt x="12877" y="5314"/>
                    <a:pt x="12556" y="6020"/>
                  </a:cubicBezTo>
                  <a:cubicBezTo>
                    <a:pt x="12196" y="6815"/>
                    <a:pt x="11998" y="7321"/>
                    <a:pt x="11913" y="7549"/>
                  </a:cubicBezTo>
                  <a:cubicBezTo>
                    <a:pt x="11780" y="7582"/>
                    <a:pt x="11592" y="7617"/>
                    <a:pt x="11415" y="7617"/>
                  </a:cubicBezTo>
                  <a:cubicBezTo>
                    <a:pt x="11291" y="7617"/>
                    <a:pt x="11174" y="7600"/>
                    <a:pt x="11083" y="7553"/>
                  </a:cubicBezTo>
                  <a:cubicBezTo>
                    <a:pt x="11011" y="7518"/>
                    <a:pt x="10957" y="7454"/>
                    <a:pt x="10937" y="7376"/>
                  </a:cubicBezTo>
                  <a:lnTo>
                    <a:pt x="10682" y="6544"/>
                  </a:lnTo>
                  <a:lnTo>
                    <a:pt x="10609" y="6488"/>
                  </a:lnTo>
                  <a:cubicBezTo>
                    <a:pt x="9671" y="5772"/>
                    <a:pt x="8599" y="4854"/>
                    <a:pt x="8507" y="4648"/>
                  </a:cubicBezTo>
                  <a:cubicBezTo>
                    <a:pt x="8485" y="4368"/>
                    <a:pt x="8907" y="1980"/>
                    <a:pt x="9214" y="374"/>
                  </a:cubicBezTo>
                  <a:lnTo>
                    <a:pt x="92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6"/>
            <p:cNvSpPr/>
            <p:nvPr/>
          </p:nvSpPr>
          <p:spPr>
            <a:xfrm>
              <a:off x="3300175" y="2296875"/>
              <a:ext cx="228725" cy="80525"/>
            </a:xfrm>
            <a:custGeom>
              <a:avLst/>
              <a:gdLst/>
              <a:ahLst/>
              <a:cxnLst/>
              <a:rect l="l" t="t" r="r" b="b"/>
              <a:pathLst>
                <a:path w="9149" h="3221" extrusionOk="0">
                  <a:moveTo>
                    <a:pt x="5751" y="1"/>
                  </a:moveTo>
                  <a:cubicBezTo>
                    <a:pt x="5751" y="1"/>
                    <a:pt x="3347" y="1357"/>
                    <a:pt x="2381" y="1874"/>
                  </a:cubicBezTo>
                  <a:cubicBezTo>
                    <a:pt x="1415" y="2391"/>
                    <a:pt x="1" y="2451"/>
                    <a:pt x="467" y="3036"/>
                  </a:cubicBezTo>
                  <a:cubicBezTo>
                    <a:pt x="573" y="3169"/>
                    <a:pt x="789" y="3220"/>
                    <a:pt x="1059" y="3220"/>
                  </a:cubicBezTo>
                  <a:cubicBezTo>
                    <a:pt x="1975" y="3220"/>
                    <a:pt x="3517" y="2628"/>
                    <a:pt x="3517" y="2628"/>
                  </a:cubicBezTo>
                  <a:cubicBezTo>
                    <a:pt x="3517" y="2628"/>
                    <a:pt x="6489" y="2618"/>
                    <a:pt x="7633" y="2466"/>
                  </a:cubicBezTo>
                  <a:cubicBezTo>
                    <a:pt x="8776" y="2312"/>
                    <a:pt x="9149" y="1229"/>
                    <a:pt x="9149" y="1229"/>
                  </a:cubicBezTo>
                  <a:lnTo>
                    <a:pt x="5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6"/>
            <p:cNvSpPr/>
            <p:nvPr/>
          </p:nvSpPr>
          <p:spPr>
            <a:xfrm>
              <a:off x="3301875" y="2289825"/>
              <a:ext cx="235050" cy="94600"/>
            </a:xfrm>
            <a:custGeom>
              <a:avLst/>
              <a:gdLst/>
              <a:ahLst/>
              <a:cxnLst/>
              <a:rect l="l" t="t" r="r" b="b"/>
              <a:pathLst>
                <a:path w="9402" h="3784" extrusionOk="0">
                  <a:moveTo>
                    <a:pt x="5680" y="1"/>
                  </a:moveTo>
                  <a:cubicBezTo>
                    <a:pt x="5634" y="1"/>
                    <a:pt x="5587" y="12"/>
                    <a:pt x="5543" y="36"/>
                  </a:cubicBezTo>
                  <a:cubicBezTo>
                    <a:pt x="5520" y="49"/>
                    <a:pt x="3129" y="1396"/>
                    <a:pt x="2178" y="1905"/>
                  </a:cubicBezTo>
                  <a:cubicBezTo>
                    <a:pt x="1865" y="2073"/>
                    <a:pt x="1487" y="2194"/>
                    <a:pt x="1153" y="2300"/>
                  </a:cubicBezTo>
                  <a:cubicBezTo>
                    <a:pt x="591" y="2479"/>
                    <a:pt x="149" y="2620"/>
                    <a:pt x="44" y="2967"/>
                  </a:cubicBezTo>
                  <a:cubicBezTo>
                    <a:pt x="6" y="3086"/>
                    <a:pt x="1" y="3275"/>
                    <a:pt x="176" y="3495"/>
                  </a:cubicBezTo>
                  <a:cubicBezTo>
                    <a:pt x="344" y="3705"/>
                    <a:pt x="653" y="3784"/>
                    <a:pt x="1025" y="3784"/>
                  </a:cubicBezTo>
                  <a:cubicBezTo>
                    <a:pt x="1825" y="3784"/>
                    <a:pt x="2913" y="3417"/>
                    <a:pt x="3501" y="3195"/>
                  </a:cubicBezTo>
                  <a:cubicBezTo>
                    <a:pt x="3916" y="3192"/>
                    <a:pt x="6523" y="3174"/>
                    <a:pt x="7602" y="3030"/>
                  </a:cubicBezTo>
                  <a:cubicBezTo>
                    <a:pt x="8906" y="2856"/>
                    <a:pt x="9332" y="1654"/>
                    <a:pt x="9350" y="1603"/>
                  </a:cubicBezTo>
                  <a:cubicBezTo>
                    <a:pt x="9401" y="1455"/>
                    <a:pt x="9322" y="1293"/>
                    <a:pt x="9174" y="1242"/>
                  </a:cubicBezTo>
                  <a:cubicBezTo>
                    <a:pt x="9144" y="1232"/>
                    <a:pt x="9112" y="1227"/>
                    <a:pt x="9082" y="1227"/>
                  </a:cubicBezTo>
                  <a:cubicBezTo>
                    <a:pt x="8964" y="1227"/>
                    <a:pt x="8854" y="1300"/>
                    <a:pt x="8812" y="1417"/>
                  </a:cubicBezTo>
                  <a:cubicBezTo>
                    <a:pt x="8798" y="1454"/>
                    <a:pt x="8476" y="2338"/>
                    <a:pt x="7526" y="2466"/>
                  </a:cubicBezTo>
                  <a:cubicBezTo>
                    <a:pt x="6415" y="2615"/>
                    <a:pt x="3477" y="2625"/>
                    <a:pt x="3448" y="2625"/>
                  </a:cubicBezTo>
                  <a:cubicBezTo>
                    <a:pt x="3413" y="2625"/>
                    <a:pt x="3379" y="2631"/>
                    <a:pt x="3346" y="2644"/>
                  </a:cubicBezTo>
                  <a:cubicBezTo>
                    <a:pt x="2415" y="3001"/>
                    <a:pt x="1458" y="3223"/>
                    <a:pt x="957" y="3223"/>
                  </a:cubicBezTo>
                  <a:cubicBezTo>
                    <a:pt x="785" y="3223"/>
                    <a:pt x="666" y="3196"/>
                    <a:pt x="621" y="3140"/>
                  </a:cubicBezTo>
                  <a:cubicBezTo>
                    <a:pt x="616" y="3134"/>
                    <a:pt x="611" y="3128"/>
                    <a:pt x="608" y="3122"/>
                  </a:cubicBezTo>
                  <a:cubicBezTo>
                    <a:pt x="723" y="3035"/>
                    <a:pt x="1081" y="2921"/>
                    <a:pt x="1326" y="2842"/>
                  </a:cubicBezTo>
                  <a:cubicBezTo>
                    <a:pt x="1683" y="2730"/>
                    <a:pt x="2088" y="2600"/>
                    <a:pt x="2446" y="2408"/>
                  </a:cubicBezTo>
                  <a:cubicBezTo>
                    <a:pt x="3404" y="1894"/>
                    <a:pt x="5800" y="546"/>
                    <a:pt x="5823" y="531"/>
                  </a:cubicBezTo>
                  <a:cubicBezTo>
                    <a:pt x="5958" y="453"/>
                    <a:pt x="6004" y="280"/>
                    <a:pt x="5927" y="145"/>
                  </a:cubicBezTo>
                  <a:cubicBezTo>
                    <a:pt x="5876" y="53"/>
                    <a:pt x="5779" y="1"/>
                    <a:pt x="5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6"/>
            <p:cNvSpPr/>
            <p:nvPr/>
          </p:nvSpPr>
          <p:spPr>
            <a:xfrm>
              <a:off x="5773650" y="4668100"/>
              <a:ext cx="327150" cy="426050"/>
            </a:xfrm>
            <a:custGeom>
              <a:avLst/>
              <a:gdLst/>
              <a:ahLst/>
              <a:cxnLst/>
              <a:rect l="l" t="t" r="r" b="b"/>
              <a:pathLst>
                <a:path w="13086" h="17042" extrusionOk="0">
                  <a:moveTo>
                    <a:pt x="6675" y="1"/>
                  </a:moveTo>
                  <a:lnTo>
                    <a:pt x="3947" y="3239"/>
                  </a:lnTo>
                  <a:lnTo>
                    <a:pt x="3676" y="8734"/>
                  </a:lnTo>
                  <a:cubicBezTo>
                    <a:pt x="3676" y="8734"/>
                    <a:pt x="412" y="15493"/>
                    <a:pt x="186" y="15953"/>
                  </a:cubicBezTo>
                  <a:cubicBezTo>
                    <a:pt x="1" y="16333"/>
                    <a:pt x="248" y="17042"/>
                    <a:pt x="949" y="17042"/>
                  </a:cubicBezTo>
                  <a:cubicBezTo>
                    <a:pt x="1100" y="17042"/>
                    <a:pt x="1273" y="17008"/>
                    <a:pt x="1467" y="16932"/>
                  </a:cubicBezTo>
                  <a:cubicBezTo>
                    <a:pt x="2559" y="16499"/>
                    <a:pt x="4853" y="14323"/>
                    <a:pt x="6152" y="13288"/>
                  </a:cubicBezTo>
                  <a:cubicBezTo>
                    <a:pt x="7450" y="12252"/>
                    <a:pt x="9407" y="9693"/>
                    <a:pt x="10583" y="8817"/>
                  </a:cubicBezTo>
                  <a:cubicBezTo>
                    <a:pt x="11759" y="7942"/>
                    <a:pt x="13085" y="6040"/>
                    <a:pt x="13029" y="5617"/>
                  </a:cubicBezTo>
                  <a:cubicBezTo>
                    <a:pt x="12971" y="5194"/>
                    <a:pt x="6675" y="1"/>
                    <a:pt x="6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6"/>
            <p:cNvSpPr/>
            <p:nvPr/>
          </p:nvSpPr>
          <p:spPr>
            <a:xfrm>
              <a:off x="5767575" y="4661000"/>
              <a:ext cx="340850" cy="440275"/>
            </a:xfrm>
            <a:custGeom>
              <a:avLst/>
              <a:gdLst/>
              <a:ahLst/>
              <a:cxnLst/>
              <a:rect l="l" t="t" r="r" b="b"/>
              <a:pathLst>
                <a:path w="13634" h="17611" extrusionOk="0">
                  <a:moveTo>
                    <a:pt x="6953" y="685"/>
                  </a:moveTo>
                  <a:cubicBezTo>
                    <a:pt x="9206" y="2547"/>
                    <a:pt x="12607" y="5437"/>
                    <a:pt x="12983" y="5964"/>
                  </a:cubicBezTo>
                  <a:cubicBezTo>
                    <a:pt x="12906" y="6365"/>
                    <a:pt x="11775" y="8040"/>
                    <a:pt x="10656" y="8873"/>
                  </a:cubicBezTo>
                  <a:cubicBezTo>
                    <a:pt x="10036" y="9334"/>
                    <a:pt x="9245" y="10205"/>
                    <a:pt x="8408" y="11127"/>
                  </a:cubicBezTo>
                  <a:cubicBezTo>
                    <a:pt x="7636" y="11976"/>
                    <a:pt x="6838" y="12855"/>
                    <a:pt x="6217" y="13350"/>
                  </a:cubicBezTo>
                  <a:cubicBezTo>
                    <a:pt x="5844" y="13647"/>
                    <a:pt x="5391" y="14037"/>
                    <a:pt x="4907" y="14453"/>
                  </a:cubicBezTo>
                  <a:cubicBezTo>
                    <a:pt x="3763" y="15436"/>
                    <a:pt x="2340" y="16658"/>
                    <a:pt x="1604" y="16950"/>
                  </a:cubicBezTo>
                  <a:cubicBezTo>
                    <a:pt x="1452" y="17011"/>
                    <a:pt x="1313" y="17042"/>
                    <a:pt x="1191" y="17042"/>
                  </a:cubicBezTo>
                  <a:cubicBezTo>
                    <a:pt x="1028" y="17042"/>
                    <a:pt x="896" y="16988"/>
                    <a:pt x="798" y="16883"/>
                  </a:cubicBezTo>
                  <a:cubicBezTo>
                    <a:pt x="655" y="16728"/>
                    <a:pt x="623" y="16488"/>
                    <a:pt x="685" y="16362"/>
                  </a:cubicBezTo>
                  <a:cubicBezTo>
                    <a:pt x="911" y="15901"/>
                    <a:pt x="4175" y="9143"/>
                    <a:pt x="4175" y="9143"/>
                  </a:cubicBezTo>
                  <a:cubicBezTo>
                    <a:pt x="4192" y="9109"/>
                    <a:pt x="4201" y="9070"/>
                    <a:pt x="4203" y="9033"/>
                  </a:cubicBezTo>
                  <a:lnTo>
                    <a:pt x="4470" y="3633"/>
                  </a:lnTo>
                  <a:lnTo>
                    <a:pt x="6953" y="685"/>
                  </a:lnTo>
                  <a:close/>
                  <a:moveTo>
                    <a:pt x="6918" y="1"/>
                  </a:moveTo>
                  <a:cubicBezTo>
                    <a:pt x="6837" y="1"/>
                    <a:pt x="6756" y="35"/>
                    <a:pt x="6700" y="102"/>
                  </a:cubicBezTo>
                  <a:lnTo>
                    <a:pt x="3972" y="3340"/>
                  </a:lnTo>
                  <a:cubicBezTo>
                    <a:pt x="3931" y="3388"/>
                    <a:pt x="3909" y="3446"/>
                    <a:pt x="3905" y="3509"/>
                  </a:cubicBezTo>
                  <a:lnTo>
                    <a:pt x="3638" y="8947"/>
                  </a:lnTo>
                  <a:cubicBezTo>
                    <a:pt x="3333" y="9575"/>
                    <a:pt x="388" y="15675"/>
                    <a:pt x="173" y="16112"/>
                  </a:cubicBezTo>
                  <a:cubicBezTo>
                    <a:pt x="0" y="16467"/>
                    <a:pt x="87" y="16954"/>
                    <a:pt x="381" y="17270"/>
                  </a:cubicBezTo>
                  <a:cubicBezTo>
                    <a:pt x="494" y="17392"/>
                    <a:pt x="757" y="17611"/>
                    <a:pt x="1193" y="17611"/>
                  </a:cubicBezTo>
                  <a:cubicBezTo>
                    <a:pt x="1372" y="17611"/>
                    <a:pt x="1578" y="17575"/>
                    <a:pt x="1815" y="17481"/>
                  </a:cubicBezTo>
                  <a:cubicBezTo>
                    <a:pt x="2640" y="17154"/>
                    <a:pt x="4042" y="15948"/>
                    <a:pt x="5279" y="14885"/>
                  </a:cubicBezTo>
                  <a:cubicBezTo>
                    <a:pt x="5756" y="14474"/>
                    <a:pt x="6204" y="14089"/>
                    <a:pt x="6572" y="13796"/>
                  </a:cubicBezTo>
                  <a:cubicBezTo>
                    <a:pt x="7229" y="13271"/>
                    <a:pt x="8043" y="12376"/>
                    <a:pt x="8830" y="11510"/>
                  </a:cubicBezTo>
                  <a:cubicBezTo>
                    <a:pt x="9612" y="10648"/>
                    <a:pt x="10421" y="9758"/>
                    <a:pt x="10997" y="9330"/>
                  </a:cubicBezTo>
                  <a:cubicBezTo>
                    <a:pt x="12151" y="8470"/>
                    <a:pt x="13633" y="6461"/>
                    <a:pt x="13554" y="5864"/>
                  </a:cubicBezTo>
                  <a:cubicBezTo>
                    <a:pt x="13536" y="5732"/>
                    <a:pt x="13483" y="5330"/>
                    <a:pt x="7099" y="66"/>
                  </a:cubicBezTo>
                  <a:cubicBezTo>
                    <a:pt x="7046" y="22"/>
                    <a:pt x="6982" y="1"/>
                    <a:pt x="6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6"/>
            <p:cNvSpPr/>
            <p:nvPr/>
          </p:nvSpPr>
          <p:spPr>
            <a:xfrm>
              <a:off x="5784400" y="4788475"/>
              <a:ext cx="316400" cy="305625"/>
            </a:xfrm>
            <a:custGeom>
              <a:avLst/>
              <a:gdLst/>
              <a:ahLst/>
              <a:cxnLst/>
              <a:rect l="l" t="t" r="r" b="b"/>
              <a:pathLst>
                <a:path w="12656" h="12225" extrusionOk="0">
                  <a:moveTo>
                    <a:pt x="11857" y="1"/>
                  </a:moveTo>
                  <a:cubicBezTo>
                    <a:pt x="11003" y="945"/>
                    <a:pt x="9297" y="2825"/>
                    <a:pt x="7772" y="4463"/>
                  </a:cubicBezTo>
                  <a:cubicBezTo>
                    <a:pt x="6046" y="6320"/>
                    <a:pt x="1631" y="10505"/>
                    <a:pt x="0" y="12042"/>
                  </a:cubicBezTo>
                  <a:cubicBezTo>
                    <a:pt x="133" y="12152"/>
                    <a:pt x="308" y="12224"/>
                    <a:pt x="530" y="12224"/>
                  </a:cubicBezTo>
                  <a:cubicBezTo>
                    <a:pt x="678" y="12224"/>
                    <a:pt x="847" y="12192"/>
                    <a:pt x="1037" y="12117"/>
                  </a:cubicBezTo>
                  <a:cubicBezTo>
                    <a:pt x="2129" y="11683"/>
                    <a:pt x="4423" y="9508"/>
                    <a:pt x="5722" y="8473"/>
                  </a:cubicBezTo>
                  <a:cubicBezTo>
                    <a:pt x="7020" y="7437"/>
                    <a:pt x="8977" y="4878"/>
                    <a:pt x="10153" y="4002"/>
                  </a:cubicBezTo>
                  <a:cubicBezTo>
                    <a:pt x="11329" y="3127"/>
                    <a:pt x="12655" y="1225"/>
                    <a:pt x="12599" y="802"/>
                  </a:cubicBezTo>
                  <a:cubicBezTo>
                    <a:pt x="12587" y="713"/>
                    <a:pt x="12300" y="415"/>
                    <a:pt x="11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6"/>
            <p:cNvSpPr/>
            <p:nvPr/>
          </p:nvSpPr>
          <p:spPr>
            <a:xfrm>
              <a:off x="5777225" y="4781350"/>
              <a:ext cx="331225" cy="319850"/>
            </a:xfrm>
            <a:custGeom>
              <a:avLst/>
              <a:gdLst/>
              <a:ahLst/>
              <a:cxnLst/>
              <a:rect l="l" t="t" r="r" b="b"/>
              <a:pathLst>
                <a:path w="13249" h="12794" extrusionOk="0">
                  <a:moveTo>
                    <a:pt x="12160" y="693"/>
                  </a:moveTo>
                  <a:cubicBezTo>
                    <a:pt x="12447" y="971"/>
                    <a:pt x="12556" y="1098"/>
                    <a:pt x="12598" y="1151"/>
                  </a:cubicBezTo>
                  <a:cubicBezTo>
                    <a:pt x="12518" y="1555"/>
                    <a:pt x="11388" y="3227"/>
                    <a:pt x="10270" y="4059"/>
                  </a:cubicBezTo>
                  <a:cubicBezTo>
                    <a:pt x="9651" y="4520"/>
                    <a:pt x="8860" y="5392"/>
                    <a:pt x="8023" y="6313"/>
                  </a:cubicBezTo>
                  <a:cubicBezTo>
                    <a:pt x="7251" y="7162"/>
                    <a:pt x="6453" y="8041"/>
                    <a:pt x="5832" y="8536"/>
                  </a:cubicBezTo>
                  <a:cubicBezTo>
                    <a:pt x="5460" y="8833"/>
                    <a:pt x="5006" y="9223"/>
                    <a:pt x="4522" y="9640"/>
                  </a:cubicBezTo>
                  <a:cubicBezTo>
                    <a:pt x="3377" y="10622"/>
                    <a:pt x="1955" y="11844"/>
                    <a:pt x="1219" y="12136"/>
                  </a:cubicBezTo>
                  <a:cubicBezTo>
                    <a:pt x="1087" y="12190"/>
                    <a:pt x="985" y="12228"/>
                    <a:pt x="865" y="12228"/>
                  </a:cubicBezTo>
                  <a:cubicBezTo>
                    <a:pt x="847" y="12228"/>
                    <a:pt x="829" y="12227"/>
                    <a:pt x="811" y="12226"/>
                  </a:cubicBezTo>
                  <a:cubicBezTo>
                    <a:pt x="2741" y="10403"/>
                    <a:pt x="6662" y="6670"/>
                    <a:pt x="8268" y="4944"/>
                  </a:cubicBezTo>
                  <a:cubicBezTo>
                    <a:pt x="9681" y="3424"/>
                    <a:pt x="11245" y="1704"/>
                    <a:pt x="12160" y="693"/>
                  </a:cubicBezTo>
                  <a:close/>
                  <a:moveTo>
                    <a:pt x="12134" y="0"/>
                  </a:moveTo>
                  <a:cubicBezTo>
                    <a:pt x="12058" y="4"/>
                    <a:pt x="11986" y="37"/>
                    <a:pt x="11935" y="94"/>
                  </a:cubicBezTo>
                  <a:cubicBezTo>
                    <a:pt x="11061" y="1060"/>
                    <a:pt x="9368" y="2923"/>
                    <a:pt x="7851" y="4554"/>
                  </a:cubicBezTo>
                  <a:cubicBezTo>
                    <a:pt x="6158" y="6375"/>
                    <a:pt x="1861" y="10451"/>
                    <a:pt x="92" y="12121"/>
                  </a:cubicBezTo>
                  <a:cubicBezTo>
                    <a:pt x="32" y="12176"/>
                    <a:pt x="0" y="12255"/>
                    <a:pt x="3" y="12336"/>
                  </a:cubicBezTo>
                  <a:cubicBezTo>
                    <a:pt x="5" y="12419"/>
                    <a:pt x="43" y="12495"/>
                    <a:pt x="106" y="12548"/>
                  </a:cubicBezTo>
                  <a:cubicBezTo>
                    <a:pt x="237" y="12656"/>
                    <a:pt x="473" y="12793"/>
                    <a:pt x="820" y="12793"/>
                  </a:cubicBezTo>
                  <a:cubicBezTo>
                    <a:pt x="994" y="12793"/>
                    <a:pt x="1197" y="12758"/>
                    <a:pt x="1430" y="12666"/>
                  </a:cubicBezTo>
                  <a:cubicBezTo>
                    <a:pt x="2255" y="12338"/>
                    <a:pt x="3657" y="11134"/>
                    <a:pt x="4893" y="10070"/>
                  </a:cubicBezTo>
                  <a:cubicBezTo>
                    <a:pt x="5372" y="9659"/>
                    <a:pt x="5820" y="9274"/>
                    <a:pt x="6188" y="8981"/>
                  </a:cubicBezTo>
                  <a:cubicBezTo>
                    <a:pt x="6844" y="8456"/>
                    <a:pt x="7658" y="7561"/>
                    <a:pt x="8445" y="6695"/>
                  </a:cubicBezTo>
                  <a:cubicBezTo>
                    <a:pt x="9227" y="5833"/>
                    <a:pt x="10036" y="4942"/>
                    <a:pt x="10611" y="4515"/>
                  </a:cubicBezTo>
                  <a:cubicBezTo>
                    <a:pt x="11766" y="3655"/>
                    <a:pt x="13248" y="1646"/>
                    <a:pt x="13169" y="1049"/>
                  </a:cubicBezTo>
                  <a:cubicBezTo>
                    <a:pt x="13151" y="914"/>
                    <a:pt x="13083" y="773"/>
                    <a:pt x="12341" y="77"/>
                  </a:cubicBezTo>
                  <a:cubicBezTo>
                    <a:pt x="12286" y="25"/>
                    <a:pt x="12211" y="2"/>
                    <a:pt x="12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6"/>
            <p:cNvSpPr/>
            <p:nvPr/>
          </p:nvSpPr>
          <p:spPr>
            <a:xfrm>
              <a:off x="6051875" y="4049550"/>
              <a:ext cx="250450" cy="436525"/>
            </a:xfrm>
            <a:custGeom>
              <a:avLst/>
              <a:gdLst/>
              <a:ahLst/>
              <a:cxnLst/>
              <a:rect l="l" t="t" r="r" b="b"/>
              <a:pathLst>
                <a:path w="10018" h="17461" extrusionOk="0">
                  <a:moveTo>
                    <a:pt x="7577" y="0"/>
                  </a:moveTo>
                  <a:cubicBezTo>
                    <a:pt x="5731" y="0"/>
                    <a:pt x="818" y="764"/>
                    <a:pt x="818" y="764"/>
                  </a:cubicBezTo>
                  <a:lnTo>
                    <a:pt x="0" y="4321"/>
                  </a:lnTo>
                  <a:lnTo>
                    <a:pt x="3031" y="7651"/>
                  </a:lnTo>
                  <a:lnTo>
                    <a:pt x="7777" y="17362"/>
                  </a:lnTo>
                  <a:cubicBezTo>
                    <a:pt x="7777" y="17362"/>
                    <a:pt x="8208" y="17461"/>
                    <a:pt x="8667" y="17461"/>
                  </a:cubicBezTo>
                  <a:cubicBezTo>
                    <a:pt x="8968" y="17461"/>
                    <a:pt x="9281" y="17418"/>
                    <a:pt x="9490" y="17276"/>
                  </a:cubicBezTo>
                  <a:cubicBezTo>
                    <a:pt x="10017" y="16918"/>
                    <a:pt x="9119" y="4826"/>
                    <a:pt x="8874" y="2992"/>
                  </a:cubicBezTo>
                  <a:cubicBezTo>
                    <a:pt x="8629" y="1157"/>
                    <a:pt x="8957" y="394"/>
                    <a:pt x="8195" y="65"/>
                  </a:cubicBezTo>
                  <a:cubicBezTo>
                    <a:pt x="8090" y="20"/>
                    <a:pt x="7873" y="0"/>
                    <a:pt x="7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6"/>
            <p:cNvSpPr/>
            <p:nvPr/>
          </p:nvSpPr>
          <p:spPr>
            <a:xfrm>
              <a:off x="6044400" y="4042575"/>
              <a:ext cx="260700" cy="450650"/>
            </a:xfrm>
            <a:custGeom>
              <a:avLst/>
              <a:gdLst/>
              <a:ahLst/>
              <a:cxnLst/>
              <a:rect l="l" t="t" r="r" b="b"/>
              <a:pathLst>
                <a:path w="10428" h="18026" extrusionOk="0">
                  <a:moveTo>
                    <a:pt x="7915" y="561"/>
                  </a:moveTo>
                  <a:cubicBezTo>
                    <a:pt x="8148" y="561"/>
                    <a:pt x="8309" y="576"/>
                    <a:pt x="8380" y="606"/>
                  </a:cubicBezTo>
                  <a:cubicBezTo>
                    <a:pt x="8701" y="745"/>
                    <a:pt x="8738" y="945"/>
                    <a:pt x="8773" y="1815"/>
                  </a:cubicBezTo>
                  <a:cubicBezTo>
                    <a:pt x="8789" y="2210"/>
                    <a:pt x="8808" y="2702"/>
                    <a:pt x="8889" y="3309"/>
                  </a:cubicBezTo>
                  <a:cubicBezTo>
                    <a:pt x="9181" y="5482"/>
                    <a:pt x="9922" y="16312"/>
                    <a:pt x="9582" y="17347"/>
                  </a:cubicBezTo>
                  <a:cubicBezTo>
                    <a:pt x="9432" y="17425"/>
                    <a:pt x="9204" y="17454"/>
                    <a:pt x="8961" y="17454"/>
                  </a:cubicBezTo>
                  <a:cubicBezTo>
                    <a:pt x="8723" y="17454"/>
                    <a:pt x="8472" y="17426"/>
                    <a:pt x="8270" y="17389"/>
                  </a:cubicBezTo>
                  <a:lnTo>
                    <a:pt x="3586" y="7805"/>
                  </a:lnTo>
                  <a:cubicBezTo>
                    <a:pt x="3574" y="7781"/>
                    <a:pt x="3559" y="7758"/>
                    <a:pt x="3541" y="7738"/>
                  </a:cubicBezTo>
                  <a:lnTo>
                    <a:pt x="610" y="4519"/>
                  </a:lnTo>
                  <a:lnTo>
                    <a:pt x="1350" y="1296"/>
                  </a:lnTo>
                  <a:cubicBezTo>
                    <a:pt x="3969" y="894"/>
                    <a:pt x="6788" y="561"/>
                    <a:pt x="7915" y="561"/>
                  </a:cubicBezTo>
                  <a:close/>
                  <a:moveTo>
                    <a:pt x="7854" y="1"/>
                  </a:moveTo>
                  <a:cubicBezTo>
                    <a:pt x="6068" y="1"/>
                    <a:pt x="2006" y="616"/>
                    <a:pt x="1074" y="762"/>
                  </a:cubicBezTo>
                  <a:cubicBezTo>
                    <a:pt x="959" y="779"/>
                    <a:pt x="866" y="866"/>
                    <a:pt x="840" y="979"/>
                  </a:cubicBezTo>
                  <a:lnTo>
                    <a:pt x="22" y="4536"/>
                  </a:lnTo>
                  <a:cubicBezTo>
                    <a:pt x="0" y="4628"/>
                    <a:pt x="25" y="4724"/>
                    <a:pt x="88" y="4792"/>
                  </a:cubicBezTo>
                  <a:lnTo>
                    <a:pt x="3092" y="8092"/>
                  </a:lnTo>
                  <a:lnTo>
                    <a:pt x="7820" y="17765"/>
                  </a:lnTo>
                  <a:cubicBezTo>
                    <a:pt x="7858" y="17843"/>
                    <a:pt x="7928" y="17898"/>
                    <a:pt x="8011" y="17918"/>
                  </a:cubicBezTo>
                  <a:cubicBezTo>
                    <a:pt x="8087" y="17935"/>
                    <a:pt x="8500" y="18026"/>
                    <a:pt x="8955" y="18026"/>
                  </a:cubicBezTo>
                  <a:cubicBezTo>
                    <a:pt x="9306" y="18024"/>
                    <a:pt x="9682" y="17971"/>
                    <a:pt x="9948" y="17791"/>
                  </a:cubicBezTo>
                  <a:cubicBezTo>
                    <a:pt x="10139" y="17660"/>
                    <a:pt x="10428" y="17465"/>
                    <a:pt x="10054" y="10950"/>
                  </a:cubicBezTo>
                  <a:cubicBezTo>
                    <a:pt x="9869" y="7709"/>
                    <a:pt x="9585" y="4202"/>
                    <a:pt x="9455" y="3233"/>
                  </a:cubicBezTo>
                  <a:cubicBezTo>
                    <a:pt x="9377" y="2651"/>
                    <a:pt x="9359" y="2174"/>
                    <a:pt x="9343" y="1791"/>
                  </a:cubicBezTo>
                  <a:cubicBezTo>
                    <a:pt x="9309" y="939"/>
                    <a:pt x="9287" y="376"/>
                    <a:pt x="8607" y="83"/>
                  </a:cubicBezTo>
                  <a:cubicBezTo>
                    <a:pt x="8475" y="25"/>
                    <a:pt x="8209" y="1"/>
                    <a:pt x="78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6"/>
            <p:cNvSpPr/>
            <p:nvPr/>
          </p:nvSpPr>
          <p:spPr>
            <a:xfrm>
              <a:off x="6234225" y="4049550"/>
              <a:ext cx="68050" cy="436150"/>
            </a:xfrm>
            <a:custGeom>
              <a:avLst/>
              <a:gdLst/>
              <a:ahLst/>
              <a:cxnLst/>
              <a:rect l="l" t="t" r="r" b="b"/>
              <a:pathLst>
                <a:path w="2722" h="17446" extrusionOk="0">
                  <a:moveTo>
                    <a:pt x="285" y="0"/>
                  </a:moveTo>
                  <a:cubicBezTo>
                    <a:pt x="197" y="0"/>
                    <a:pt x="102" y="2"/>
                    <a:pt x="1" y="6"/>
                  </a:cubicBezTo>
                  <a:cubicBezTo>
                    <a:pt x="374" y="3361"/>
                    <a:pt x="1324" y="11824"/>
                    <a:pt x="1564" y="13625"/>
                  </a:cubicBezTo>
                  <a:cubicBezTo>
                    <a:pt x="1734" y="14904"/>
                    <a:pt x="1704" y="16392"/>
                    <a:pt x="1644" y="17445"/>
                  </a:cubicBezTo>
                  <a:cubicBezTo>
                    <a:pt x="1852" y="17423"/>
                    <a:pt x="2049" y="17375"/>
                    <a:pt x="2196" y="17276"/>
                  </a:cubicBezTo>
                  <a:cubicBezTo>
                    <a:pt x="2722" y="16918"/>
                    <a:pt x="1825" y="4826"/>
                    <a:pt x="1580" y="2991"/>
                  </a:cubicBezTo>
                  <a:cubicBezTo>
                    <a:pt x="1335" y="1156"/>
                    <a:pt x="1663" y="394"/>
                    <a:pt x="901" y="65"/>
                  </a:cubicBezTo>
                  <a:cubicBezTo>
                    <a:pt x="796" y="20"/>
                    <a:pt x="579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6"/>
            <p:cNvSpPr/>
            <p:nvPr/>
          </p:nvSpPr>
          <p:spPr>
            <a:xfrm>
              <a:off x="6226700" y="4042450"/>
              <a:ext cx="78400" cy="450350"/>
            </a:xfrm>
            <a:custGeom>
              <a:avLst/>
              <a:gdLst/>
              <a:ahLst/>
              <a:cxnLst/>
              <a:rect l="l" t="t" r="r" b="b"/>
              <a:pathLst>
                <a:path w="3136" h="18014" extrusionOk="0">
                  <a:moveTo>
                    <a:pt x="619" y="569"/>
                  </a:moveTo>
                  <a:cubicBezTo>
                    <a:pt x="986" y="572"/>
                    <a:pt x="1078" y="606"/>
                    <a:pt x="1088" y="610"/>
                  </a:cubicBezTo>
                  <a:cubicBezTo>
                    <a:pt x="1409" y="749"/>
                    <a:pt x="1446" y="949"/>
                    <a:pt x="1481" y="1819"/>
                  </a:cubicBezTo>
                  <a:cubicBezTo>
                    <a:pt x="1497" y="2214"/>
                    <a:pt x="1516" y="2705"/>
                    <a:pt x="1597" y="3313"/>
                  </a:cubicBezTo>
                  <a:cubicBezTo>
                    <a:pt x="1889" y="5486"/>
                    <a:pt x="2630" y="16314"/>
                    <a:pt x="2290" y="17351"/>
                  </a:cubicBezTo>
                  <a:cubicBezTo>
                    <a:pt x="2278" y="17358"/>
                    <a:pt x="2263" y="17365"/>
                    <a:pt x="2249" y="17370"/>
                  </a:cubicBezTo>
                  <a:cubicBezTo>
                    <a:pt x="2294" y="16358"/>
                    <a:pt x="2302" y="15032"/>
                    <a:pt x="2147" y="13872"/>
                  </a:cubicBezTo>
                  <a:cubicBezTo>
                    <a:pt x="1915" y="12129"/>
                    <a:pt x="1028" y="4224"/>
                    <a:pt x="619" y="569"/>
                  </a:cubicBezTo>
                  <a:close/>
                  <a:moveTo>
                    <a:pt x="581" y="0"/>
                  </a:moveTo>
                  <a:cubicBezTo>
                    <a:pt x="495" y="0"/>
                    <a:pt x="399" y="2"/>
                    <a:pt x="292" y="5"/>
                  </a:cubicBezTo>
                  <a:cubicBezTo>
                    <a:pt x="126" y="11"/>
                    <a:pt x="0" y="156"/>
                    <a:pt x="19" y="321"/>
                  </a:cubicBezTo>
                  <a:cubicBezTo>
                    <a:pt x="409" y="3819"/>
                    <a:pt x="1342" y="12148"/>
                    <a:pt x="1583" y="13947"/>
                  </a:cubicBezTo>
                  <a:cubicBezTo>
                    <a:pt x="1752" y="15212"/>
                    <a:pt x="1719" y="16693"/>
                    <a:pt x="1661" y="17712"/>
                  </a:cubicBezTo>
                  <a:cubicBezTo>
                    <a:pt x="1652" y="17876"/>
                    <a:pt x="1781" y="18014"/>
                    <a:pt x="1945" y="18014"/>
                  </a:cubicBezTo>
                  <a:cubicBezTo>
                    <a:pt x="1955" y="18014"/>
                    <a:pt x="1964" y="18013"/>
                    <a:pt x="1974" y="18011"/>
                  </a:cubicBezTo>
                  <a:cubicBezTo>
                    <a:pt x="2265" y="17981"/>
                    <a:pt x="2487" y="17911"/>
                    <a:pt x="2656" y="17796"/>
                  </a:cubicBezTo>
                  <a:cubicBezTo>
                    <a:pt x="2847" y="17665"/>
                    <a:pt x="3136" y="17470"/>
                    <a:pt x="2762" y="10955"/>
                  </a:cubicBezTo>
                  <a:cubicBezTo>
                    <a:pt x="2577" y="7714"/>
                    <a:pt x="2293" y="4207"/>
                    <a:pt x="2163" y="3238"/>
                  </a:cubicBezTo>
                  <a:cubicBezTo>
                    <a:pt x="2085" y="2656"/>
                    <a:pt x="2067" y="2179"/>
                    <a:pt x="2051" y="1796"/>
                  </a:cubicBezTo>
                  <a:cubicBezTo>
                    <a:pt x="2017" y="944"/>
                    <a:pt x="1995" y="381"/>
                    <a:pt x="1315" y="88"/>
                  </a:cubicBezTo>
                  <a:cubicBezTo>
                    <a:pt x="1216" y="45"/>
                    <a:pt x="1045" y="0"/>
                    <a:pt x="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288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4" grpId="0"/>
      <p:bldP spid="26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85000"/>
              </a:schemeClr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Google Shape;2795;p5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OUR PROCESS</a:t>
            </a:r>
            <a:endParaRPr sz="2800" dirty="0"/>
          </a:p>
        </p:txBody>
      </p:sp>
      <p:sp>
        <p:nvSpPr>
          <p:cNvPr id="19" name="Rounded Rectangle 18"/>
          <p:cNvSpPr/>
          <p:nvPr/>
        </p:nvSpPr>
        <p:spPr>
          <a:xfrm>
            <a:off x="4064396" y="1969243"/>
            <a:ext cx="1917003" cy="1432815"/>
          </a:xfrm>
          <a:prstGeom prst="roundRect">
            <a:avLst/>
          </a:prstGeom>
          <a:solidFill>
            <a:schemeClr val="accent2">
              <a:lumMod val="5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40870" y="1149818"/>
            <a:ext cx="3048000" cy="1535833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628650" y="3248766"/>
            <a:ext cx="3048000" cy="1535833"/>
          </a:xfrm>
          <a:prstGeom prst="roundRect">
            <a:avLst/>
          </a:prstGeom>
          <a:solidFill>
            <a:schemeClr val="accent6">
              <a:lumMod val="75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3">
            <a:extLst>
              <a:ext uri="{FF2B5EF4-FFF2-40B4-BE49-F238E27FC236}">
                <a16:creationId xmlns:a16="http://schemas.microsoft.com/office/drawing/2014/main" id="{C4F59BE6-751F-4A06-9441-4D6535EF4DED}"/>
              </a:ext>
            </a:extLst>
          </p:cNvPr>
          <p:cNvSpPr/>
          <p:nvPr/>
        </p:nvSpPr>
        <p:spPr>
          <a:xfrm>
            <a:off x="890286" y="3746894"/>
            <a:ext cx="795570" cy="6565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Data</a:t>
            </a:r>
          </a:p>
        </p:txBody>
      </p:sp>
      <p:sp>
        <p:nvSpPr>
          <p:cNvPr id="23" name="Rectangle: Rounded Corners 4">
            <a:extLst>
              <a:ext uri="{FF2B5EF4-FFF2-40B4-BE49-F238E27FC236}">
                <a16:creationId xmlns:a16="http://schemas.microsoft.com/office/drawing/2014/main" id="{BBA35E37-C279-4718-B76C-C3BF4541FC11}"/>
              </a:ext>
            </a:extLst>
          </p:cNvPr>
          <p:cNvSpPr/>
          <p:nvPr/>
        </p:nvSpPr>
        <p:spPr>
          <a:xfrm>
            <a:off x="1735835" y="1732804"/>
            <a:ext cx="542925" cy="3238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4DFEB5-341D-4556-95BE-49D3CB04ED83}"/>
              </a:ext>
            </a:extLst>
          </p:cNvPr>
          <p:cNvSpPr txBox="1"/>
          <p:nvPr/>
        </p:nvSpPr>
        <p:spPr>
          <a:xfrm>
            <a:off x="1679751" y="2027901"/>
            <a:ext cx="6550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{-1, +1}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EC0CB843-DFBF-4AC4-A725-597B7F69C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028" y="1926698"/>
            <a:ext cx="360325" cy="36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8515CE7-8489-4377-93DA-F8E9ECBF5A8F}"/>
              </a:ext>
            </a:extLst>
          </p:cNvPr>
          <p:cNvSpPr txBox="1"/>
          <p:nvPr/>
        </p:nvSpPr>
        <p:spPr>
          <a:xfrm>
            <a:off x="2028075" y="2270880"/>
            <a:ext cx="6550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1000 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A31567-5FD0-4A38-9BDE-2BA31F73697F}"/>
              </a:ext>
            </a:extLst>
          </p:cNvPr>
          <p:cNvSpPr txBox="1"/>
          <p:nvPr/>
        </p:nvSpPr>
        <p:spPr>
          <a:xfrm>
            <a:off x="1179361" y="4403458"/>
            <a:ext cx="569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{0, 1}</a:t>
            </a:r>
            <a:r>
              <a:rPr lang="en-US" sz="1050" baseline="-25000" dirty="0"/>
              <a:t>b</a:t>
            </a:r>
          </a:p>
        </p:txBody>
      </p:sp>
      <p:sp>
        <p:nvSpPr>
          <p:cNvPr id="28" name="Rectangle: Rounded Corners 9">
            <a:extLst>
              <a:ext uri="{FF2B5EF4-FFF2-40B4-BE49-F238E27FC236}">
                <a16:creationId xmlns:a16="http://schemas.microsoft.com/office/drawing/2014/main" id="{2E9665C9-D919-4C0C-BA16-44DDBCE78555}"/>
              </a:ext>
            </a:extLst>
          </p:cNvPr>
          <p:cNvSpPr/>
          <p:nvPr/>
        </p:nvSpPr>
        <p:spPr>
          <a:xfrm>
            <a:off x="2601376" y="3758836"/>
            <a:ext cx="795570" cy="6565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B37027-9CF7-469B-B25C-BFA99B7E94D9}"/>
              </a:ext>
            </a:extLst>
          </p:cNvPr>
          <p:cNvSpPr txBox="1"/>
          <p:nvPr/>
        </p:nvSpPr>
        <p:spPr>
          <a:xfrm>
            <a:off x="2624321" y="4415399"/>
            <a:ext cx="9039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{-1,1} </a:t>
            </a:r>
            <a:r>
              <a:rPr lang="en-US" sz="1050" baseline="-25000" dirty="0"/>
              <a:t>0 = -1</a:t>
            </a: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E68D814F-9504-4AA1-88AD-915161C568B4}"/>
              </a:ext>
            </a:extLst>
          </p:cNvPr>
          <p:cNvSpPr/>
          <p:nvPr/>
        </p:nvSpPr>
        <p:spPr>
          <a:xfrm>
            <a:off x="4189914" y="2430730"/>
            <a:ext cx="542925" cy="3238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ID</a:t>
            </a:r>
          </a:p>
        </p:txBody>
      </p:sp>
      <p:sp>
        <p:nvSpPr>
          <p:cNvPr id="31" name="Rectangle: Rounded Corners 12">
            <a:extLst>
              <a:ext uri="{FF2B5EF4-FFF2-40B4-BE49-F238E27FC236}">
                <a16:creationId xmlns:a16="http://schemas.microsoft.com/office/drawing/2014/main" id="{E45670F8-D454-4EE7-864E-BFB6467FDC5E}"/>
              </a:ext>
            </a:extLst>
          </p:cNvPr>
          <p:cNvSpPr/>
          <p:nvPr/>
        </p:nvSpPr>
        <p:spPr>
          <a:xfrm>
            <a:off x="5074940" y="2264373"/>
            <a:ext cx="795570" cy="6565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B724F2-8768-4E4A-BB9E-88EAE74B2B9C}"/>
              </a:ext>
            </a:extLst>
          </p:cNvPr>
          <p:cNvSpPr txBox="1"/>
          <p:nvPr/>
        </p:nvSpPr>
        <p:spPr>
          <a:xfrm>
            <a:off x="4789635" y="2221232"/>
            <a:ext cx="1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1DF973-8D09-4A6E-8C0F-E93F208D1846}"/>
              </a:ext>
            </a:extLst>
          </p:cNvPr>
          <p:cNvSpPr txBox="1"/>
          <p:nvPr/>
        </p:nvSpPr>
        <p:spPr>
          <a:xfrm>
            <a:off x="5077416" y="2885054"/>
            <a:ext cx="9039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{-1,1} </a:t>
            </a:r>
            <a:r>
              <a:rPr lang="en-US" sz="1050" baseline="-25000" dirty="0"/>
              <a:t>0 = -1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151F08-425A-4CEF-845C-A898E00A473D}"/>
              </a:ext>
            </a:extLst>
          </p:cNvPr>
          <p:cNvSpPr txBox="1"/>
          <p:nvPr/>
        </p:nvSpPr>
        <p:spPr>
          <a:xfrm>
            <a:off x="4148836" y="2723697"/>
            <a:ext cx="6550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{-1, +1}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64F7F8-5635-44CE-8CC6-B4380AB76938}"/>
              </a:ext>
            </a:extLst>
          </p:cNvPr>
          <p:cNvSpPr txBox="1"/>
          <p:nvPr/>
        </p:nvSpPr>
        <p:spPr>
          <a:xfrm>
            <a:off x="6881054" y="2467780"/>
            <a:ext cx="164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=</a:t>
            </a:r>
          </a:p>
        </p:txBody>
      </p:sp>
      <p:sp>
        <p:nvSpPr>
          <p:cNvPr id="36" name="Rectangle: Rounded Corners 26">
            <a:extLst>
              <a:ext uri="{FF2B5EF4-FFF2-40B4-BE49-F238E27FC236}">
                <a16:creationId xmlns:a16="http://schemas.microsoft.com/office/drawing/2014/main" id="{FFCE24AE-527F-49A1-8287-DAAF6B14B21D}"/>
              </a:ext>
            </a:extLst>
          </p:cNvPr>
          <p:cNvSpPr/>
          <p:nvPr/>
        </p:nvSpPr>
        <p:spPr>
          <a:xfrm>
            <a:off x="7369977" y="2227448"/>
            <a:ext cx="1253168" cy="9115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Data</a:t>
            </a:r>
          </a:p>
        </p:txBody>
      </p:sp>
      <p:sp>
        <p:nvSpPr>
          <p:cNvPr id="37" name="Rectangle: Rounded Corners 27">
            <a:extLst>
              <a:ext uri="{FF2B5EF4-FFF2-40B4-BE49-F238E27FC236}">
                <a16:creationId xmlns:a16="http://schemas.microsoft.com/office/drawing/2014/main" id="{99DE910A-B52A-4D54-B0D0-EDB399A64342}"/>
              </a:ext>
            </a:extLst>
          </p:cNvPr>
          <p:cNvSpPr/>
          <p:nvPr/>
        </p:nvSpPr>
        <p:spPr>
          <a:xfrm>
            <a:off x="7370110" y="2226053"/>
            <a:ext cx="542925" cy="3238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A552B0-DF90-4BC0-B29E-3D650FAF4519}"/>
              </a:ext>
            </a:extLst>
          </p:cNvPr>
          <p:cNvSpPr txBox="1"/>
          <p:nvPr/>
        </p:nvSpPr>
        <p:spPr>
          <a:xfrm>
            <a:off x="7523870" y="3121808"/>
            <a:ext cx="9884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Data Chunk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6A164F-4128-4765-8DAB-2A66897F9E79}"/>
              </a:ext>
            </a:extLst>
          </p:cNvPr>
          <p:cNvSpPr txBox="1"/>
          <p:nvPr/>
        </p:nvSpPr>
        <p:spPr>
          <a:xfrm>
            <a:off x="1654695" y="1312327"/>
            <a:ext cx="8972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Auto Generated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E386CB-3969-4C5D-9B18-05CEEBF5802F}"/>
              </a:ext>
            </a:extLst>
          </p:cNvPr>
          <p:cNvSpPr txBox="1"/>
          <p:nvPr/>
        </p:nvSpPr>
        <p:spPr>
          <a:xfrm>
            <a:off x="851673" y="3510950"/>
            <a:ext cx="8972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User Input</a:t>
            </a:r>
          </a:p>
        </p:txBody>
      </p:sp>
      <p:sp>
        <p:nvSpPr>
          <p:cNvPr id="42" name="Rectangle: Rounded Corners 11">
            <a:extLst>
              <a:ext uri="{FF2B5EF4-FFF2-40B4-BE49-F238E27FC236}">
                <a16:creationId xmlns:a16="http://schemas.microsoft.com/office/drawing/2014/main" id="{E68D814F-9504-4AA1-88AD-915161C568B4}"/>
              </a:ext>
            </a:extLst>
          </p:cNvPr>
          <p:cNvSpPr/>
          <p:nvPr/>
        </p:nvSpPr>
        <p:spPr>
          <a:xfrm>
            <a:off x="6338129" y="2523725"/>
            <a:ext cx="542925" cy="3238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ID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B724F2-8768-4E4A-BB9E-88EAE74B2B9C}"/>
              </a:ext>
            </a:extLst>
          </p:cNvPr>
          <p:cNvSpPr txBox="1"/>
          <p:nvPr/>
        </p:nvSpPr>
        <p:spPr>
          <a:xfrm>
            <a:off x="6031905" y="2489370"/>
            <a:ext cx="16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+</a:t>
            </a:r>
          </a:p>
        </p:txBody>
      </p:sp>
      <p:sp>
        <p:nvSpPr>
          <p:cNvPr id="44" name="Curved Down Arrow 43"/>
          <p:cNvSpPr/>
          <p:nvPr/>
        </p:nvSpPr>
        <p:spPr>
          <a:xfrm rot="859219">
            <a:off x="3829050" y="1277421"/>
            <a:ext cx="1127058" cy="4154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urved Down Arrow 44"/>
          <p:cNvSpPr/>
          <p:nvPr/>
        </p:nvSpPr>
        <p:spPr>
          <a:xfrm rot="20740781" flipV="1">
            <a:off x="3861964" y="3775843"/>
            <a:ext cx="1127058" cy="4154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Notched Right Arrow 45"/>
          <p:cNvSpPr/>
          <p:nvPr/>
        </p:nvSpPr>
        <p:spPr>
          <a:xfrm>
            <a:off x="1941058" y="3983592"/>
            <a:ext cx="405115" cy="19760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6" grpId="0"/>
      <p:bldP spid="27" grpId="0"/>
      <p:bldP spid="28" grpId="0" animBg="1"/>
      <p:bldP spid="29" grpId="0"/>
      <p:bldP spid="30" grpId="0" animBg="1"/>
      <p:bldP spid="31" grpId="0" animBg="1"/>
      <p:bldP spid="32" grpId="0"/>
      <p:bldP spid="33" grpId="0"/>
      <p:bldP spid="34" grpId="0"/>
      <p:bldP spid="35" grpId="0"/>
      <p:bldP spid="36" grpId="0" animBg="1"/>
      <p:bldP spid="37" grpId="0" animBg="1"/>
      <p:bldP spid="38" grpId="0"/>
      <p:bldP spid="39" grpId="0"/>
      <p:bldP spid="40" grpId="0"/>
      <p:bldP spid="42" grpId="0" animBg="1"/>
      <p:bldP spid="43" grpId="0"/>
      <p:bldP spid="44" grpId="0" animBg="1"/>
      <p:bldP spid="45" grpId="0" animBg="1"/>
      <p:bldP spid="46" grpId="0" animBg="1"/>
    </p:bldLst>
  </p:timing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1F1C51"/>
    </a:lt2>
    <a:accent1>
      <a:srgbClr val="1F1C51"/>
    </a:accent1>
    <a:accent2>
      <a:srgbClr val="ACFFD9"/>
    </a:accent2>
    <a:accent3>
      <a:srgbClr val="C6FF00"/>
    </a:accent3>
    <a:accent4>
      <a:srgbClr val="FFFFFF"/>
    </a:accent4>
    <a:accent5>
      <a:srgbClr val="A8C987"/>
    </a:accent5>
    <a:accent6>
      <a:srgbClr val="8BE3FF"/>
    </a:accent6>
    <a:hlink>
      <a:srgbClr val="1F1C51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1F1C51"/>
    </a:lt2>
    <a:accent1>
      <a:srgbClr val="1F1C51"/>
    </a:accent1>
    <a:accent2>
      <a:srgbClr val="ACFFD9"/>
    </a:accent2>
    <a:accent3>
      <a:srgbClr val="C6FF00"/>
    </a:accent3>
    <a:accent4>
      <a:srgbClr val="FFFFFF"/>
    </a:accent4>
    <a:accent5>
      <a:srgbClr val="A8C987"/>
    </a:accent5>
    <a:accent6>
      <a:srgbClr val="8BE3FF"/>
    </a:accent6>
    <a:hlink>
      <a:srgbClr val="1F1C51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298</Words>
  <Application>Microsoft Macintosh PowerPoint</Application>
  <PresentationFormat>On-screen Show (16:9)</PresentationFormat>
  <Paragraphs>100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DM Sans</vt:lpstr>
      <vt:lpstr>Viga</vt:lpstr>
      <vt:lpstr>Roboto Black</vt:lpstr>
      <vt:lpstr>Arial</vt:lpstr>
      <vt:lpstr>Cyber Security Business Plan</vt:lpstr>
      <vt:lpstr>Mini Project </vt:lpstr>
      <vt:lpstr>OUR TEAM</vt:lpstr>
      <vt:lpstr>Outline</vt:lpstr>
      <vt:lpstr>PROBLEM VS. SOLUTION</vt:lpstr>
      <vt:lpstr>MISSION STATEMENT</vt:lpstr>
      <vt:lpstr>Project Infrastructure</vt:lpstr>
      <vt:lpstr>Architecture</vt:lpstr>
      <vt:lpstr>Our Algorithm </vt:lpstr>
      <vt:lpstr>OUR PROCESS</vt:lpstr>
      <vt:lpstr>SECURE</vt:lpstr>
      <vt:lpstr>Performance Evaluation</vt:lpstr>
      <vt:lpstr>Challenges</vt:lpstr>
      <vt:lpstr>Demo </vt:lpstr>
      <vt:lpstr>Tack Så  Mycket!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 Mini-Project</dc:title>
  <cp:lastModifiedBy>Md Abu Ahammed Babu</cp:lastModifiedBy>
  <cp:revision>47</cp:revision>
  <dcterms:modified xsi:type="dcterms:W3CDTF">2021-10-29T10:59:07Z</dcterms:modified>
</cp:coreProperties>
</file>