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74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</p:sldIdLst>
  <p:sldSz cx="9144000" cy="5143500" type="screen16x9"/>
  <p:notesSz cx="6858000" cy="9144000"/>
  <p:embeddedFontLst>
    <p:embeddedFont>
      <p:font typeface="Lato" panose="020F0502020204030203" pitchFamily="34" charset="0"/>
      <p:regular r:id="rId12"/>
      <p:bold r:id="rId13"/>
      <p:italic r:id="rId14"/>
      <p:boldItalic r:id="rId15"/>
    </p:embeddedFont>
    <p:embeddedFont>
      <p:font typeface="Lato Black" panose="020F0502020204030203" pitchFamily="34" charset="0"/>
      <p:bold r:id="rId16"/>
      <p:boldItalic r:id="rId17"/>
    </p:embeddedFont>
    <p:embeddedFont>
      <p:font typeface="Trebuchet MS" panose="020B060302020202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6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1" name="Google Shape;35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7" name="Google Shape;35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3" name="Google Shape;36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5" name="Google Shape;37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7" name="Google Shape;38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1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endParaRPr/>
          </a:p>
        </p:txBody>
      </p:sp>
      <p:pic>
        <p:nvPicPr>
          <p:cNvPr id="10" name="Google Shape;10;p1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" name="Google Shape;12;p1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Body">
  <p:cSld name="CUSTOM_2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ubTitle" idx="1"/>
          </p:nvPr>
        </p:nvSpPr>
        <p:spPr>
          <a:xfrm>
            <a:off x="503872" y="787525"/>
            <a:ext cx="38847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2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73" name="Google Shape;73;p2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5" name="Google Shape;75;p2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Caption">
  <p:cSld name="CUSTOM_2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subTitle" idx="1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body" idx="2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80" name="Google Shape;80;p2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2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2" name="Google Shape;82;p2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">
  <p:cSld name="CUSTOM_2_1_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4"/>
          <p:cNvSpPr txBox="1">
            <a:spLocks noGrp="1"/>
          </p:cNvSpPr>
          <p:nvPr>
            <p:ph type="body" idx="1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85" name="Google Shape;85;p2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7" name="Google Shape;87;p2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CUSTOM_2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91" name="Google Shape;91;p2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3" name="Google Shape;93;p2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Top - Text Bottom">
  <p:cSld name="CUSTOM_2_1_1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97" name="Google Shape;97;p2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9" name="Google Shape;99;p2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1" type="secHead">
  <p:cSld name="SECTION_HEADER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2" name="Google Shape;102;p2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1" i="0" u="none" strike="noStrike" cap="none">
                <a:solidFill>
                  <a:srgbClr val="0A185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1" i="0" u="none" strike="noStrike" cap="none">
                <a:solidFill>
                  <a:srgbClr val="0A185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‹#›</a:t>
            </a:fld>
            <a:endParaRPr sz="900" b="1" i="0" u="none" strike="noStrike" cap="none">
              <a:solidFill>
                <a:srgbClr val="0A1852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Grey">
  <p:cSld name="TITLE_ONLY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5" name="Google Shape;105;p28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endParaRPr/>
          </a:p>
        </p:txBody>
      </p:sp>
      <p:pic>
        <p:nvPicPr>
          <p:cNvPr id="106" name="Google Shape;106;p2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8" name="Google Shape;108;p2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109" name="Google Shape;109;p28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603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Grey">
  <p:cSld name="TITLE_ONLY_1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2" name="Google Shape;112;p29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endParaRPr/>
          </a:p>
        </p:txBody>
      </p:sp>
      <p:pic>
        <p:nvPicPr>
          <p:cNvPr id="113" name="Google Shape;113;p2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5" name="Google Shape;115;p2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116" name="Google Shape;116;p29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765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Grey">
  <p:cSld name="TITLE_ONLY_1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0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9" name="Google Shape;119;p30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endParaRPr/>
          </a:p>
        </p:txBody>
      </p:sp>
      <p:pic>
        <p:nvPicPr>
          <p:cNvPr id="120" name="Google Shape;120;p3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2" name="Google Shape;122;p3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123" name="Google Shape;123;p30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482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India Ink">
  <p:cSld name="TITLE_ONLY_1_2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1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6" name="Google Shape;126;p31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endParaRPr/>
          </a:p>
        </p:txBody>
      </p:sp>
      <p:pic>
        <p:nvPicPr>
          <p:cNvPr id="127" name="Google Shape;127;p3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9" name="Google Shape;129;p3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130" name="Google Shape;130;p31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6633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Option 1" type="title">
  <p:cSld name="TITL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14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4969025"/>
            <a:ext cx="9144000" cy="17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4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7" name="Google Shape;17;p14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53016" y="909925"/>
            <a:ext cx="1260844" cy="315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India Ink">
  <p:cSld name="TITLE_ONLY_1_1_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3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4" name="Google Shape;134;p3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135" name="Google Shape;135;p32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02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India Ink">
  <p:cSld name="TITLE_ONLY_1_1_1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1" name="Google Shape;141;p3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142" name="Google Shape;142;p33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3" name="Google Shape;143;p33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endParaRPr/>
          </a:p>
        </p:txBody>
      </p:sp>
      <p:sp>
        <p:nvSpPr>
          <p:cNvPr id="144" name="Google Shape;144;p33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829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4"/>
          <p:cNvSpPr/>
          <p:nvPr/>
        </p:nvSpPr>
        <p:spPr>
          <a:xfrm>
            <a:off x="21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7" name="Google Shape;147;p34"/>
          <p:cNvSpPr txBox="1">
            <a:spLocks noGrp="1"/>
          </p:cNvSpPr>
          <p:nvPr>
            <p:ph type="title"/>
          </p:nvPr>
        </p:nvSpPr>
        <p:spPr>
          <a:xfrm>
            <a:off x="265500" y="11569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8" name="Google Shape;148;p34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000"/>
              <a:buNone/>
              <a:defRPr sz="2000" b="1">
                <a:solidFill>
                  <a:srgbClr val="1F1F5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9" name="Google Shape;149;p3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0" name="Google Shape;150;p3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1" name="Google Shape;151;p3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>
            <a:endParaRPr/>
          </a:p>
        </p:txBody>
      </p:sp>
      <p:pic>
        <p:nvPicPr>
          <p:cNvPr id="154" name="Google Shape;154;p3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3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6" name="Google Shape;156;p3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Jodhpur">
  <p:cSld name="CUSTOM_8">
    <p:bg>
      <p:bgPr>
        <a:solidFill>
          <a:srgbClr val="1B2E85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1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1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us">
  <p:cSld name="CUSTOM_10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1" i="0" u="none" strike="noStrike" cap="none">
                <a:solidFill>
                  <a:srgbClr val="141414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1" i="0" u="none" strike="noStrike" cap="none">
                <a:solidFill>
                  <a:srgbClr val="141414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Option 1" type="title">
  <p:cSld name="TITL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67" name="Google Shape;167;p1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51438" y="509891"/>
            <a:ext cx="1356876" cy="339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8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endParaRPr/>
          </a:p>
        </p:txBody>
      </p:sp>
      <p:sp>
        <p:nvSpPr>
          <p:cNvPr id="170" name="Google Shape;170;p3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1" name="Google Shape;171;p3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pic>
        <p:nvPicPr>
          <p:cNvPr id="172" name="Google Shape;172;p3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">
  <p:cSld name="TITLE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9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 + Signature">
  <p:cSld name="TITLE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0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40"/>
          <p:cNvSpPr txBox="1">
            <a:spLocks noGrp="1"/>
          </p:cNvSpPr>
          <p:nvPr>
            <p:ph type="subTitle" idx="1"/>
          </p:nvPr>
        </p:nvSpPr>
        <p:spPr>
          <a:xfrm>
            <a:off x="349777" y="32840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">
  <p:cSld name="TITLE_1">
    <p:bg>
      <p:bgPr>
        <a:solidFill>
          <a:srgbClr val="1F1F50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5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tatic Logo">
  <p:cSld name="TITLE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4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619500" y="2095500"/>
            <a:ext cx="1905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 - Text Right">
  <p:cSld name="CUSTOM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2" name="Google Shape;182;p4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183" name="Google Shape;183;p42"/>
          <p:cNvSpPr txBox="1">
            <a:spLocks noGrp="1"/>
          </p:cNvSpPr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endParaRPr/>
          </a:p>
        </p:txBody>
      </p:sp>
      <p:sp>
        <p:nvSpPr>
          <p:cNvPr id="184" name="Google Shape;184;p42"/>
          <p:cNvSpPr txBox="1">
            <a:spLocks noGrp="1"/>
          </p:cNvSpPr>
          <p:nvPr>
            <p:ph type="subTitle" idx="1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42"/>
          <p:cNvSpPr txBox="1">
            <a:spLocks noGrp="1"/>
          </p:cNvSpPr>
          <p:nvPr>
            <p:ph type="body" idx="2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86" name="Google Shape;186;p4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Right - Text Left">
  <p:cSld name="CUSTOM_11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9" name="Google Shape;189;p4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190" name="Google Shape;190;p43"/>
          <p:cNvSpPr txBox="1">
            <a:spLocks noGrp="1"/>
          </p:cNvSpPr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endParaRPr/>
          </a:p>
        </p:txBody>
      </p:sp>
      <p:sp>
        <p:nvSpPr>
          <p:cNvPr id="191" name="Google Shape;191;p43"/>
          <p:cNvSpPr txBox="1">
            <a:spLocks noGrp="1"/>
          </p:cNvSpPr>
          <p:nvPr>
            <p:ph type="subTitle" idx="1"/>
          </p:nvPr>
        </p:nvSpPr>
        <p:spPr>
          <a:xfrm>
            <a:off x="503875" y="787525"/>
            <a:ext cx="4891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43"/>
          <p:cNvSpPr txBox="1">
            <a:spLocks noGrp="1"/>
          </p:cNvSpPr>
          <p:nvPr>
            <p:ph type="body" idx="2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93" name="Google Shape;193;p4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56" y="4949090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CUSTOM_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4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endParaRPr/>
          </a:p>
        </p:txBody>
      </p:sp>
      <p:sp>
        <p:nvSpPr>
          <p:cNvPr id="196" name="Google Shape;196;p44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197" name="Google Shape;197;p4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44"/>
          <p:cNvSpPr txBox="1">
            <a:spLocks noGrp="1"/>
          </p:cNvSpPr>
          <p:nvPr>
            <p:ph type="body" idx="2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9" name="Google Shape;199;p4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0" name="Google Shape;200;p4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201" name="Google Shape;201;p44"/>
          <p:cNvSpPr txBox="1">
            <a:spLocks noGrp="1"/>
          </p:cNvSpPr>
          <p:nvPr>
            <p:ph type="subTitle" idx="3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44"/>
          <p:cNvSpPr txBox="1">
            <a:spLocks noGrp="1"/>
          </p:cNvSpPr>
          <p:nvPr>
            <p:ph type="body" idx="4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03" name="Google Shape;203;p44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CUSTOM_1_1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5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endParaRPr/>
          </a:p>
        </p:txBody>
      </p:sp>
      <p:sp>
        <p:nvSpPr>
          <p:cNvPr id="206" name="Google Shape;206;p45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07" name="Google Shape;207;p4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5"/>
          <p:cNvSpPr txBox="1">
            <a:spLocks noGrp="1"/>
          </p:cNvSpPr>
          <p:nvPr>
            <p:ph type="body" idx="2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9" name="Google Shape;209;p4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0" name="Google Shape;210;p4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211" name="Google Shape;211;p45"/>
          <p:cNvSpPr txBox="1">
            <a:spLocks noGrp="1"/>
          </p:cNvSpPr>
          <p:nvPr>
            <p:ph type="subTitle" idx="3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45"/>
          <p:cNvSpPr txBox="1">
            <a:spLocks noGrp="1"/>
          </p:cNvSpPr>
          <p:nvPr>
            <p:ph type="body" idx="4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3" name="Google Shape;213;p45"/>
          <p:cNvSpPr txBox="1">
            <a:spLocks noGrp="1"/>
          </p:cNvSpPr>
          <p:nvPr>
            <p:ph type="subTitle" idx="5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45"/>
          <p:cNvSpPr txBox="1">
            <a:spLocks noGrp="1"/>
          </p:cNvSpPr>
          <p:nvPr>
            <p:ph type="body" idx="6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15" name="Google Shape;215;p4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with Images">
  <p:cSld name="CUSTOM_1_1_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6"/>
          <p:cNvSpPr txBox="1">
            <a:spLocks noGrp="1"/>
          </p:cNvSpPr>
          <p:nvPr>
            <p:ph type="subTitle" idx="1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pic>
        <p:nvPicPr>
          <p:cNvPr id="218" name="Google Shape;218;p4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46"/>
          <p:cNvSpPr txBox="1">
            <a:spLocks noGrp="1"/>
          </p:cNvSpPr>
          <p:nvPr>
            <p:ph type="body" idx="2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0" name="Google Shape;220;p4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1" name="Google Shape;221;p4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222" name="Google Shape;222;p46"/>
          <p:cNvSpPr txBox="1">
            <a:spLocks noGrp="1"/>
          </p:cNvSpPr>
          <p:nvPr>
            <p:ph type="subTitle" idx="3"/>
          </p:nvPr>
        </p:nvSpPr>
        <p:spPr>
          <a:xfrm>
            <a:off x="92100" y="2112316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46"/>
          <p:cNvSpPr txBox="1">
            <a:spLocks noGrp="1"/>
          </p:cNvSpPr>
          <p:nvPr>
            <p:ph type="subTitle" idx="4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46"/>
          <p:cNvSpPr txBox="1">
            <a:spLocks noGrp="1"/>
          </p:cNvSpPr>
          <p:nvPr>
            <p:ph type="body" idx="5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5" name="Google Shape;225;p46"/>
          <p:cNvSpPr txBox="1">
            <a:spLocks noGrp="1"/>
          </p:cNvSpPr>
          <p:nvPr>
            <p:ph type="subTitle" idx="6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26" name="Google Shape;226;p46"/>
          <p:cNvSpPr txBox="1">
            <a:spLocks noGrp="1"/>
          </p:cNvSpPr>
          <p:nvPr>
            <p:ph type="subTitle" idx="7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227" name="Google Shape;227;p46"/>
          <p:cNvSpPr txBox="1">
            <a:spLocks noGrp="1"/>
          </p:cNvSpPr>
          <p:nvPr>
            <p:ph type="body" idx="8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8" name="Google Shape;228;p46"/>
          <p:cNvSpPr txBox="1">
            <a:spLocks noGrp="1"/>
          </p:cNvSpPr>
          <p:nvPr>
            <p:ph type="subTitle" idx="9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29" name="Google Shape;229;p46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Body">
  <p:cSld name="CUSTOM_2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7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endParaRPr/>
          </a:p>
        </p:txBody>
      </p:sp>
      <p:sp>
        <p:nvSpPr>
          <p:cNvPr id="232" name="Google Shape;232;p47"/>
          <p:cNvSpPr txBox="1">
            <a:spLocks noGrp="1"/>
          </p:cNvSpPr>
          <p:nvPr>
            <p:ph type="subTitle" idx="1"/>
          </p:nvPr>
        </p:nvSpPr>
        <p:spPr>
          <a:xfrm>
            <a:off x="503872" y="787525"/>
            <a:ext cx="38847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47"/>
          <p:cNvSpPr txBox="1">
            <a:spLocks noGrp="1"/>
          </p:cNvSpPr>
          <p:nvPr>
            <p:ph type="body" idx="2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34" name="Google Shape;234;p4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6" name="Google Shape;236;p4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pic>
        <p:nvPicPr>
          <p:cNvPr id="237" name="Google Shape;237;p47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Caption">
  <p:cSld name="CUSTOM_2_1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8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endParaRPr/>
          </a:p>
        </p:txBody>
      </p:sp>
      <p:sp>
        <p:nvSpPr>
          <p:cNvPr id="240" name="Google Shape;240;p48"/>
          <p:cNvSpPr txBox="1">
            <a:spLocks noGrp="1"/>
          </p:cNvSpPr>
          <p:nvPr>
            <p:ph type="subTitle" idx="1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241" name="Google Shape;241;p48"/>
          <p:cNvSpPr txBox="1">
            <a:spLocks noGrp="1"/>
          </p:cNvSpPr>
          <p:nvPr>
            <p:ph type="body" idx="2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42" name="Google Shape;242;p4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44" name="Google Shape;244;p4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pic>
        <p:nvPicPr>
          <p:cNvPr id="245" name="Google Shape;245;p48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">
  <p:cSld name="CUSTOM_2_1_2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9"/>
          <p:cNvSpPr txBox="1">
            <a:spLocks noGrp="1"/>
          </p:cNvSpPr>
          <p:nvPr>
            <p:ph type="body" idx="1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48" name="Google Shape;248;p4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0" name="Google Shape;250;p4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pic>
        <p:nvPicPr>
          <p:cNvPr id="251" name="Google Shape;251;p4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CUSTOM_2_1_1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0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endParaRPr/>
          </a:p>
        </p:txBody>
      </p:sp>
      <p:sp>
        <p:nvSpPr>
          <p:cNvPr id="254" name="Google Shape;254;p50"/>
          <p:cNvSpPr txBox="1">
            <a:spLocks noGrp="1"/>
          </p:cNvSpPr>
          <p:nvPr>
            <p:ph type="body" idx="1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55" name="Google Shape;255;p5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5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7" name="Google Shape;257;p5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pic>
        <p:nvPicPr>
          <p:cNvPr id="258" name="Google Shape;258;p5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tatic Logo">
  <p:cSld name="TITLE_1_1_1">
    <p:bg>
      <p:bgPr>
        <a:solidFill>
          <a:srgbClr val="1F1F50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1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619500" y="2333625"/>
            <a:ext cx="1905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Top - Text Bottom">
  <p:cSld name="CUSTOM_2_1_1_1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1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endParaRPr/>
          </a:p>
        </p:txBody>
      </p:sp>
      <p:sp>
        <p:nvSpPr>
          <p:cNvPr id="261" name="Google Shape;261;p51"/>
          <p:cNvSpPr txBox="1">
            <a:spLocks noGrp="1"/>
          </p:cNvSpPr>
          <p:nvPr>
            <p:ph type="body" idx="1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62" name="Google Shape;262;p5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4" name="Google Shape;264;p5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pic>
        <p:nvPicPr>
          <p:cNvPr id="265" name="Google Shape;265;p5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1" type="secHead">
  <p:cSld name="SECTION_HEADER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8" name="Google Shape;268;p5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1" i="0" u="none" strike="noStrike" cap="none">
                <a:solidFill>
                  <a:srgbClr val="0A185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1" i="0" u="none" strike="noStrike" cap="none">
                <a:solidFill>
                  <a:srgbClr val="0A185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‹#›</a:t>
            </a:fld>
            <a:endParaRPr sz="900" b="1" i="0" u="none" strike="noStrike" cap="none">
              <a:solidFill>
                <a:srgbClr val="0A1852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pic>
        <p:nvPicPr>
          <p:cNvPr id="269" name="Google Shape;269;p5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2">
  <p:cSld name="SECTION_HEADER_1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2" name="Google Shape;272;p5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1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1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pic>
        <p:nvPicPr>
          <p:cNvPr id="273" name="Google Shape;273;p5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 Frames 4">
  <p:cSld name="CUSTOM_12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5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Grey">
  <p:cSld name="TITLE_ONLY_1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5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8" name="Google Shape;278;p55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endParaRPr/>
          </a:p>
        </p:txBody>
      </p:sp>
      <p:pic>
        <p:nvPicPr>
          <p:cNvPr id="279" name="Google Shape;279;p5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5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81" name="Google Shape;281;p5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282" name="Google Shape;282;p55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603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83" name="Google Shape;283;p5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Grey">
  <p:cSld name="TITLE_ONLY_1_1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6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86" name="Google Shape;286;p56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endParaRPr/>
          </a:p>
        </p:txBody>
      </p:sp>
      <p:pic>
        <p:nvPicPr>
          <p:cNvPr id="287" name="Google Shape;287;p5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5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89" name="Google Shape;289;p5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290" name="Google Shape;290;p56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765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91" name="Google Shape;291;p56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Grey">
  <p:cSld name="TITLE_ONLY_1_1_1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7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94" name="Google Shape;294;p57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endParaRPr/>
          </a:p>
        </p:txBody>
      </p:sp>
      <p:pic>
        <p:nvPicPr>
          <p:cNvPr id="295" name="Google Shape;295;p5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5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97" name="Google Shape;297;p5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298" name="Google Shape;298;p57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482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99" name="Google Shape;299;p57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India Ink">
  <p:cSld name="TITLE_ONLY_1_1_1_1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5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5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03" name="Google Shape;303;p5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304" name="Google Shape;304;p5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05" name="Google Shape;305;p58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endParaRPr/>
          </a:p>
        </p:txBody>
      </p:sp>
      <p:sp>
        <p:nvSpPr>
          <p:cNvPr id="306" name="Google Shape;306;p58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829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307" name="Google Shape;307;p58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>
            <a:endParaRPr/>
          </a:p>
        </p:txBody>
      </p:sp>
      <p:pic>
        <p:nvPicPr>
          <p:cNvPr id="310" name="Google Shape;310;p5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5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2" name="Google Shape;312;p5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pic>
        <p:nvPicPr>
          <p:cNvPr id="313" name="Google Shape;313;p5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+ Footer">
  <p:cSld name="CAPTION_ONLY_1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6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6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7" name="Google Shape;317;p6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pic>
        <p:nvPicPr>
          <p:cNvPr id="318" name="Google Shape;318;p6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 - Text Right">
  <p:cSld name="CUSTOM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1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" name="Google Shape;25;p1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26" name="Google Shape;26;p17"/>
          <p:cNvSpPr txBox="1">
            <a:spLocks noGrp="1"/>
          </p:cNvSpPr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subTitle" idx="1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2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ia Ink" type="blank">
  <p:cSld name="BLANK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1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1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pic>
        <p:nvPicPr>
          <p:cNvPr id="321" name="Google Shape;321;p6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Jodhpur">
  <p:cSld name="CUSTOM_8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6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1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1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pic>
        <p:nvPicPr>
          <p:cNvPr id="324" name="Google Shape;324;p6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Basant">
  <p:cSld name="CUSTOM_9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1" i="0" u="none" strike="noStrike" cap="none">
                <a:solidFill>
                  <a:srgbClr val="141414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1" i="0" u="none" strike="noStrike" cap="none">
                <a:solidFill>
                  <a:srgbClr val="141414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pic>
        <p:nvPicPr>
          <p:cNvPr id="327" name="Google Shape;327;p6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Kohl">
  <p:cSld name="CUSTOM_9_1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1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1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pic>
        <p:nvPicPr>
          <p:cNvPr id="330" name="Google Shape;330;p6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us">
  <p:cSld name="CUSTOM_10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1" i="0" u="none" strike="noStrike" cap="none">
                <a:solidFill>
                  <a:srgbClr val="141414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1" i="0" u="none" strike="noStrike" cap="none">
                <a:solidFill>
                  <a:srgbClr val="141414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pic>
        <p:nvPicPr>
          <p:cNvPr id="333" name="Google Shape;333;p6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Right - Text Left">
  <p:cSld name="CUSTOM_1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1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2" name="Google Shape;32;p1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33" name="Google Shape;33;p18"/>
          <p:cNvSpPr txBox="1">
            <a:spLocks noGrp="1"/>
          </p:cNvSpPr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subTitle" idx="1"/>
          </p:nvPr>
        </p:nvSpPr>
        <p:spPr>
          <a:xfrm>
            <a:off x="503875" y="787525"/>
            <a:ext cx="4891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2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CUSTOM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39" name="Google Shape;39;p1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1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2" name="Google Shape;42;p1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43" name="Google Shape;43;p19"/>
          <p:cNvSpPr txBox="1">
            <a:spLocks noGrp="1"/>
          </p:cNvSpPr>
          <p:nvPr>
            <p:ph type="subTitle" idx="3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4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CUSTOM_1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48" name="Google Shape;48;p2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0"/>
          <p:cNvSpPr txBox="1">
            <a:spLocks noGrp="1"/>
          </p:cNvSpPr>
          <p:nvPr>
            <p:ph type="body" idx="2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52" name="Google Shape;52;p20"/>
          <p:cNvSpPr txBox="1">
            <a:spLocks noGrp="1"/>
          </p:cNvSpPr>
          <p:nvPr>
            <p:ph type="subTitle" idx="3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body" idx="4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subTitle" idx="5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body" idx="6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with Images">
  <p:cSld name="CUSTOM_1_1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1"/>
          <p:cNvSpPr txBox="1">
            <a:spLocks noGrp="1"/>
          </p:cNvSpPr>
          <p:nvPr>
            <p:ph type="subTitle" idx="1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pic>
        <p:nvPicPr>
          <p:cNvPr id="58" name="Google Shape;58;p2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21"/>
          <p:cNvSpPr txBox="1">
            <a:spLocks noGrp="1"/>
          </p:cNvSpPr>
          <p:nvPr>
            <p:ph type="body" idx="2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1" name="Google Shape;61;p2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62" name="Google Shape;62;p21"/>
          <p:cNvSpPr txBox="1">
            <a:spLocks noGrp="1"/>
          </p:cNvSpPr>
          <p:nvPr>
            <p:ph type="subTitle" idx="3"/>
          </p:nvPr>
        </p:nvSpPr>
        <p:spPr>
          <a:xfrm>
            <a:off x="92100" y="2112316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subTitle" idx="4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body" idx="5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subTitle" idx="6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subTitle" idx="7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body" idx="8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subTitle" idx="9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slideLayout" Target="../slideLayouts/slideLayout51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29" Type="http://schemas.openxmlformats.org/officeDocument/2006/relationships/slideLayout" Target="../slideLayouts/slideLayout54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28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slideLayout" Target="../slideLayouts/slideLayout52.xml"/><Relationship Id="rId3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 panose="020F0502020204030203"/>
              <a:buNone/>
              <a:defRPr sz="2800" b="0" i="0" u="none" strike="noStrike" cap="none">
                <a:solidFill>
                  <a:srgbClr val="1F1F50"/>
                </a:solidFill>
                <a:latin typeface="Lato Black" panose="020F0502020204030203"/>
                <a:ea typeface="Lato Black" panose="020F0502020204030203"/>
                <a:cs typeface="Lato Black" panose="020F0502020204030203"/>
                <a:sym typeface="Lato Black" panose="020F0502020204030203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 panose="020F0502020204030203"/>
              <a:buChar char="●"/>
              <a:defRPr sz="18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○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■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●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○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marR="0" lvl="5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■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marR="0" lvl="6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●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marR="0" lvl="7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○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marR="0" lvl="8" indent="-3175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 panose="020F0502020204030203"/>
              <a:buChar char="■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 panose="020F0502020204030203"/>
              <a:buNone/>
              <a:defRPr sz="2800" b="0" i="0" u="none" strike="noStrike" cap="none">
                <a:solidFill>
                  <a:srgbClr val="1F1F50"/>
                </a:solidFill>
                <a:latin typeface="Lato Black" panose="020F0502020204030203"/>
                <a:ea typeface="Lato Black" panose="020F0502020204030203"/>
                <a:cs typeface="Lato Black" panose="020F0502020204030203"/>
                <a:sym typeface="Lato Black" panose="020F0502020204030203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3" name="Google Shape;163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 panose="020F0502020204030203"/>
              <a:buChar char="●"/>
              <a:defRPr sz="18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○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■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●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○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marR="0" lvl="5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■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marR="0" lvl="6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●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marR="0" lvl="7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○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marR="0" lvl="8" indent="-3175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 panose="020F0502020204030203"/>
              <a:buChar char="■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02" r:id="rId28"/>
    <p:sldLayoutId id="2147483703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"/>
          <p:cNvSpPr txBox="1">
            <a:spLocks noGrp="1"/>
          </p:cNvSpPr>
          <p:nvPr>
            <p:ph type="title"/>
          </p:nvPr>
        </p:nvSpPr>
        <p:spPr>
          <a:xfrm>
            <a:off x="0" y="1371600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2900" u="sng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Bank of Baroda Hackathon - 2022                       </a:t>
            </a:r>
            <a:endParaRPr sz="2900" u="sng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339" name="Google Shape;339;p1"/>
          <p:cNvSpPr txBox="1"/>
          <p:nvPr/>
        </p:nvSpPr>
        <p:spPr>
          <a:xfrm>
            <a:off x="179480" y="2920628"/>
            <a:ext cx="6773545" cy="550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GB" sz="2400" b="1" i="0" u="none" strike="noStrike" cap="none" dirty="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Your Team Name : </a:t>
            </a:r>
            <a:r>
              <a:rPr lang="en-IN" altLang="en-GB" sz="2400" b="1" i="0" u="none" strike="noStrike" cap="none" dirty="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The Slim </a:t>
            </a:r>
            <a:r>
              <a:rPr lang="en-IN" altLang="en-GB" sz="2400" b="1" i="0" u="none" strike="noStrike" cap="none" dirty="0" err="1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Shadies</a:t>
            </a:r>
            <a:endParaRPr lang="en-IN" altLang="en-GB" sz="2400" b="1" i="0" u="none" strike="noStrike" cap="none" dirty="0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pic>
        <p:nvPicPr>
          <p:cNvPr id="341" name="Google Shape;341;p1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6807450" y="270350"/>
            <a:ext cx="2235228" cy="7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1"/>
          <p:cNvSpPr txBox="1"/>
          <p:nvPr/>
        </p:nvSpPr>
        <p:spPr>
          <a:xfrm>
            <a:off x="6807450" y="117575"/>
            <a:ext cx="238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Technology Partner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2800" dirty="0"/>
              <a:t>Problem Statement?</a:t>
            </a:r>
            <a:endParaRPr sz="2800" dirty="0"/>
          </a:p>
        </p:txBody>
      </p:sp>
      <p:sp>
        <p:nvSpPr>
          <p:cNvPr id="348" name="Google Shape;348;p2"/>
          <p:cNvSpPr txBox="1"/>
          <p:nvPr/>
        </p:nvSpPr>
        <p:spPr>
          <a:xfrm>
            <a:off x="452700" y="993984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GB" sz="2000" b="1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Why did you decide to solve this Problem statement?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r>
              <a:rPr lang="en-IN" sz="1600" b="0" i="0" u="none" strike="noStrike" cap="none" dirty="0">
                <a:solidFill>
                  <a:srgbClr val="00000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People are more understanding of audio formats in their regional languages and instructions delivered by the machine, to solve their confusion by giving certain inputs according to their clarifications.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endParaRPr lang="en-IN" sz="1600" b="0" i="0" u="none" strike="noStrike" cap="none" dirty="0">
              <a:solidFill>
                <a:srgbClr val="000000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r>
              <a:rPr lang="en-IN" sz="1600" b="0" i="0" u="none" strike="noStrike" cap="none" dirty="0">
                <a:solidFill>
                  <a:srgbClr val="00000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This can help out to process their needs in a simple and quick way to get the answer.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IN" sz="1600" b="0" i="0" u="none" strike="noStrike" cap="none" dirty="0">
                <a:solidFill>
                  <a:srgbClr val="00000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 </a:t>
            </a:r>
            <a:endParaRPr lang="en-IN" sz="1600" dirty="0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r>
              <a:rPr lang="en-IN" sz="1600" b="0" i="0" u="none" strike="noStrike" cap="none" dirty="0">
                <a:solidFill>
                  <a:srgbClr val="00000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And the main advantage is it helps unnecessary crowds in counters and chaos with the Banker.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endParaRPr lang="en-IN" sz="1600" dirty="0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r>
              <a:rPr lang="en-IN" sz="1600" b="0" i="0" u="none" strike="noStrike" cap="none" dirty="0">
                <a:solidFill>
                  <a:srgbClr val="00000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So, the time of customers is saved and the answer is given to the customer in an easy way.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2800">
                <a:solidFill>
                  <a:srgbClr val="222222"/>
                </a:solidFill>
                <a:highlight>
                  <a:srgbClr val="FFFFFF"/>
                </a:highlight>
              </a:rPr>
              <a:t>User Segment &amp; Pain Points</a:t>
            </a:r>
            <a:endParaRPr sz="2800"/>
          </a:p>
        </p:txBody>
      </p:sp>
      <p:sp>
        <p:nvSpPr>
          <p:cNvPr id="354" name="Google Shape;354;p3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GB" sz="1800" b="1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Which user /advertiser segment would be early adopter of your product &amp; why?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lang="en-GB"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IN" altLang="en-GB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	</a:t>
            </a:r>
            <a:r>
              <a:rPr lang="en-IN" altLang="en-GB" sz="18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The reliability in their own regional language will help out greatly to overcome the unknown and the doubts will be cleared. A good clarity on each and every step help to know the answers and </a:t>
            </a:r>
            <a:r>
              <a:rPr lang="en-IN" altLang="en-GB" sz="1800" dirty="0">
                <a:solidFill>
                  <a:srgbClr val="222222"/>
                </a:solidFill>
                <a:highlight>
                  <a:srgbClr val="FFFFFF"/>
                </a:highlight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makes</a:t>
            </a:r>
            <a:r>
              <a:rPr lang="en-IN" altLang="en-GB" sz="18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 the bankers </a:t>
            </a:r>
            <a:r>
              <a:rPr lang="en-IN" altLang="en-GB" sz="1800" dirty="0">
                <a:solidFill>
                  <a:srgbClr val="222222"/>
                </a:solidFill>
                <a:highlight>
                  <a:srgbClr val="FFFFFF"/>
                </a:highlight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job a little easy.</a:t>
            </a:r>
            <a:endParaRPr sz="18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"/>
          <p:cNvSpPr txBox="1"/>
          <p:nvPr/>
        </p:nvSpPr>
        <p:spPr>
          <a:xfrm>
            <a:off x="436175" y="12275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GB" sz="1800" b="1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What are the alternatives/competitive products for the problem you are solving?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IN" altLang="en-GB" sz="1800" b="1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		</a:t>
            </a:r>
            <a:r>
              <a:rPr lang="en-IN" altLang="en-GB" sz="200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An app and a web-based platform could be an alternative product for the problem as the remote searching is more efficient than physical aspects.</a:t>
            </a:r>
            <a:endParaRPr lang="en-GB" sz="1800" b="1" i="0" u="none" strike="noStrike" cap="none">
              <a:solidFill>
                <a:srgbClr val="222222"/>
              </a:solidFill>
              <a:highlight>
                <a:srgbClr val="FFFFFF"/>
              </a:highlight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IN" sz="1800" b="1" i="0" u="none" strike="noStrike" cap="none">
                <a:solidFill>
                  <a:srgbClr val="00000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		</a:t>
            </a:r>
          </a:p>
        </p:txBody>
      </p:sp>
      <p:sp>
        <p:nvSpPr>
          <p:cNvPr id="360" name="Google Shape;360;p4"/>
          <p:cNvSpPr txBox="1">
            <a:spLocks noGrp="1"/>
          </p:cNvSpPr>
          <p:nvPr>
            <p:ph type="title"/>
          </p:nvPr>
        </p:nvSpPr>
        <p:spPr>
          <a:xfrm>
            <a:off x="3422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2800"/>
              <a:t>Pre-Requisite</a:t>
            </a:r>
            <a:endParaRPr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"/>
          <p:cNvSpPr txBox="1">
            <a:spLocks noGrp="1"/>
          </p:cNvSpPr>
          <p:nvPr>
            <p:ph type="title"/>
          </p:nvPr>
        </p:nvSpPr>
        <p:spPr>
          <a:xfrm>
            <a:off x="323219" y="26742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2800">
                <a:solidFill>
                  <a:srgbClr val="4A4548"/>
                </a:solidFill>
                <a:highlight>
                  <a:srgbClr val="FFFFFF"/>
                </a:highlight>
              </a:rPr>
              <a:t>Azure tools or resources</a:t>
            </a:r>
            <a:endParaRPr sz="2800"/>
          </a:p>
        </p:txBody>
      </p:sp>
      <p:sp>
        <p:nvSpPr>
          <p:cNvPr id="366" name="Google Shape;366;p5"/>
          <p:cNvSpPr txBox="1">
            <a:spLocks noGrp="1"/>
          </p:cNvSpPr>
          <p:nvPr>
            <p:ph type="title"/>
          </p:nvPr>
        </p:nvSpPr>
        <p:spPr>
          <a:xfrm>
            <a:off x="323219" y="134736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1600">
                <a:solidFill>
                  <a:srgbClr val="4A4548"/>
                </a:solidFill>
                <a:highlight>
                  <a:srgbClr val="FFFFFF"/>
                </a:highlight>
              </a:rPr>
              <a:t>Azure tools or resources which are likely to be used by you for the prototype, if your idea gets selected</a:t>
            </a:r>
            <a:br>
              <a:rPr lang="en-GB" sz="1600">
                <a:solidFill>
                  <a:srgbClr val="4A4548"/>
                </a:solidFill>
                <a:highlight>
                  <a:srgbClr val="FFFFFF"/>
                </a:highlight>
              </a:rPr>
            </a:br>
            <a:br>
              <a:rPr lang="en-GB" sz="1600">
                <a:solidFill>
                  <a:srgbClr val="4A4548"/>
                </a:solidFill>
                <a:highlight>
                  <a:srgbClr val="FFFFFF"/>
                </a:highlight>
              </a:rPr>
            </a:br>
            <a:br>
              <a:rPr lang="en-GB" sz="1600">
                <a:solidFill>
                  <a:srgbClr val="4A4548"/>
                </a:solidFill>
                <a:highlight>
                  <a:srgbClr val="FFFFFF"/>
                </a:highlight>
              </a:rPr>
            </a:br>
            <a:r>
              <a:rPr lang="en-IN" altLang="en-GB" sz="1600">
                <a:solidFill>
                  <a:srgbClr val="4A4548"/>
                </a:solidFill>
                <a:highlight>
                  <a:srgbClr val="FFFFFF"/>
                </a:highlight>
              </a:rPr>
              <a:t>	Pycharm, Figma, API Keys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2400"/>
              <a:t>Any Supporting Functional Documents</a:t>
            </a:r>
            <a:endParaRPr sz="2400"/>
          </a:p>
        </p:txBody>
      </p:sp>
      <p:sp>
        <p:nvSpPr>
          <p:cNvPr id="372" name="Google Shape;372;p6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GB" sz="1800" b="1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Present your solution, talk about methodology, architecture &amp; scalability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lang="en-GB" sz="1800" b="1" i="0" u="none" strike="noStrike" cap="none">
              <a:solidFill>
                <a:srgbClr val="222222"/>
              </a:solidFill>
              <a:highlight>
                <a:srgbClr val="FFFFFF"/>
              </a:highlight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lang="en-GB" sz="1800" b="1" i="0" u="none" strike="noStrike" cap="none">
              <a:solidFill>
                <a:srgbClr val="222222"/>
              </a:solidFill>
              <a:highlight>
                <a:srgbClr val="FFFFFF"/>
              </a:highlight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IN" sz="1800" b="1" i="0" u="none" strike="noStrike" cap="none">
                <a:solidFill>
                  <a:srgbClr val="00000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		</a:t>
            </a:r>
            <a:r>
              <a:rPr lang="en-IN" sz="1800" i="0" u="none" strike="noStrike" cap="none">
                <a:solidFill>
                  <a:srgbClr val="00000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Easy understanding in selective languages provides personalized engagement and right security measures to match the guidelines.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IN" sz="1800" i="0" u="none" strike="noStrike" cap="none">
                <a:solidFill>
                  <a:srgbClr val="00000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Architecture is based on choosing the intent of the customer’s deal with schemes and </a:t>
            </a:r>
            <a:r>
              <a:rPr lang="en-IN" sz="180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necessities.</a:t>
            </a:r>
            <a:endParaRPr sz="1800" i="0" u="none" strike="noStrike" cap="none">
              <a:solidFill>
                <a:srgbClr val="000000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endParaRPr sz="1800" i="0" u="none" strike="noStrike" cap="none">
              <a:solidFill>
                <a:srgbClr val="000000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2400">
                <a:solidFill>
                  <a:srgbClr val="222222"/>
                </a:solidFill>
                <a:highlight>
                  <a:srgbClr val="FFFFFF"/>
                </a:highlight>
              </a:rPr>
              <a:t>Key Differentiators &amp; Adoption Plan</a:t>
            </a:r>
            <a:endParaRPr sz="2400"/>
          </a:p>
        </p:txBody>
      </p:sp>
      <p:sp>
        <p:nvSpPr>
          <p:cNvPr id="378" name="Google Shape;378;p7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GB" sz="1600" b="1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How is your solution better than alternatives and how do you plan to build adoption?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600" b="1" i="0" u="none" strike="noStrike" cap="none">
              <a:solidFill>
                <a:srgbClr val="000000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600" b="1" i="0" u="none" strike="noStrike" cap="none">
              <a:solidFill>
                <a:srgbClr val="000000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IN" sz="1600" b="1" i="0" u="none" strike="noStrike" cap="none">
                <a:solidFill>
                  <a:srgbClr val="00000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* Efficiency in understanding the interaction.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lang="en-IN" sz="1600" b="1" i="0" u="none" strike="noStrike" cap="none">
              <a:solidFill>
                <a:srgbClr val="000000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IN" sz="1600" b="1" i="0" u="none" strike="noStrike" cap="none">
                <a:solidFill>
                  <a:srgbClr val="00000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* Better time consuming process.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lang="en-IN" sz="1600" b="1" i="0" u="none" strike="noStrike" cap="none">
              <a:solidFill>
                <a:srgbClr val="000000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IN" sz="1600" b="1" i="0" u="none" strike="noStrike" cap="none">
                <a:solidFill>
                  <a:srgbClr val="00000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* Clarity in delivering the right information.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lang="en-IN" sz="1600" b="1" i="0" u="none" strike="noStrike" cap="none">
              <a:solidFill>
                <a:srgbClr val="000000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lang="en-IN" sz="1600" b="1" i="0" u="none" strike="noStrike" cap="none">
              <a:solidFill>
                <a:srgbClr val="000000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9"/>
          <p:cNvSpPr txBox="1">
            <a:spLocks noGrp="1"/>
          </p:cNvSpPr>
          <p:nvPr>
            <p:ph type="title"/>
          </p:nvPr>
        </p:nvSpPr>
        <p:spPr>
          <a:xfrm>
            <a:off x="247350" y="1297493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3600" dirty="0"/>
              <a:t>Thank You</a:t>
            </a:r>
            <a:endParaRPr sz="3600" dirty="0"/>
          </a:p>
        </p:txBody>
      </p:sp>
      <p:sp>
        <p:nvSpPr>
          <p:cNvPr id="390" name="Google Shape;390;p9"/>
          <p:cNvSpPr txBox="1">
            <a:spLocks noGrp="1"/>
          </p:cNvSpPr>
          <p:nvPr>
            <p:ph type="subTitle" idx="1"/>
          </p:nvPr>
        </p:nvSpPr>
        <p:spPr>
          <a:xfrm>
            <a:off x="329880" y="2210138"/>
            <a:ext cx="4559100" cy="2755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 sz="1500" dirty="0"/>
              <a:t>Team member names: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 sz="1500" dirty="0"/>
              <a:t>	Mayuri K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 sz="1500" dirty="0"/>
              <a:t>	</a:t>
            </a:r>
            <a:r>
              <a:rPr lang="en-GB" sz="1500" dirty="0" err="1"/>
              <a:t>Ramalakshmi</a:t>
            </a:r>
            <a:r>
              <a:rPr lang="en-GB" sz="1500" dirty="0"/>
              <a:t> N R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 sz="1500" dirty="0"/>
              <a:t>	Madhan </a:t>
            </a:r>
            <a:r>
              <a:rPr lang="en-GB" sz="1500" dirty="0" err="1"/>
              <a:t>Raaj</a:t>
            </a:r>
            <a:r>
              <a:rPr lang="en-GB" sz="1500" dirty="0"/>
              <a:t> A U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 sz="1500" dirty="0"/>
              <a:t>	</a:t>
            </a:r>
            <a:r>
              <a:rPr lang="en-GB" sz="1500" dirty="0" err="1"/>
              <a:t>Raghul</a:t>
            </a:r>
            <a:r>
              <a:rPr lang="en-GB" sz="1500" dirty="0"/>
              <a:t> V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endParaRPr sz="1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374</Words>
  <Application>Microsoft Office PowerPoint</Application>
  <PresentationFormat>On-screen Show (16:9)</PresentationFormat>
  <Paragraphs>45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Lato Black</vt:lpstr>
      <vt:lpstr>Wingdings</vt:lpstr>
      <vt:lpstr>Arial</vt:lpstr>
      <vt:lpstr>Lato</vt:lpstr>
      <vt:lpstr>Trebuchet MS</vt:lpstr>
      <vt:lpstr>TI Template</vt:lpstr>
      <vt:lpstr>TI Template</vt:lpstr>
      <vt:lpstr>Bank of Baroda Hackathon - 2022                       </vt:lpstr>
      <vt:lpstr>Problem Statement?</vt:lpstr>
      <vt:lpstr>User Segment &amp; Pain Points</vt:lpstr>
      <vt:lpstr>Pre-Requisite</vt:lpstr>
      <vt:lpstr>Azure tools or resources</vt:lpstr>
      <vt:lpstr>Any Supporting Functional Documents</vt:lpstr>
      <vt:lpstr>Key Differentiators &amp; Adoption Plan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of Baroda Hackathon - 2022                       </dc:title>
  <dc:creator/>
  <cp:lastModifiedBy>Mayuri K</cp:lastModifiedBy>
  <cp:revision>2</cp:revision>
  <dcterms:created xsi:type="dcterms:W3CDTF">2022-09-20T16:51:03Z</dcterms:created>
  <dcterms:modified xsi:type="dcterms:W3CDTF">2022-09-20T17:41:10Z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4AA0BAC756694A27BA4F1E724EFB00F3</vt:lpwstr>
  </property>
  <property fmtid="{D5CDD505-2E9C-101B-9397-08002B2CF9AE}" pid="3" name="KSOProductBuildVer">
    <vt:lpwstr>1033-11.2.0.11210</vt:lpwstr>
  </property>
</Properties>
</file>