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1413-7768-98E2-7423-FD749C2B9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003B-04C0-A30A-7301-C5DFC80B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3FA8-90F2-7D94-65B4-7181CA5E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0D55-65E8-4EC5-9B7A-B05B826CFEED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85BDE-0C43-FEE0-8274-CC413503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C39F-B909-2212-2DEB-DCF40A0C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DCBB-BD0F-4DCB-82D5-959E5B626A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97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AFAA-C22C-C637-FEFB-D01D171C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54DA1-0584-5C96-B68D-CD0F22F7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4ADF-3697-97D9-0F9D-170CCBF6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0D55-65E8-4EC5-9B7A-B05B826CFEED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213C-EA85-DDAF-B0B8-C6B9C3CD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6FC1-026A-C427-F960-AF356E0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DCBB-BD0F-4DCB-82D5-959E5B626A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57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5CDAC-B6A0-B1FF-6EDF-358FEB90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B33C0-DC6B-B7EC-7404-8C21C3504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A7A2-6556-A3BA-A4D4-106BC70D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0D55-65E8-4EC5-9B7A-B05B826CFEED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C59A-C34C-B214-16F1-C7527A32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658E-9F35-7F7B-3D0E-1FF9EA14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DCBB-BD0F-4DCB-82D5-959E5B626A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18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EE0F-7EE4-5A65-16A0-8C62FFAE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867A-6852-4D1B-C8B7-9A431205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58A8B-6184-E439-6FFC-A5E09736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0D55-65E8-4EC5-9B7A-B05B826CFEED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5129-AA6B-6DAA-5E4F-66720975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F471-EFA3-C2AE-A9B9-4A5F5A69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DCBB-BD0F-4DCB-82D5-959E5B626A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41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B0CA-4BC2-ED78-EEB5-228B560F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7041B-5644-8F87-5917-CB8AE3B9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DE104-0642-D200-9C31-7F3DA2CE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0D55-65E8-4EC5-9B7A-B05B826CFEED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C79E-502F-2356-CAFE-93838716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9BAB-FF00-42FD-A35B-18D44C96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DCBB-BD0F-4DCB-82D5-959E5B626A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98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9641-A053-FBA7-BD66-562E0935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917D-D3F1-86CF-D0B7-206719E4E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49FA4-DC2A-AA32-381D-1979A5C3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02293-D77C-B13C-6AFF-F982501F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0D55-65E8-4EC5-9B7A-B05B826CFEED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10804-2948-3D9D-C6E2-EBDBDBEF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09811-7138-771C-8D96-E29683F3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DCBB-BD0F-4DCB-82D5-959E5B626A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08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DBCD-D702-5E3F-C91E-7A0DD013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136DA-5BEF-2956-48ED-53420720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B44C2-C1BC-6D8C-8BAE-EC1DA42A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6433B-3907-A58E-A01E-C78DDA69E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03E5A-6FE6-18D4-9CBD-3FF36FE1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7FF7B-4C30-A447-EEF7-9A9416F7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0D55-65E8-4EC5-9B7A-B05B826CFEED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10B1E-87C6-721D-F539-E8E911CB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7A8F3-7B95-5939-3757-742561EF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DCBB-BD0F-4DCB-82D5-959E5B626A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4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7704-BD20-24E0-B4C2-6C48C844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EE54C-B5E1-6066-57E8-22AFD684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0D55-65E8-4EC5-9B7A-B05B826CFEED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285BD-AFFC-3A18-D153-30F06B01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3B86-09D4-D198-C7C1-2CE59474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DCBB-BD0F-4DCB-82D5-959E5B626A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49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72C90-00ED-53DB-9162-CF531CDD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0D55-65E8-4EC5-9B7A-B05B826CFEED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36163-2652-158E-FE6F-F517EB4A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960D9-20B8-67D8-5120-BE1318D1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DCBB-BD0F-4DCB-82D5-959E5B626A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FDD7-6DC6-1F13-263D-D334B421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C922-5BD8-7E2C-4EA3-89EE9FFB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C600C-B7D7-18C3-81EE-2896EF066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055DD-ABD2-6409-DEE2-62E220CD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0D55-65E8-4EC5-9B7A-B05B826CFEED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1812C-370E-88C3-E34F-081DC2B9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9A213-5FE8-0F48-A72B-2DAE2CBD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DCBB-BD0F-4DCB-82D5-959E5B626A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41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1E41-7FB1-69D1-1B0E-045631F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EBF12-9196-6512-3314-DDF5770EA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D00B8-1CA5-FB31-C947-C592CB26B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F741B-1276-1E02-354A-37FC43A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0D55-65E8-4EC5-9B7A-B05B826CFEED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D0A0C-E556-9AC5-2C0B-9528CEB8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EF382-36B7-C715-5621-DD819396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DCBB-BD0F-4DCB-82D5-959E5B626A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576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C5240-AE39-62C4-73BE-9ECFDD79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A6FC2-EE24-A129-08C6-0B2F0BAE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C200-83A1-FA03-9893-7563CE809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0D55-65E8-4EC5-9B7A-B05B826CFEED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03F1-1D6E-049E-11E6-77156B70D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65CB-BA2C-1712-5FF2-5A5BE7185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DCBB-BD0F-4DCB-82D5-959E5B626A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13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FEDCBE-7FF5-01CD-E7BC-62DFB4F2D04E}"/>
              </a:ext>
            </a:extLst>
          </p:cNvPr>
          <p:cNvSpPr txBox="1"/>
          <p:nvPr/>
        </p:nvSpPr>
        <p:spPr>
          <a:xfrm>
            <a:off x="5098212" y="284671"/>
            <a:ext cx="13284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</a:t>
            </a:r>
            <a:endParaRPr lang="en-SG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9789C-D84F-5447-8CB4-681F92B29A9A}"/>
              </a:ext>
            </a:extLst>
          </p:cNvPr>
          <p:cNvSpPr txBox="1"/>
          <p:nvPr/>
        </p:nvSpPr>
        <p:spPr>
          <a:xfrm>
            <a:off x="1863305" y="1259457"/>
            <a:ext cx="138022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homepage</a:t>
            </a:r>
            <a:endParaRPr lang="en-SG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A4587-47CD-F652-C060-127531040BA8}"/>
              </a:ext>
            </a:extLst>
          </p:cNvPr>
          <p:cNvSpPr txBox="1"/>
          <p:nvPr/>
        </p:nvSpPr>
        <p:spPr>
          <a:xfrm>
            <a:off x="5078082" y="1213450"/>
            <a:ext cx="138022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User’s page</a:t>
            </a:r>
            <a:endParaRPr lang="en-SG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A4052-85D9-16B0-4EDD-C4FC52023AE9}"/>
              </a:ext>
            </a:extLst>
          </p:cNvPr>
          <p:cNvSpPr txBox="1"/>
          <p:nvPr/>
        </p:nvSpPr>
        <p:spPr>
          <a:xfrm>
            <a:off x="9828362" y="1236454"/>
            <a:ext cx="19553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Vendor’s page</a:t>
            </a:r>
            <a:endParaRPr lang="en-SG" sz="12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5C6626-3148-6F37-949A-D9604871CFED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003298" y="1193080"/>
            <a:ext cx="1206745" cy="1893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A2AC16-89AF-E59C-F9BB-BA8863905331}"/>
              </a:ext>
            </a:extLst>
          </p:cNvPr>
          <p:cNvSpPr txBox="1"/>
          <p:nvPr/>
        </p:nvSpPr>
        <p:spPr>
          <a:xfrm>
            <a:off x="-51759" y="2743201"/>
            <a:ext cx="1423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Login page (modal)</a:t>
            </a:r>
            <a:endParaRPr lang="en-SG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A0318B-FBBE-8186-955C-04DA1FC58119}"/>
              </a:ext>
            </a:extLst>
          </p:cNvPr>
          <p:cNvCxnSpPr>
            <a:cxnSpLocks/>
          </p:cNvCxnSpPr>
          <p:nvPr/>
        </p:nvCxnSpPr>
        <p:spPr>
          <a:xfrm>
            <a:off x="1509622" y="2130725"/>
            <a:ext cx="0" cy="117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3C0A30-2887-55A7-397A-AF302BC5324D}"/>
              </a:ext>
            </a:extLst>
          </p:cNvPr>
          <p:cNvSpPr txBox="1"/>
          <p:nvPr/>
        </p:nvSpPr>
        <p:spPr>
          <a:xfrm>
            <a:off x="707366" y="3301043"/>
            <a:ext cx="15671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page (modal)</a:t>
            </a:r>
            <a:endParaRPr lang="en-SG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FD28F7-5377-9818-C32D-ABBD74EE1D58}"/>
              </a:ext>
            </a:extLst>
          </p:cNvPr>
          <p:cNvCxnSpPr>
            <a:cxnSpLocks/>
          </p:cNvCxnSpPr>
          <p:nvPr/>
        </p:nvCxnSpPr>
        <p:spPr>
          <a:xfrm>
            <a:off x="2412520" y="2139351"/>
            <a:ext cx="0" cy="203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41FCDD-7575-8C61-2F18-B6C2C0B85BC2}"/>
              </a:ext>
            </a:extLst>
          </p:cNvPr>
          <p:cNvSpPr txBox="1"/>
          <p:nvPr/>
        </p:nvSpPr>
        <p:spPr>
          <a:xfrm>
            <a:off x="1610265" y="4186688"/>
            <a:ext cx="15671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Moderator login page (modal)</a:t>
            </a:r>
            <a:endParaRPr lang="en-SG" sz="12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583CDC6-DF11-D476-7B25-0261D8161CAD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2364114" y="1725759"/>
            <a:ext cx="1198121" cy="819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2EE070-1AA4-C482-6029-8F2218FCB726}"/>
              </a:ext>
            </a:extLst>
          </p:cNvPr>
          <p:cNvSpPr txBox="1"/>
          <p:nvPr/>
        </p:nvSpPr>
        <p:spPr>
          <a:xfrm>
            <a:off x="2524664" y="2728824"/>
            <a:ext cx="15671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Featured products</a:t>
            </a:r>
            <a:endParaRPr lang="en-SG" sz="12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BCBDBDC-CC01-D662-3E5E-24EDA5703A9C}"/>
              </a:ext>
            </a:extLst>
          </p:cNvPr>
          <p:cNvCxnSpPr>
            <a:stCxn id="39" idx="2"/>
          </p:cNvCxnSpPr>
          <p:nvPr/>
        </p:nvCxnSpPr>
        <p:spPr>
          <a:xfrm rot="16200000" flipH="1">
            <a:off x="3377000" y="2937052"/>
            <a:ext cx="893317" cy="1030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4CA04C-B646-E44F-9772-E5FB54022FBC}"/>
              </a:ext>
            </a:extLst>
          </p:cNvPr>
          <p:cNvSpPr txBox="1"/>
          <p:nvPr/>
        </p:nvSpPr>
        <p:spPr>
          <a:xfrm>
            <a:off x="4341962" y="3761118"/>
            <a:ext cx="6699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</a:t>
            </a:r>
            <a:endParaRPr lang="en-SG" sz="12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3147C75-7DC7-DE25-CF24-CF4BA7078ED3}"/>
              </a:ext>
            </a:extLst>
          </p:cNvPr>
          <p:cNvCxnSpPr>
            <a:stCxn id="9" idx="2"/>
          </p:cNvCxnSpPr>
          <p:nvPr/>
        </p:nvCxnSpPr>
        <p:spPr>
          <a:xfrm rot="5400000">
            <a:off x="4742130" y="1604992"/>
            <a:ext cx="1140608" cy="91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989A7C-4AE7-FC19-2AF9-487ECA002900}"/>
              </a:ext>
            </a:extLst>
          </p:cNvPr>
          <p:cNvSpPr txBox="1"/>
          <p:nvPr/>
        </p:nvSpPr>
        <p:spPr>
          <a:xfrm>
            <a:off x="4410975" y="2639684"/>
            <a:ext cx="1239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hand products for sale</a:t>
            </a:r>
            <a:endParaRPr lang="en-SG" sz="12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4C9098E-0CD7-10F1-78E9-0050F3BE23B4}"/>
              </a:ext>
            </a:extLst>
          </p:cNvPr>
          <p:cNvCxnSpPr>
            <a:stCxn id="46" idx="2"/>
            <a:endCxn id="42" idx="0"/>
          </p:cNvCxnSpPr>
          <p:nvPr/>
        </p:nvCxnSpPr>
        <p:spPr>
          <a:xfrm rot="5400000">
            <a:off x="4523913" y="3254391"/>
            <a:ext cx="659769" cy="353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48F7886-8EED-7189-CD26-0345DA830EBA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5656529" y="1602114"/>
            <a:ext cx="1149234" cy="925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47D0D7-A632-80C1-CF3F-15A888EF8893}"/>
              </a:ext>
            </a:extLst>
          </p:cNvPr>
          <p:cNvSpPr txBox="1"/>
          <p:nvPr/>
        </p:nvSpPr>
        <p:spPr>
          <a:xfrm>
            <a:off x="5940728" y="2636808"/>
            <a:ext cx="12450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Order history</a:t>
            </a:r>
            <a:endParaRPr lang="en-SG" sz="12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FD183A2-1D5F-9549-62E5-BBFD3EA3257A}"/>
              </a:ext>
            </a:extLst>
          </p:cNvPr>
          <p:cNvCxnSpPr>
            <a:stCxn id="51" idx="2"/>
            <a:endCxn id="42" idx="3"/>
          </p:cNvCxnSpPr>
          <p:nvPr/>
        </p:nvCxnSpPr>
        <p:spPr>
          <a:xfrm rot="5400000">
            <a:off x="5294702" y="2631053"/>
            <a:ext cx="985811" cy="1551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2DB4E4E-74E6-2E8D-28BA-1CC3078D5D60}"/>
              </a:ext>
            </a:extLst>
          </p:cNvPr>
          <p:cNvSpPr txBox="1"/>
          <p:nvPr/>
        </p:nvSpPr>
        <p:spPr>
          <a:xfrm>
            <a:off x="4109049" y="4727276"/>
            <a:ext cx="11616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Shopping cart</a:t>
            </a:r>
            <a:endParaRPr lang="en-SG" sz="12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CB14D2C-4DEF-41BD-CC08-C35E1BD9F2FB}"/>
              </a:ext>
            </a:extLst>
          </p:cNvPr>
          <p:cNvCxnSpPr>
            <a:cxnSpLocks/>
          </p:cNvCxnSpPr>
          <p:nvPr/>
        </p:nvCxnSpPr>
        <p:spPr>
          <a:xfrm>
            <a:off x="4692769" y="5006196"/>
            <a:ext cx="0" cy="70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83CDB30-DB0E-3ED8-82B8-910736120AA2}"/>
              </a:ext>
            </a:extLst>
          </p:cNvPr>
          <p:cNvSpPr txBox="1"/>
          <p:nvPr/>
        </p:nvSpPr>
        <p:spPr>
          <a:xfrm>
            <a:off x="4106173" y="5699185"/>
            <a:ext cx="11616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wallet</a:t>
            </a:r>
            <a:endParaRPr lang="en-SG" sz="12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96EC5AC-8452-2CA4-083C-1F1CE0A5134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809039" y="-693951"/>
            <a:ext cx="697787" cy="3209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A675A23-7094-8BF0-5960-FA388703E66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7946842" y="-1622726"/>
            <a:ext cx="674784" cy="5043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E3CFC4-0B85-261C-B19E-37EF2EAEEDD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762446" y="561670"/>
            <a:ext cx="5749" cy="65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A2AD43A-513A-AF2C-9A58-1CBD3AFA7D29}"/>
              </a:ext>
            </a:extLst>
          </p:cNvPr>
          <p:cNvCxnSpPr>
            <a:cxnSpLocks/>
            <a:stCxn id="10" idx="2"/>
            <a:endCxn id="76" idx="0"/>
          </p:cNvCxnSpPr>
          <p:nvPr/>
        </p:nvCxnSpPr>
        <p:spPr>
          <a:xfrm rot="5400000">
            <a:off x="9969020" y="1799805"/>
            <a:ext cx="1123355" cy="550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2CE8469-FDAD-FC68-8D8A-78CA6CA85FEA}"/>
              </a:ext>
            </a:extLst>
          </p:cNvPr>
          <p:cNvSpPr txBox="1"/>
          <p:nvPr/>
        </p:nvSpPr>
        <p:spPr>
          <a:xfrm>
            <a:off x="9635707" y="2636808"/>
            <a:ext cx="12393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products for sale</a:t>
            </a:r>
            <a:endParaRPr lang="en-SG" sz="12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0B7AB05-E8AB-9123-E2BC-EB81D5CDBE5A}"/>
              </a:ext>
            </a:extLst>
          </p:cNvPr>
          <p:cNvCxnSpPr>
            <a:cxnSpLocks/>
            <a:stCxn id="76" idx="2"/>
            <a:endCxn id="42" idx="3"/>
          </p:cNvCxnSpPr>
          <p:nvPr/>
        </p:nvCxnSpPr>
        <p:spPr>
          <a:xfrm rot="5400000">
            <a:off x="7140754" y="785000"/>
            <a:ext cx="985811" cy="5243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734BFC0-B798-6270-81B3-C13B749CEF51}"/>
              </a:ext>
            </a:extLst>
          </p:cNvPr>
          <p:cNvSpPr txBox="1"/>
          <p:nvPr/>
        </p:nvSpPr>
        <p:spPr>
          <a:xfrm>
            <a:off x="6955769" y="3056627"/>
            <a:ext cx="842510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inbox</a:t>
            </a:r>
            <a:endParaRPr lang="en-SG" sz="1200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BC22A89-8D79-FD08-A66C-943950CAB120}"/>
              </a:ext>
            </a:extLst>
          </p:cNvPr>
          <p:cNvCxnSpPr>
            <a:cxnSpLocks/>
            <a:stCxn id="9" idx="2"/>
            <a:endCxn id="83" idx="0"/>
          </p:cNvCxnSpPr>
          <p:nvPr/>
        </p:nvCxnSpPr>
        <p:spPr>
          <a:xfrm rot="16200000" flipH="1">
            <a:off x="5789520" y="1469123"/>
            <a:ext cx="1566178" cy="1608829"/>
          </a:xfrm>
          <a:prstGeom prst="bentConnector3">
            <a:avLst>
              <a:gd name="adj1" fmla="val 36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097F589-FB3D-10E8-3064-4646B9A70DE8}"/>
              </a:ext>
            </a:extLst>
          </p:cNvPr>
          <p:cNvSpPr txBox="1"/>
          <p:nvPr/>
        </p:nvSpPr>
        <p:spPr>
          <a:xfrm>
            <a:off x="5572667" y="4727276"/>
            <a:ext cx="842510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review</a:t>
            </a:r>
            <a:endParaRPr lang="en-SG" sz="1200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801125F2-774E-86E0-8D5E-2E3330646396}"/>
              </a:ext>
            </a:extLst>
          </p:cNvPr>
          <p:cNvCxnSpPr>
            <a:stCxn id="42" idx="2"/>
            <a:endCxn id="88" idx="0"/>
          </p:cNvCxnSpPr>
          <p:nvPr/>
        </p:nvCxnSpPr>
        <p:spPr>
          <a:xfrm rot="16200000" flipH="1">
            <a:off x="4990859" y="3724212"/>
            <a:ext cx="689159" cy="1316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8573D2E-32D8-A673-6F98-188D18926889}"/>
              </a:ext>
            </a:extLst>
          </p:cNvPr>
          <p:cNvCxnSpPr>
            <a:stCxn id="42" idx="2"/>
            <a:endCxn id="63" idx="0"/>
          </p:cNvCxnSpPr>
          <p:nvPr/>
        </p:nvCxnSpPr>
        <p:spPr>
          <a:xfrm rot="16200000" flipH="1">
            <a:off x="4338845" y="4376226"/>
            <a:ext cx="689159" cy="12939"/>
          </a:xfrm>
          <a:prstGeom prst="bentConnector3">
            <a:avLst>
              <a:gd name="adj1" fmla="val 51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D2F3EF8-A0B9-19F3-C8A4-DA90A0D87BA8}"/>
              </a:ext>
            </a:extLst>
          </p:cNvPr>
          <p:cNvSpPr txBox="1"/>
          <p:nvPr/>
        </p:nvSpPr>
        <p:spPr>
          <a:xfrm>
            <a:off x="11107950" y="2662688"/>
            <a:ext cx="842510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review</a:t>
            </a:r>
            <a:endParaRPr lang="en-SG" sz="120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1809421-EACC-5FF5-F3D2-AB1ED4CC8083}"/>
              </a:ext>
            </a:extLst>
          </p:cNvPr>
          <p:cNvCxnSpPr>
            <a:stCxn id="10" idx="2"/>
            <a:endCxn id="96" idx="0"/>
          </p:cNvCxnSpPr>
          <p:nvPr/>
        </p:nvCxnSpPr>
        <p:spPr>
          <a:xfrm rot="16200000" flipH="1">
            <a:off x="10592996" y="1726478"/>
            <a:ext cx="1149235" cy="723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2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hou tang</dc:creator>
  <cp:lastModifiedBy>jun hou tang</cp:lastModifiedBy>
  <cp:revision>1</cp:revision>
  <dcterms:created xsi:type="dcterms:W3CDTF">2023-09-07T08:38:04Z</dcterms:created>
  <dcterms:modified xsi:type="dcterms:W3CDTF">2023-09-07T08:38:06Z</dcterms:modified>
</cp:coreProperties>
</file>