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F80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8094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50469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298440" y="2117725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435725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63829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44728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9806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2198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2581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973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5582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064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1666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VGG19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27330" y="3371850"/>
            <a:ext cx="766445" cy="781050"/>
          </a:xfrm>
          <a:prstGeom prst="cube">
            <a:avLst>
              <a:gd name="adj" fmla="val 636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105" y="1927225"/>
            <a:ext cx="106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224x224x3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07251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463169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4869180" y="212852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5108575" y="2129790"/>
            <a:ext cx="2048510" cy="2035175"/>
          </a:xfrm>
          <a:prstGeom prst="cube">
            <a:avLst>
              <a:gd name="adj" fmla="val 9197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5578475" y="2204720"/>
            <a:ext cx="1959610" cy="1948180"/>
          </a:xfrm>
          <a:prstGeom prst="cube">
            <a:avLst>
              <a:gd name="adj" fmla="val 9504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59931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209030" y="1078230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399530" y="1090295"/>
            <a:ext cx="3093085" cy="3074670"/>
          </a:xfrm>
          <a:prstGeom prst="cube">
            <a:avLst>
              <a:gd name="adj" fmla="val 967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780530" y="1188720"/>
            <a:ext cx="2980690" cy="2974975"/>
          </a:xfrm>
          <a:prstGeom prst="cube">
            <a:avLst>
              <a:gd name="adj" fmla="val 9797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70713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718566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7308850" y="1188720"/>
            <a:ext cx="2980690" cy="2974975"/>
          </a:xfrm>
          <a:prstGeom prst="cube">
            <a:avLst>
              <a:gd name="adj" fmla="val 9797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7553960" y="1188720"/>
            <a:ext cx="2980690" cy="2974975"/>
          </a:xfrm>
          <a:prstGeom prst="cube">
            <a:avLst>
              <a:gd name="adj" fmla="val 9880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0162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257540" y="51308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61375" y="530860"/>
            <a:ext cx="3689985" cy="36328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136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conv1_1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3545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conv1_2</a:t>
            </a:r>
            <a:endParaRPr lang="zh-CN" altLang="en-US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3x3x64@1</a:t>
            </a:r>
            <a:endParaRPr lang="en-US" altLang="zh-CN" sz="1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6926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conv2_1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74085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conv2_2</a:t>
            </a:r>
            <a:endParaRPr lang="zh-CN" altLang="en-US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3x3x128@1</a:t>
            </a:r>
            <a:endParaRPr lang="en-US" altLang="zh-CN" sz="9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9857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6466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29480" y="514858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conv3_3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73040" y="4721860"/>
            <a:ext cx="61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754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93790" y="472186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conv4_3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0268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conv5_1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64960" y="430593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conv5_2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155815" y="428815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conv5_3</a:t>
            </a:r>
            <a:endParaRPr lang="zh-CN" altLang="en-US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015" y="4554855"/>
            <a:ext cx="6858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10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45890" y="4554855"/>
            <a:ext cx="6858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9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554980" y="51238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25590" y="470789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05395" y="427672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pooling</a:t>
            </a:r>
            <a:endParaRPr lang="zh-CN" altLang="en-US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2x2@2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05255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conv1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224x224x64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2859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1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112x112x64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81450" y="1923415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conv2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112x112x128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08245" y="192341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56x56x128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1776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90205" y="4152265"/>
            <a:ext cx="6858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4096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456930" y="4151630"/>
            <a:ext cx="1162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 1000+Softmax</a:t>
            </a:r>
            <a:endParaRPr 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4080" y="168021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conv3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56x56x256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3400" y="142494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3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28x28x256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747635" y="90297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conv4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28x28x512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9015" y="451485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4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11030" y="808990"/>
            <a:ext cx="139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conv5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14x14x512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237470" y="387350"/>
            <a:ext cx="1395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max pool 5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7x7x512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立方体 60"/>
          <p:cNvSpPr/>
          <p:nvPr/>
        </p:nvSpPr>
        <p:spPr>
          <a:xfrm>
            <a:off x="1816735" y="3091815"/>
            <a:ext cx="1041400" cy="1054100"/>
          </a:xfrm>
          <a:prstGeom prst="cube">
            <a:avLst>
              <a:gd name="adj" fmla="val 314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2586355" y="3434080"/>
            <a:ext cx="725170" cy="718820"/>
          </a:xfrm>
          <a:prstGeom prst="cube">
            <a:avLst>
              <a:gd name="adj" fmla="val 575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22516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3667125" y="2694305"/>
            <a:ext cx="1457325" cy="1469390"/>
          </a:xfrm>
          <a:prstGeom prst="cube">
            <a:avLst>
              <a:gd name="adj" fmla="val 7455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4124325" y="2922905"/>
            <a:ext cx="1243965" cy="1229995"/>
          </a:xfrm>
          <a:prstGeom prst="cube">
            <a:avLst>
              <a:gd name="adj" fmla="val 858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1470" y="1078230"/>
            <a:ext cx="3775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卷积后的激活函数都是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每层全连接后都用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，前两层</a:t>
            </a:r>
            <a:r>
              <a:rPr lang="en-US" altLang="zh-CN" sz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Dropout</a:t>
            </a:r>
            <a:endParaRPr lang="en-US" altLang="zh-CN" sz="12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立方体 2"/>
          <p:cNvSpPr/>
          <p:nvPr/>
        </p:nvSpPr>
        <p:spPr>
          <a:xfrm>
            <a:off x="5332095" y="2125980"/>
            <a:ext cx="2048510" cy="2035175"/>
          </a:xfrm>
          <a:prstGeom prst="cube">
            <a:avLst>
              <a:gd name="adj" fmla="val 91971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598920" y="1086485"/>
            <a:ext cx="3093085" cy="3074670"/>
          </a:xfrm>
          <a:prstGeom prst="cube">
            <a:avLst>
              <a:gd name="adj" fmla="val 9673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7435850" y="1197610"/>
            <a:ext cx="2980690" cy="2974975"/>
          </a:xfrm>
          <a:prstGeom prst="cube">
            <a:avLst>
              <a:gd name="adj" fmla="val 97976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150485" y="513651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conv3_4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3x3x256@1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83020" y="5099050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conv4_4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380605" y="4617085"/>
            <a:ext cx="685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conv5_4</a:t>
            </a:r>
            <a:endParaRPr lang="zh-CN" altLang="en-US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800" b="1">
                <a:solidFill>
                  <a:srgbClr val="66CCFF"/>
                </a:solidFill>
                <a:latin typeface="微软雅黑" panose="020B0503020204020204" charset="-122"/>
                <a:ea typeface="微软雅黑" panose="020B0503020204020204" charset="-122"/>
              </a:rPr>
              <a:t>3x3x512@1</a:t>
            </a:r>
            <a:endParaRPr lang="en-US" altLang="zh-CN" sz="800" b="1">
              <a:solidFill>
                <a:srgbClr val="66CC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Pipeline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 Pipeline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337945"/>
            <a:ext cx="2129155" cy="214820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4441825"/>
            <a:ext cx="4128770" cy="15976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1620520"/>
            <a:ext cx="4246880" cy="175831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1255395"/>
            <a:ext cx="3713480" cy="23133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9011920" y="2828290"/>
            <a:ext cx="663575" cy="92456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8759825" y="3391535"/>
            <a:ext cx="1183005" cy="10814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9698990" y="2581275"/>
            <a:ext cx="107950" cy="119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0194290" y="174625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907270" y="175387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8651875" y="3430270"/>
            <a:ext cx="1587500" cy="151066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对照 80"/>
          <p:cNvSpPr/>
          <p:nvPr/>
        </p:nvSpPr>
        <p:spPr>
          <a:xfrm>
            <a:off x="10497820" y="1954530"/>
            <a:ext cx="171450" cy="1204595"/>
          </a:xfrm>
          <a:prstGeom prst="flowChartCollat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0236200" y="3321050"/>
            <a:ext cx="287655" cy="86423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65435" y="1830705"/>
            <a:ext cx="612140" cy="14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225530" y="239966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4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连接符 85"/>
          <p:cNvCxnSpPr>
            <a:stCxn id="84" idx="3"/>
            <a:endCxn id="85" idx="1"/>
          </p:cNvCxnSpPr>
          <p:nvPr/>
        </p:nvCxnSpPr>
        <p:spPr>
          <a:xfrm>
            <a:off x="11042015" y="2550160"/>
            <a:ext cx="14795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310495" y="3486150"/>
            <a:ext cx="148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对小图分类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1337945"/>
            <a:ext cx="2129155" cy="214820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4441825"/>
            <a:ext cx="4128770" cy="159766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0" y="1620520"/>
            <a:ext cx="4246880" cy="175831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1255395"/>
            <a:ext cx="3713480" cy="231330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9011920" y="2828290"/>
            <a:ext cx="663575" cy="92456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8759825" y="3391535"/>
            <a:ext cx="1183005" cy="10814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9698990" y="2581275"/>
            <a:ext cx="107950" cy="119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10194290" y="174625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9907270" y="1753870"/>
            <a:ext cx="201295" cy="15354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8651875" y="3430270"/>
            <a:ext cx="1587500" cy="151066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对照 80"/>
          <p:cNvSpPr/>
          <p:nvPr/>
        </p:nvSpPr>
        <p:spPr>
          <a:xfrm>
            <a:off x="10497820" y="1954530"/>
            <a:ext cx="171450" cy="1204595"/>
          </a:xfrm>
          <a:prstGeom prst="flowChartCollate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0236200" y="3321050"/>
            <a:ext cx="287655" cy="86423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465435" y="1830705"/>
            <a:ext cx="612140" cy="1438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225530" y="2399665"/>
            <a:ext cx="640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400" b="1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连接符 85"/>
          <p:cNvCxnSpPr>
            <a:stCxn id="84" idx="3"/>
            <a:endCxn id="85" idx="1"/>
          </p:cNvCxnSpPr>
          <p:nvPr/>
        </p:nvCxnSpPr>
        <p:spPr>
          <a:xfrm>
            <a:off x="11042015" y="2550160"/>
            <a:ext cx="14795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310495" y="3486150"/>
            <a:ext cx="148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对小图分类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表格</Application>
  <PresentationFormat>宽屏</PresentationFormat>
  <Paragraphs>295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方正书宋_GBK</vt:lpstr>
      <vt:lpstr>Wingdings</vt:lpstr>
      <vt:lpstr>微软雅黑</vt:lpstr>
      <vt:lpstr>Calibri</vt:lpstr>
      <vt:lpstr>Helvetica Neue</vt:lpstr>
      <vt:lpstr>宋体</vt:lpstr>
      <vt:lpstr>Arial Unicode MS</vt:lpstr>
      <vt:lpstr>HYShuSongErKW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147</cp:revision>
  <dcterms:created xsi:type="dcterms:W3CDTF">2019-03-25T09:12:27Z</dcterms:created>
  <dcterms:modified xsi:type="dcterms:W3CDTF">2019-03-25T09:12:27Z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