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表格</Application>
  <PresentationFormat>宽屏</PresentationFormat>
  <Paragraphs>200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66</cp:revision>
  <dcterms:created xsi:type="dcterms:W3CDTF">2019-03-20T12:09:55Z</dcterms:created>
  <dcterms:modified xsi:type="dcterms:W3CDTF">2019-03-20T12:09:55Z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