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0370" y="34226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420370" y="1903730"/>
            <a:ext cx="1395095" cy="1447165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表格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5</cp:revision>
  <dcterms:created xsi:type="dcterms:W3CDTF">2019-03-20T09:00:24Z</dcterms:created>
  <dcterms:modified xsi:type="dcterms:W3CDTF">2019-03-20T09:00:24Z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