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F80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VGG19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6316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8691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108575" y="212979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399530" y="1090295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78053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5396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0162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575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6137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9857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6466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2948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5332095" y="2125980"/>
            <a:ext cx="2048510" cy="2035175"/>
          </a:xfrm>
          <a:prstGeom prst="cube">
            <a:avLst>
              <a:gd name="adj" fmla="val 91971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598920" y="1086485"/>
            <a:ext cx="3093085" cy="3074670"/>
          </a:xfrm>
          <a:prstGeom prst="cube">
            <a:avLst>
              <a:gd name="adj" fmla="val 9673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35850" y="1197610"/>
            <a:ext cx="2980690" cy="2974975"/>
          </a:xfrm>
          <a:prstGeom prst="cube">
            <a:avLst>
              <a:gd name="adj" fmla="val 9797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50485" y="51365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conv3_4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83020" y="50990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conv4_4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80605" y="461708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conv5_4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rcRect r="21359"/>
          <a:stretch>
            <a:fillRect/>
          </a:stretch>
        </p:blipFill>
        <p:spPr>
          <a:xfrm>
            <a:off x="1539875" y="2027555"/>
            <a:ext cx="5730240" cy="3017520"/>
          </a:xfrm>
          <a:prstGeom prst="rect">
            <a:avLst/>
          </a:prstGeom>
        </p:spPr>
      </p:pic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64800" y="2040255"/>
            <a:ext cx="1385570" cy="294576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rcRect l="21527"/>
          <a:stretch>
            <a:fillRect/>
          </a:stretch>
        </p:blipFill>
        <p:spPr>
          <a:xfrm>
            <a:off x="180340" y="3166745"/>
            <a:ext cx="1481455" cy="1270000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3862705" y="4486910"/>
            <a:ext cx="1496060" cy="1322070"/>
            <a:chOff x="4207" y="7900"/>
            <a:chExt cx="2356" cy="2082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/>
            <a:srcRect l="24825"/>
            <a:stretch>
              <a:fillRect/>
            </a:stretch>
          </p:blipFill>
          <p:spPr>
            <a:xfrm>
              <a:off x="4207" y="7900"/>
              <a:ext cx="2356" cy="2083"/>
            </a:xfrm>
            <a:prstGeom prst="rect">
              <a:avLst/>
            </a:prstGeom>
          </p:spPr>
        </p:pic>
        <p:pic>
          <p:nvPicPr>
            <p:cNvPr id="71" name="图片 70"/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" y="8116"/>
              <a:ext cx="690" cy="1691"/>
            </a:xfrm>
            <a:prstGeom prst="rect">
              <a:avLst/>
            </a:prstGeom>
            <a:blipFill rotWithShape="1">
              <a:blip r:embed="rId5">
                <a:alphaModFix amt="73000"/>
              </a:blip>
              <a:tile tx="12700" ty="12700" sx="100000" sy="100000" flip="none" algn="tl"/>
            </a:blipFill>
          </p:spPr>
        </p:pic>
      </p:grp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036128" y="3322003"/>
            <a:ext cx="711835" cy="2941320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096510" y="3928745"/>
            <a:ext cx="2271395" cy="123253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76555" y="530034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95950" y="459359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WPS 表格</Application>
  <PresentationFormat>宽屏</PresentationFormat>
  <Paragraphs>329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Arial Unicode MS</vt:lpstr>
      <vt:lpstr>HYShuSongErKW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204</cp:revision>
  <dcterms:created xsi:type="dcterms:W3CDTF">2019-03-25T12:26:44Z</dcterms:created>
  <dcterms:modified xsi:type="dcterms:W3CDTF">2019-03-25T12:26:44Z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