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    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1"/>
                <c:pt idx="0">
                  <c:v>Sentiment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1"/>
                <c:pt idx="0">
                  <c:v>Sentiment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      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1"/>
                <c:pt idx="0">
                  <c:v>Sentiment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2"/>
        <c:gapDepth val="234"/>
        <c:shape val="box"/>
        <c:axId val="34473088"/>
        <c:axId val="34474624"/>
        <c:axId val="0"/>
      </c:bar3DChart>
      <c:catAx>
        <c:axId val="34473088"/>
        <c:scaling>
          <c:orientation val="minMax"/>
        </c:scaling>
        <c:delete val="0"/>
        <c:axPos val="b"/>
        <c:majorTickMark val="out"/>
        <c:minorTickMark val="none"/>
        <c:tickLblPos val="nextTo"/>
        <c:crossAx val="34474624"/>
        <c:crosses val="autoZero"/>
        <c:auto val="1"/>
        <c:lblAlgn val="ctr"/>
        <c:lblOffset val="100"/>
        <c:noMultiLvlLbl val="0"/>
      </c:catAx>
      <c:valAx>
        <c:axId val="3447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73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Sentiment Analysis and Topic Modeling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 in Reviews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1392240"/>
            <a:ext cx="11136923" cy="480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Distribution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190197"/>
              </p:ext>
            </p:extLst>
          </p:nvPr>
        </p:nvGraphicFramePr>
        <p:xfrm>
          <a:off x="1617785" y="1931133"/>
          <a:ext cx="8862646" cy="300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461" y="5357446"/>
            <a:ext cx="769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Positive Reviews: 644</a:t>
            </a:r>
          </a:p>
          <a:p>
            <a:r>
              <a:rPr lang="en-US" dirty="0"/>
              <a:t>Number of </a:t>
            </a:r>
            <a:r>
              <a:rPr lang="en-US" dirty="0" smtClean="0"/>
              <a:t>Negative Reviews</a:t>
            </a:r>
            <a:r>
              <a:rPr lang="en-US" dirty="0"/>
              <a:t>: 341</a:t>
            </a:r>
          </a:p>
          <a:p>
            <a:r>
              <a:rPr lang="en-US" dirty="0"/>
              <a:t>Number of </a:t>
            </a:r>
            <a:r>
              <a:rPr lang="en-US" dirty="0" smtClean="0"/>
              <a:t>Neutral Reviews</a:t>
            </a:r>
            <a:r>
              <a:rPr lang="en-US" dirty="0"/>
              <a:t>: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6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Words for Each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dirty="0" smtClean="0"/>
              <a:t>•Topic 1:	  	•Topic 2: 		•</a:t>
            </a:r>
            <a:r>
              <a:rPr lang="en-US" dirty="0"/>
              <a:t>Topic </a:t>
            </a:r>
            <a:r>
              <a:rPr lang="en-US" dirty="0" smtClean="0"/>
              <a:t>3:		</a:t>
            </a:r>
            <a:r>
              <a:rPr lang="en-US" dirty="0"/>
              <a:t> </a:t>
            </a:r>
            <a:r>
              <a:rPr lang="en-US" dirty="0" smtClean="0"/>
              <a:t>•Topic 4:</a:t>
            </a:r>
          </a:p>
          <a:p>
            <a:pPr marL="0" indent="0">
              <a:buNone/>
            </a:pPr>
            <a:r>
              <a:rPr lang="en-US" dirty="0" smtClean="0"/>
              <a:t>Flight		  	airline			</a:t>
            </a:r>
            <a:r>
              <a:rPr lang="en-US" dirty="0"/>
              <a:t> </a:t>
            </a:r>
            <a:r>
              <a:rPr lang="en-US" dirty="0" smtClean="0"/>
              <a:t>airport		 </a:t>
            </a:r>
            <a:r>
              <a:rPr lang="en-US" dirty="0" err="1"/>
              <a:t>heathrow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Boarding	  	hours			</a:t>
            </a:r>
            <a:r>
              <a:rPr lang="en-US" dirty="0"/>
              <a:t> </a:t>
            </a:r>
            <a:r>
              <a:rPr lang="en-US" dirty="0" smtClean="0"/>
              <a:t>voucher		</a:t>
            </a:r>
            <a:r>
              <a:rPr lang="en-US" dirty="0"/>
              <a:t> baggage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		  	London		</a:t>
            </a:r>
            <a:r>
              <a:rPr lang="en-US" dirty="0"/>
              <a:t> </a:t>
            </a:r>
            <a:r>
              <a:rPr lang="en-US" dirty="0" smtClean="0"/>
              <a:t>staff			 </a:t>
            </a:r>
            <a:r>
              <a:rPr lang="en-US" dirty="0"/>
              <a:t>delayed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Food			customer		</a:t>
            </a:r>
            <a:r>
              <a:rPr lang="en-US" dirty="0"/>
              <a:t> </a:t>
            </a:r>
            <a:r>
              <a:rPr lang="en-US" dirty="0" smtClean="0"/>
              <a:t>refund		 </a:t>
            </a:r>
            <a:r>
              <a:rPr lang="en-US" dirty="0"/>
              <a:t>plane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Service		airways		</a:t>
            </a:r>
            <a:r>
              <a:rPr lang="en-US" dirty="0"/>
              <a:t> </a:t>
            </a:r>
            <a:r>
              <a:rPr lang="en-US" dirty="0" smtClean="0"/>
              <a:t>booked		 </a:t>
            </a:r>
            <a:r>
              <a:rPr lang="en-US" dirty="0"/>
              <a:t>seat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reviews are positive, with a majority falling into the 'Positive' sentiment category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Key words like </a:t>
            </a:r>
            <a:r>
              <a:rPr lang="en-US" dirty="0" smtClean="0"/>
              <a:t>“Time," </a:t>
            </a:r>
            <a:r>
              <a:rPr lang="en-US" dirty="0"/>
              <a:t>"Service," and </a:t>
            </a:r>
            <a:r>
              <a:rPr lang="en-US" dirty="0" smtClean="0"/>
              <a:t>“Economy" </a:t>
            </a:r>
            <a:r>
              <a:rPr lang="en-US" dirty="0"/>
              <a:t>are frequently mentioned in the reviews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Topics identified include Technology, Customer Service, and Pricing, indicating diverse discussions.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9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91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Sentiment Analysis and Topic Modeling Insights</vt:lpstr>
      <vt:lpstr>Key Words in Reviews</vt:lpstr>
      <vt:lpstr>Sentiment Distribution</vt:lpstr>
      <vt:lpstr>Top Words for Each Topic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 P</cp:lastModifiedBy>
  <cp:revision>6</cp:revision>
  <dcterms:created xsi:type="dcterms:W3CDTF">2022-12-06T11:13:27Z</dcterms:created>
  <dcterms:modified xsi:type="dcterms:W3CDTF">2023-09-28T05:27:14Z</dcterms:modified>
</cp:coreProperties>
</file>