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Model Performance and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" y="1215639"/>
            <a:ext cx="6616352" cy="490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21509" y="1455222"/>
            <a:ext cx="3906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Cross-Validation</a:t>
            </a:r>
            <a:endParaRPr lang="en-US" dirty="0"/>
          </a:p>
          <a:p>
            <a:r>
              <a:rPr lang="en-US" dirty="0"/>
              <a:t>Mean Accuracy: 0.850</a:t>
            </a:r>
          </a:p>
          <a:p>
            <a:r>
              <a:rPr lang="en-US" dirty="0"/>
              <a:t>Standard Deviation: 6.12e-05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1509" y="2529248"/>
            <a:ext cx="50785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Insights</a:t>
            </a:r>
            <a:endParaRPr lang="en-US" dirty="0"/>
          </a:p>
          <a:p>
            <a:r>
              <a:rPr lang="en-US" dirty="0"/>
              <a:t>The model achieved an accuracy of </a:t>
            </a:r>
            <a:r>
              <a:rPr lang="en-US" dirty="0" smtClean="0"/>
              <a:t>0.852(85%), </a:t>
            </a:r>
            <a:r>
              <a:rPr lang="en-US" dirty="0"/>
              <a:t>indicating good overall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standard deviation of 6.12e-05 means its small deviation, and </a:t>
            </a:r>
            <a:r>
              <a:rPr lang="en-US" dirty="0"/>
              <a:t>very small standard deviation indicates that the model's performance is consistent across different subsets of the data.</a:t>
            </a:r>
          </a:p>
          <a:p>
            <a:r>
              <a:rPr lang="en-US" dirty="0" smtClean="0"/>
              <a:t>The </a:t>
            </a:r>
            <a:r>
              <a:rPr lang="en-US" dirty="0"/>
              <a:t>top </a:t>
            </a:r>
            <a:r>
              <a:rPr lang="en-US" dirty="0" smtClean="0"/>
              <a:t>contributing </a:t>
            </a:r>
            <a:r>
              <a:rPr lang="en-US" dirty="0"/>
              <a:t>features to the model include </a:t>
            </a:r>
            <a:r>
              <a:rPr lang="en-US" dirty="0" err="1" smtClean="0"/>
              <a:t>booking_origin_Malaysia</a:t>
            </a:r>
            <a:r>
              <a:rPr lang="en-US" dirty="0"/>
              <a:t>, </a:t>
            </a:r>
            <a:r>
              <a:rPr lang="en-US" dirty="0" err="1" smtClean="0"/>
              <a:t>booking_origin_Australia</a:t>
            </a:r>
            <a:r>
              <a:rPr lang="en-US" dirty="0" smtClean="0"/>
              <a:t>, </a:t>
            </a:r>
            <a:r>
              <a:rPr lang="en-US" dirty="0" err="1"/>
              <a:t>length_of_stay</a:t>
            </a:r>
            <a:r>
              <a:rPr lang="en-US" dirty="0" smtClean="0"/>
              <a:t>, </a:t>
            </a:r>
            <a:r>
              <a:rPr lang="en-US" dirty="0" err="1" smtClean="0"/>
              <a:t>route_PENTPE</a:t>
            </a:r>
            <a:r>
              <a:rPr lang="en-US" dirty="0" smtClean="0"/>
              <a:t>, </a:t>
            </a:r>
            <a:r>
              <a:rPr lang="en-US" dirty="0" err="1" smtClean="0"/>
              <a:t>purchase_lead</a:t>
            </a:r>
            <a:r>
              <a:rPr lang="en-US" dirty="0" smtClean="0"/>
              <a:t>, </a:t>
            </a:r>
            <a:r>
              <a:rPr lang="en-US" dirty="0" err="1" smtClean="0"/>
              <a:t>flight_duration</a:t>
            </a:r>
            <a:r>
              <a:rPr lang="en-US" dirty="0" smtClean="0"/>
              <a:t> and </a:t>
            </a:r>
            <a:r>
              <a:rPr lang="en-US" dirty="0" err="1" smtClean="0"/>
              <a:t>flight_hour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851" y="528034"/>
            <a:ext cx="1156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Model Performance and Insights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 P</cp:lastModifiedBy>
  <cp:revision>3</cp:revision>
  <dcterms:created xsi:type="dcterms:W3CDTF">2022-12-06T11:13:27Z</dcterms:created>
  <dcterms:modified xsi:type="dcterms:W3CDTF">2023-09-30T00:33:09Z</dcterms:modified>
</cp:coreProperties>
</file>