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1F7F9-0A3E-4CAD-B76E-E94C685DE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s-ES" dirty="0"/>
              <a:t>Clínica Medica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10FBA0-6367-4926-9DBA-F00E1D7F4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/>
              <a:t>Examen integrador 2025</a:t>
            </a:r>
          </a:p>
        </p:txBody>
      </p:sp>
    </p:spTree>
    <p:extLst>
      <p:ext uri="{BB962C8B-B14F-4D97-AF65-F5344CB8AC3E}">
        <p14:creationId xmlns:p14="http://schemas.microsoft.com/office/powerpoint/2010/main" val="145183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3B6EB-FAD0-437F-A565-CFD72C3D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fue la especialidad con mas turnos cancelados en el año 2023?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4512302-96BE-4948-AE92-CAB0A1388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915" y="2178464"/>
            <a:ext cx="7106694" cy="4389285"/>
          </a:xfrm>
        </p:spPr>
      </p:pic>
    </p:spTree>
    <p:extLst>
      <p:ext uri="{BB962C8B-B14F-4D97-AF65-F5344CB8AC3E}">
        <p14:creationId xmlns:p14="http://schemas.microsoft.com/office/powerpoint/2010/main" val="262775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F2521-B21C-44F4-95CD-17DA1FDC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médicos atendieron a mas de 100 pacientes distintos?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BDA474-E00C-401F-9B87-4B41517EC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238" y="2223402"/>
            <a:ext cx="5994484" cy="4010488"/>
          </a:xfrm>
        </p:spPr>
      </p:pic>
    </p:spTree>
    <p:extLst>
      <p:ext uri="{BB962C8B-B14F-4D97-AF65-F5344CB8AC3E}">
        <p14:creationId xmlns:p14="http://schemas.microsoft.com/office/powerpoint/2010/main" val="3719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70AE9-E999-4365-A6AE-234320FF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el porcentaje de pacientes con enfermedades crónicas?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84D130-AA1E-4A61-A89D-F4D09C671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366" y="2431559"/>
            <a:ext cx="8237640" cy="2521442"/>
          </a:xfrm>
        </p:spPr>
      </p:pic>
    </p:spTree>
    <p:extLst>
      <p:ext uri="{BB962C8B-B14F-4D97-AF65-F5344CB8AC3E}">
        <p14:creationId xmlns:p14="http://schemas.microsoft.com/office/powerpoint/2010/main" val="1252123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400CE-B2CF-4293-B2CC-77750F1C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Visualización de resultados.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DC74C-E69F-4CED-BFAF-CD033975E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95337"/>
          </a:xfrm>
        </p:spPr>
        <p:txBody>
          <a:bodyPr/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el primer resultado obtenido de la sección 4 sugerimos el gráfico de barras horizontales, permite ver cual es la especialidad con más turnos cancelados y también las que le siguen con poca diferencia.</a:t>
            </a:r>
          </a:p>
          <a:p>
            <a:endParaRPr lang="es-ES" dirty="0"/>
          </a:p>
        </p:txBody>
      </p:sp>
      <p:pic>
        <p:nvPicPr>
          <p:cNvPr id="6" name="Imagen 5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58FCD313-5006-7D2F-9764-AF8F98A0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75" y="3157075"/>
            <a:ext cx="5921480" cy="37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2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33ACF-E300-497A-9AB4-728C5691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Visualización de resultados.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94344-1B90-4025-886D-7DB35C99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299698" cy="701879"/>
          </a:xfrm>
        </p:spPr>
        <p:txBody>
          <a:bodyPr/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el segundo resultado sugerimos usar gráfico de columnas o barras verticales: </a:t>
            </a:r>
          </a:p>
          <a:p>
            <a:endParaRPr lang="es-ES" dirty="0"/>
          </a:p>
        </p:txBody>
      </p:sp>
      <p:pic>
        <p:nvPicPr>
          <p:cNvPr id="8" name="Imagen 7" descr="Gráfico&#10;&#10;El contenido generado por IA puede ser incorrecto.">
            <a:extLst>
              <a:ext uri="{FF2B5EF4-FFF2-40B4-BE49-F238E27FC236}">
                <a16:creationId xmlns:a16="http://schemas.microsoft.com/office/drawing/2014/main" id="{3C113240-0935-8A08-8790-8E40A4E93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76" y="2957759"/>
            <a:ext cx="6240386" cy="39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B1956-5F48-4B36-AC55-DFBF2618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Visualización de resultados.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CD18E-D4FF-44A9-97E2-97C5DF455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676712"/>
          </a:xfrm>
        </p:spPr>
        <p:txBody>
          <a:bodyPr/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el último resultado de ejemplo sugerimos utilizar un gráfico de torta: </a:t>
            </a:r>
          </a:p>
          <a:p>
            <a:endParaRPr lang="es-ES" dirty="0"/>
          </a:p>
        </p:txBody>
      </p:sp>
      <p:pic>
        <p:nvPicPr>
          <p:cNvPr id="6" name="Imagen 5" descr="Gráfico, Gráfico circular&#10;&#10;El contenido generado por IA puede ser incorrecto.">
            <a:extLst>
              <a:ext uri="{FF2B5EF4-FFF2-40B4-BE49-F238E27FC236}">
                <a16:creationId xmlns:a16="http://schemas.microsoft.com/office/drawing/2014/main" id="{AF71CFCC-B47E-71BC-DA54-60395FB9A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976" y="2766730"/>
            <a:ext cx="5391463" cy="40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24306-D45A-4A09-B608-50098391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Diseño conceptual y lógico.</a:t>
            </a:r>
            <a:br>
              <a:rPr lang="es-ES" dirty="0"/>
            </a:br>
            <a:r>
              <a:rPr lang="es-ES" sz="1800" dirty="0"/>
              <a:t>Tablas a construir.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73F3E0-01B1-40A0-AB89-3C2F1EEEA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291471" cy="377762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- paciente</a:t>
            </a:r>
          </a:p>
          <a:p>
            <a:r>
              <a:rPr lang="es-ES" dirty="0"/>
              <a:t>- </a:t>
            </a:r>
            <a:r>
              <a:rPr lang="es-ES" dirty="0" err="1"/>
              <a:t>obra_social</a:t>
            </a:r>
            <a:endParaRPr lang="es-ES" dirty="0"/>
          </a:p>
          <a:p>
            <a:r>
              <a:rPr lang="es-ES" dirty="0"/>
              <a:t>- medico</a:t>
            </a:r>
          </a:p>
          <a:p>
            <a:r>
              <a:rPr lang="es-ES" dirty="0"/>
              <a:t>- especialidad</a:t>
            </a:r>
          </a:p>
          <a:p>
            <a:r>
              <a:rPr lang="es-ES" dirty="0"/>
              <a:t>- turno</a:t>
            </a:r>
          </a:p>
          <a:p>
            <a:r>
              <a:rPr lang="es-ES" dirty="0"/>
              <a:t>- estado</a:t>
            </a:r>
          </a:p>
          <a:p>
            <a:r>
              <a:rPr lang="es-ES" dirty="0"/>
              <a:t>- secretario</a:t>
            </a:r>
          </a:p>
          <a:p>
            <a:r>
              <a:rPr lang="es-ES" dirty="0"/>
              <a:t>- sede</a:t>
            </a:r>
          </a:p>
          <a:p>
            <a:r>
              <a:rPr lang="es-ES" dirty="0"/>
              <a:t>- enfermedades </a:t>
            </a:r>
            <a:r>
              <a:rPr lang="es-ES" dirty="0" err="1"/>
              <a:t>cronicas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742B352-91BA-4239-BAC9-0D9F234D47E6}"/>
              </a:ext>
            </a:extLst>
          </p:cNvPr>
          <p:cNvSpPr txBox="1">
            <a:spLocks/>
          </p:cNvSpPr>
          <p:nvPr/>
        </p:nvSpPr>
        <p:spPr>
          <a:xfrm>
            <a:off x="6311319" y="2133600"/>
            <a:ext cx="3291471" cy="178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pacientes_enfermedades_cronicas</a:t>
            </a:r>
            <a:endParaRPr lang="es-ES" sz="2000" dirty="0"/>
          </a:p>
          <a:p>
            <a:r>
              <a:rPr lang="es-ES" dirty="0"/>
              <a:t>- evoluciones </a:t>
            </a:r>
            <a:r>
              <a:rPr lang="es-ES" dirty="0" err="1"/>
              <a:t>clinicas</a:t>
            </a:r>
            <a:endParaRPr lang="es-ES" dirty="0"/>
          </a:p>
          <a:p>
            <a:r>
              <a:rPr lang="es-ES" dirty="0"/>
              <a:t>- </a:t>
            </a:r>
            <a:r>
              <a:rPr lang="es-ES" dirty="0" err="1"/>
              <a:t>obra_social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261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748C-FB72-4E9A-8935-4D011C68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entidad-relación de Clínica.</a:t>
            </a:r>
          </a:p>
        </p:txBody>
      </p:sp>
      <p:pic>
        <p:nvPicPr>
          <p:cNvPr id="7" name="Marcador de contenido 6" descr="Diagrama">
            <a:extLst>
              <a:ext uri="{FF2B5EF4-FFF2-40B4-BE49-F238E27FC236}">
                <a16:creationId xmlns:a16="http://schemas.microsoft.com/office/drawing/2014/main" id="{C93C6D0A-D41B-5BFE-AEE8-36C6C462D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876" y="1458397"/>
            <a:ext cx="4406695" cy="5188330"/>
          </a:xfrm>
        </p:spPr>
      </p:pic>
    </p:spTree>
    <p:extLst>
      <p:ext uri="{BB962C8B-B14F-4D97-AF65-F5344CB8AC3E}">
        <p14:creationId xmlns:p14="http://schemas.microsoft.com/office/powerpoint/2010/main" val="52489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895A-5D7B-4272-828F-7A5F36FF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hecho y dimensiones</a:t>
            </a:r>
          </a:p>
        </p:txBody>
      </p:sp>
      <p:pic>
        <p:nvPicPr>
          <p:cNvPr id="9" name="Marcador de contenido 8" descr="Escala de tiempo">
            <a:extLst>
              <a:ext uri="{FF2B5EF4-FFF2-40B4-BE49-F238E27FC236}">
                <a16:creationId xmlns:a16="http://schemas.microsoft.com/office/drawing/2014/main" id="{D3D031D6-7A84-EFBE-CA1E-26E8CFB42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131" y="1377975"/>
            <a:ext cx="6989274" cy="5315433"/>
          </a:xfrm>
        </p:spPr>
      </p:pic>
    </p:spTree>
    <p:extLst>
      <p:ext uri="{BB962C8B-B14F-4D97-AF65-F5344CB8AC3E}">
        <p14:creationId xmlns:p14="http://schemas.microsoft.com/office/powerpoint/2010/main" val="40793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1B80A-51C4-4C74-898D-FFCE3510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Tabla paciente.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45ECE53-5CE0-4F0E-99A2-FEB679D7F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793" y="2198369"/>
            <a:ext cx="7131281" cy="2754632"/>
          </a:xfrm>
        </p:spPr>
      </p:pic>
    </p:spTree>
    <p:extLst>
      <p:ext uri="{BB962C8B-B14F-4D97-AF65-F5344CB8AC3E}">
        <p14:creationId xmlns:p14="http://schemas.microsoft.com/office/powerpoint/2010/main" val="9490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D616C-0C46-4EA6-9A1E-AC3A8558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Tabla turno.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C003F70-C2D8-49C3-A8FA-4CF6D9711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042" y="2011509"/>
            <a:ext cx="6904139" cy="3348300"/>
          </a:xfrm>
        </p:spPr>
      </p:pic>
    </p:spTree>
    <p:extLst>
      <p:ext uri="{BB962C8B-B14F-4D97-AF65-F5344CB8AC3E}">
        <p14:creationId xmlns:p14="http://schemas.microsoft.com/office/powerpoint/2010/main" val="105909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7E08C-FE78-41CA-9299-C832E6C8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Vista de la tabla medico.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F5C799-3DA7-40AA-A91F-577085CB9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093" y="2398558"/>
            <a:ext cx="6067425" cy="1378739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97C1E0D-EF09-4CAE-9201-B9D47D43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92" y="4253596"/>
            <a:ext cx="60674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5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609EE-A808-4CB5-8C87-D34B4591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Vista de evoluciones Clínicas para médicos.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992038D-7898-44B8-B51B-68DAD0A16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2708" y="2059437"/>
            <a:ext cx="2355102" cy="2993084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5EA8497-F59D-4D77-B6EE-6AC0430ED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88" y="5374983"/>
            <a:ext cx="9966639" cy="76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2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9ABA-C6E9-49FA-9857-7E38B915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Vista para secretario.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6978481-4397-49B2-B3D9-E7F7EF3B3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184" y="1905000"/>
            <a:ext cx="4451815" cy="3099054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10687BC-4EF0-4BE5-B491-6CAFD89D2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818" y="5377069"/>
            <a:ext cx="4564545" cy="6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4346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</TotalTime>
  <Words>191</Words>
  <Application>Microsoft Office PowerPoint</Application>
  <PresentationFormat>Panorámica</PresentationFormat>
  <Paragraphs>31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Espiral</vt:lpstr>
      <vt:lpstr>Clínica Medica</vt:lpstr>
      <vt:lpstr>Diseño conceptual y lógico. Tablas a construir.</vt:lpstr>
      <vt:lpstr>Diagrama entidad-relación de Clínica.</vt:lpstr>
      <vt:lpstr>Modelo de hecho y dimensiones</vt:lpstr>
      <vt:lpstr>Tabla paciente.</vt:lpstr>
      <vt:lpstr>Tabla turno.</vt:lpstr>
      <vt:lpstr>Vista de la tabla medico.</vt:lpstr>
      <vt:lpstr>Vista de evoluciones Clínicas para médicos.</vt:lpstr>
      <vt:lpstr>Vista para secretario.</vt:lpstr>
      <vt:lpstr>¿Cuál fue la especialidad con mas turnos cancelados en el año 2023?</vt:lpstr>
      <vt:lpstr>¿Qué médicos atendieron a mas de 100 pacientes distintos?</vt:lpstr>
      <vt:lpstr>¿Cuál es el porcentaje de pacientes con enfermedades crónicas?</vt:lpstr>
      <vt:lpstr>Visualización de resultados.</vt:lpstr>
      <vt:lpstr>Visualización de resultados.</vt:lpstr>
      <vt:lpstr>Visualización de resultados.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Clínica Medica</dc:title>
  <dc:creator>Julieta Tapia</dc:creator>
  <cp:lastModifiedBy>Agustin Nahuel  Aciar</cp:lastModifiedBy>
  <cp:revision>6</cp:revision>
  <dcterms:created xsi:type="dcterms:W3CDTF">2025-06-01T15:56:43Z</dcterms:created>
  <dcterms:modified xsi:type="dcterms:W3CDTF">2025-06-03T23:49:56Z</dcterms:modified>
</cp:coreProperties>
</file>