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5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27E3E-5987-F00C-7110-E3FE2F14F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026B3A-CDF1-C9B8-F15D-0B9504602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5C09D-B9FB-6CA6-89A4-25A29084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E6E-F978-4B47-BAD8-C588839E4E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005CD-5E9D-8BE7-E17F-49B9584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A1E1DC-3DB8-17C9-16E7-CC479E92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12FC-E6B1-4313-B490-60B99C953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9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8F2093-6BEC-0D7E-DE59-B3C0E81DE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48D72B-A4FF-40C0-CFB6-ADD653A10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85943-5D3C-1315-A551-15E5E1C9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E6E-F978-4B47-BAD8-C588839E4E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7E13DC-4542-1D6F-5C32-E5093312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5A206-C1FD-D02C-59FD-BA127C50F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12FC-E6B1-4313-B490-60B99C953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84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97F6F7-5598-9B84-3358-CE861C187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7EB237-8BDD-160E-77FF-2B0972D01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44B25-2D02-166F-0CB5-2577975F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E6E-F978-4B47-BAD8-C588839E4E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09203-2F36-CC0A-E68E-FCF3099C5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1002C-4460-B5B3-A06B-6978A52D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12FC-E6B1-4313-B490-60B99C953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1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16AFED-C0FE-C7B9-569C-55AEDA1C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19646-20A8-D1AD-86C9-A890A2484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51A37-8212-A4F6-DC74-E5246EE8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E6E-F978-4B47-BAD8-C588839E4E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0C812-3E93-329F-6E16-F98519201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BC430B-E0DB-3E92-EEFB-DA39CFB3D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12FC-E6B1-4313-B490-60B99C953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8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D1365-BA63-0E10-87B2-3265972A2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EB4F0-11BB-0B6F-190F-84419FEF4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16F78-5EC4-C8D6-5A18-CEAD80563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E6E-F978-4B47-BAD8-C588839E4E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AF062-90D1-2FC3-AA33-92FC714E7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61023B-F4EC-8B20-169B-C0FED137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12FC-E6B1-4313-B490-60B99C953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907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D8639-054B-945A-C5E9-73AE5B07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36F9B-A7EA-9F7A-CAFC-0F4F82873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7BBAB2-E96C-422A-AD7A-77C381FF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15D44-127A-B18E-7475-6F8AC064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E6E-F978-4B47-BAD8-C588839E4E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6F40E-127E-D6EC-24C9-537C883BB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A30D60-370A-FC70-1BFA-27267EC3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12FC-E6B1-4313-B490-60B99C953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120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FDA09-475C-36B5-DCB3-D0DBDD085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9C5FDC-624F-7B3D-5F84-1058121E8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4773C5-4482-3A41-22CA-E17E57930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3070D1-7FFD-CED9-15F9-708A035A3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841FBD-25CA-C308-D90D-87D410F87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805FF7-1F1C-2952-46A7-1CFF092C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E6E-F978-4B47-BAD8-C588839E4E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78D022-C2E4-498E-DC6A-85F6F82A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4F5F18-AB5F-2CB6-5A64-A2D51D51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12FC-E6B1-4313-B490-60B99C953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28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D5756-2ADB-1213-B8B4-DA3540ED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A53F33-7282-7D33-DA7E-0E427DD6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E6E-F978-4B47-BAD8-C588839E4E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E50356-A701-8FE2-AE99-4F6A1E5F6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2F6DCF-6255-9124-4CCB-86AFCA8B3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12FC-E6B1-4313-B490-60B99C953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1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23B5A9-4135-1E2D-AEDC-CA732BDCE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E6E-F978-4B47-BAD8-C588839E4E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8AEF52-2751-77C1-E02C-48FDCC80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DA3B9F-F48E-201A-E9AF-F76C69E5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12FC-E6B1-4313-B490-60B99C953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3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EF809-F4C0-F516-B5BD-3911A3863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5F4DD-16EC-C2C7-9229-74394838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54DC75-FF0B-E457-3DE8-0A6B08C03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B51004-D7ED-21DF-10BE-3E10058E1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E6E-F978-4B47-BAD8-C588839E4E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53FDF4-9BF4-D213-EBD9-FF765B8D0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45FFB2-5C8F-9498-C392-FDA683BE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12FC-E6B1-4313-B490-60B99C953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25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2C6E3-C694-6A97-F562-3A353D9B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723988-098C-902A-1634-BED910391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E6F0B-82E0-9367-658E-55D9B1BDD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3E97B6-3EB2-C065-4A24-E7C8B0FB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C7E6E-F978-4B47-BAD8-C588839E4E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2C6417-5E60-4020-CF33-2A80F5518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38D3B1-58A1-EF03-6161-0076AA441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112FC-E6B1-4313-B490-60B99C953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2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2492BC-6575-E8F7-BE75-8C9C80FE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5C9407-079C-405A-E044-AB40CD5A8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D2D40F-30B2-A279-2A4A-DA249C35B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C7E6E-F978-4B47-BAD8-C588839E4E63}" type="datetimeFigureOut">
              <a:rPr lang="ko-KR" altLang="en-US" smtClean="0"/>
              <a:t>2024-02-05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E7F09-0182-2141-EB3A-0C5638D019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2E403-EB23-2D3A-BDDA-DE4AB6898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112FC-E6B1-4313-B490-60B99C953C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2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7F444AD-91D5-9B46-39FC-EAC6963A0D77}"/>
              </a:ext>
            </a:extLst>
          </p:cNvPr>
          <p:cNvGrpSpPr/>
          <p:nvPr/>
        </p:nvGrpSpPr>
        <p:grpSpPr>
          <a:xfrm>
            <a:off x="523703" y="1882339"/>
            <a:ext cx="10707692" cy="2700000"/>
            <a:chOff x="523703" y="1882339"/>
            <a:chExt cx="10707692" cy="270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838D38-89EC-F2EB-8F1F-90CFB5BFB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703" y="1882339"/>
              <a:ext cx="5135395" cy="27000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EB92269-FEDD-50AE-B009-3BDB60C63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882339"/>
              <a:ext cx="5135395" cy="270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14C99BF-07F7-EFD2-37F3-D7C3A5FA81EF}"/>
                </a:ext>
              </a:extLst>
            </p:cNvPr>
            <p:cNvSpPr/>
            <p:nvPr/>
          </p:nvSpPr>
          <p:spPr>
            <a:xfrm>
              <a:off x="1662545" y="1990898"/>
              <a:ext cx="590204" cy="24522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9EE34CB-3FAD-EB4F-43F3-243533685C75}"/>
                </a:ext>
              </a:extLst>
            </p:cNvPr>
            <p:cNvSpPr/>
            <p:nvPr/>
          </p:nvSpPr>
          <p:spPr>
            <a:xfrm>
              <a:off x="7230687" y="1990898"/>
              <a:ext cx="590204" cy="245226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637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JunHyun Park</dc:creator>
  <cp:lastModifiedBy>JunHyun Park</cp:lastModifiedBy>
  <cp:revision>1</cp:revision>
  <dcterms:created xsi:type="dcterms:W3CDTF">2024-02-05T08:45:05Z</dcterms:created>
  <dcterms:modified xsi:type="dcterms:W3CDTF">2024-02-05T08:46:34Z</dcterms:modified>
</cp:coreProperties>
</file>