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AF08-EDEC-42AB-BF54-AB0453352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6F2DB-719E-4909-93B5-380B3D66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559E-D4A8-41E3-B396-96580AA4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A8C0-58D0-4C0F-BF7C-227342CF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73CB-3E1A-4420-B67F-4E9ED889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6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BABF-8764-4395-BB08-B735B36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77F0D-1A0D-402E-B019-D1B0F2D9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C29C-AACC-42CF-B39A-AA2DD59D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B886-26BF-4084-B159-195057E8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60CC-17A8-4444-BCF1-16CB80DE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4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CF8DC-6706-43C4-84DD-6AEA40DA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B9914-1625-4CD1-8A51-FB3D2C030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CDCD-4EC1-47FC-A50D-2D0C2035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FAFE-DE97-4DBE-87E1-CB8DB268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21565-ABC4-4432-A579-BE6E684E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7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F38E-C5A0-471E-B8F1-AE461586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926C-2455-4ACF-B966-3239F783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6AD0-095B-4DD8-9B25-F9D6CF1E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EB7F-710B-4C9A-A0B9-B9F3C616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CB77-DE00-460D-BBCD-5114BB14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FDA8-6949-48E7-BCE9-0E5F258E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AC32-85DA-4549-98F9-0FE54481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491A-B354-4B06-A14E-C6F8BC1F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70EF-3DA1-4F36-B597-3A96B4B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0A14-35BA-47A6-A335-0D203509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9D70-209E-4621-84AC-F22B57E7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089-2F17-48FD-8AD1-933A927AF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BB5A-BA6E-4E31-A833-BD66DBD3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B986C-373C-4E54-8DCF-C7F92431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28153-93F7-4991-B871-F7092A7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5B25-2EFA-43DE-95CE-908B5B17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54C5-6454-486E-A1A4-534DB2B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A0230-3C20-4684-AE5F-00A3E777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22C3-8A72-4177-8373-267FEF21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DC5B8-5DE3-4B35-A910-CE9C8B3E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29961-31D4-40DA-A156-54525C1EA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16053-1504-41B1-B520-24EE339F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FE80E-E344-4B34-9B79-2DFC82A1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1631A-0133-4206-BB02-EEFCABD8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1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D968-AC96-4E4A-81DA-DE66D5ED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373CB-B207-4897-8AE0-B9A4EF12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79736-0A84-4CA4-B75B-75AA3D6D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E38DC-4233-4E5A-A971-92B4DCB9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85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DD0D4-ACC8-41AA-97F6-120FF01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D930E-6FA4-402D-9DCF-A8994C57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08C2B-0A50-481A-941A-2FACBFBA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9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18AF-5A69-4C3D-B4B9-DF1E187C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1366-FEDF-420E-A002-8E809B4F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34D97-58F4-447C-B0EE-F19F7653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051C-F1C6-4729-BB15-925AD995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E6526-4AE1-414A-B35D-E589CFB7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7318-D290-4106-9735-31395974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5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C731-5612-40E9-9A0C-D9F3DD5D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7788D-C02A-49FA-B243-34C34CB49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F3877-FB7F-465B-81BA-92C72164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AF666-A46F-4038-BE84-990404D4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A8897-40D4-48BA-B1A7-5906DD0C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862BD-6411-4F44-96EC-9772E14B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AF6A-56D4-4EAA-BB4C-C04EDB9A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2E4A-D8B6-4A27-A77F-DE6BA9AC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462A-03B1-4D80-BA0C-E2ACBD508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0440-64CA-4E98-9CCD-C5208E5D977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FB79-4DD7-4655-8469-8AA62DC6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63FB-D85C-44AD-B785-E8DB269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19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5683-3896-4B62-BBBA-94659D585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/>
          <a:lstStyle/>
          <a:p>
            <a:r>
              <a:rPr lang="en-US" dirty="0">
                <a:highlight>
                  <a:srgbClr val="808080"/>
                </a:highlight>
              </a:rPr>
              <a:t>UT Registration Dashboard</a:t>
            </a:r>
            <a:endParaRPr lang="en-IN" dirty="0">
              <a:highlight>
                <a:srgbClr val="808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0C42E-39F6-4FA0-83B5-A2695FA9C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For live tracking and monitoring the proposal sent, received and pending with officials</a:t>
            </a:r>
          </a:p>
          <a:p>
            <a:pPr algn="r"/>
            <a:endParaRPr lang="en-US" dirty="0"/>
          </a:p>
          <a:p>
            <a:pPr algn="r"/>
            <a:r>
              <a:rPr lang="en-IN" dirty="0"/>
              <a:t>Developed by Mr </a:t>
            </a:r>
            <a:r>
              <a:rPr lang="en-IN" dirty="0" err="1"/>
              <a:t>Sumit</a:t>
            </a:r>
            <a:r>
              <a:rPr lang="en-IN" dirty="0"/>
              <a:t> Kumar, DEO, UT Division, MHA</a:t>
            </a:r>
          </a:p>
        </p:txBody>
      </p:sp>
    </p:spTree>
    <p:extLst>
      <p:ext uri="{BB962C8B-B14F-4D97-AF65-F5344CB8AC3E}">
        <p14:creationId xmlns:p14="http://schemas.microsoft.com/office/powerpoint/2010/main" val="394476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A4ED-45EC-4415-9C65-96706741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938213"/>
          </a:xfrm>
        </p:spPr>
        <p:txBody>
          <a:bodyPr/>
          <a:lstStyle/>
          <a:p>
            <a:r>
              <a:rPr lang="en-US" dirty="0"/>
              <a:t>Description 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AEE0-F5F6-479C-890E-6EEA2375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4"/>
            <a:ext cx="10515600" cy="48101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UT Reg. Dashboard is fully functional and responsive dashboard framework is creating with latest technologies i.e. Python, Django and Flask etc.</a:t>
            </a:r>
          </a:p>
          <a:p>
            <a:pPr algn="just"/>
            <a:r>
              <a:rPr lang="en-US" dirty="0"/>
              <a:t>UTRD – is responsible for tracking and monitoring Realtime issues/proposals sent or generated by MHA and other Ministries or Department of Govt of India.</a:t>
            </a:r>
          </a:p>
          <a:p>
            <a:pPr algn="just"/>
            <a:r>
              <a:rPr lang="en-US" dirty="0"/>
              <a:t>Features need to be implemented: UTRD is comprising with major 2 modules i.e. “Active” and “Non-Active”. </a:t>
            </a:r>
          </a:p>
          <a:p>
            <a:pPr lvl="1" algn="just"/>
            <a:r>
              <a:rPr lang="en-US" dirty="0"/>
              <a:t>Active Module consisting further UT selection and shortlisting of particular UT with pending proposals/Issues.</a:t>
            </a:r>
          </a:p>
          <a:p>
            <a:pPr lvl="1" algn="just"/>
            <a:r>
              <a:rPr lang="en-US" dirty="0"/>
              <a:t>Non-Active Module comprising with Date of Proposal, About the Proposal, Last Action Taken with department and Pending with which department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72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88DA-B0A7-4F99-A513-2433B377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98C5-0EFB-4CFB-9961-2B413840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Further, Name of UT module having name of all UTs of India are Delhi, Lakshadweep, DNH&amp;DD, Chandigarh, Puducherry, Andaman &amp; Nicobar Islands,  Jammu &amp; Kashmir and Ladakh.</a:t>
            </a:r>
          </a:p>
          <a:p>
            <a:pPr algn="just"/>
            <a:r>
              <a:rPr lang="en-US" dirty="0"/>
              <a:t>Also, UTRD having three major category -&gt; MHA, Stakeholders &amp; DCN/FCN of each proposals/issue.</a:t>
            </a:r>
          </a:p>
          <a:p>
            <a:pPr algn="just"/>
            <a:r>
              <a:rPr lang="en-US" dirty="0"/>
              <a:t>Name of Stakeholders, and why is pending to which department?</a:t>
            </a:r>
          </a:p>
          <a:p>
            <a:pPr algn="just"/>
            <a:r>
              <a:rPr lang="en-US" dirty="0"/>
              <a:t>Each proposal must have “Date of proposal sent and received”.</a:t>
            </a:r>
          </a:p>
          <a:p>
            <a:r>
              <a:rPr lang="en-IN" dirty="0"/>
              <a:t>Each proposal should have a brief description/about.</a:t>
            </a:r>
          </a:p>
        </p:txBody>
      </p:sp>
    </p:spTree>
    <p:extLst>
      <p:ext uri="{BB962C8B-B14F-4D97-AF65-F5344CB8AC3E}">
        <p14:creationId xmlns:p14="http://schemas.microsoft.com/office/powerpoint/2010/main" val="211966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443A-E30D-4152-8E52-1B6EC156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A2A7-0FCF-41BB-A401-6986AF2F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of Proposal:</a:t>
            </a:r>
          </a:p>
          <a:p>
            <a:pPr lvl="1"/>
            <a:r>
              <a:rPr lang="en-US" dirty="0"/>
              <a:t>Last action taken, why sent?</a:t>
            </a:r>
          </a:p>
          <a:p>
            <a:pPr lvl="1"/>
            <a:r>
              <a:rPr lang="en-US" dirty="0"/>
              <a:t>Pending proposal since?</a:t>
            </a:r>
          </a:p>
          <a:p>
            <a:pPr lvl="1" algn="just"/>
            <a:r>
              <a:rPr lang="en-US" dirty="0"/>
              <a:t>Date of proposal -&gt;  About and Last Action and pending with which department.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47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9F2B-48AE-4EC0-A274-69A76A57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pPr algn="ctr"/>
            <a:r>
              <a:rPr lang="en-US" b="1" dirty="0"/>
              <a:t>Workflow of UTRD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058D1-D370-4EA5-B78F-6B74905E0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1501" r="2911" b="13864"/>
          <a:stretch/>
        </p:blipFill>
        <p:spPr>
          <a:xfrm>
            <a:off x="1537996" y="1082352"/>
            <a:ext cx="9116008" cy="48985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D84877-D417-4917-B852-70AD70506DD7}"/>
              </a:ext>
            </a:extLst>
          </p:cNvPr>
          <p:cNvCxnSpPr/>
          <p:nvPr/>
        </p:nvCxnSpPr>
        <p:spPr>
          <a:xfrm>
            <a:off x="3171825" y="2533844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7987C8-6C1D-443B-A2B8-FBB4890862D7}"/>
              </a:ext>
            </a:extLst>
          </p:cNvPr>
          <p:cNvCxnSpPr/>
          <p:nvPr/>
        </p:nvCxnSpPr>
        <p:spPr>
          <a:xfrm>
            <a:off x="3174352" y="3353385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1DC45-D732-4579-9827-66CA0EC8A219}"/>
              </a:ext>
            </a:extLst>
          </p:cNvPr>
          <p:cNvCxnSpPr>
            <a:cxnSpLocks/>
          </p:cNvCxnSpPr>
          <p:nvPr/>
        </p:nvCxnSpPr>
        <p:spPr>
          <a:xfrm>
            <a:off x="3177462" y="4198776"/>
            <a:ext cx="0" cy="30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5F64A-A91D-4E04-806C-C7BF69F32CA8}"/>
              </a:ext>
            </a:extLst>
          </p:cNvPr>
          <p:cNvCxnSpPr>
            <a:cxnSpLocks/>
          </p:cNvCxnSpPr>
          <p:nvPr/>
        </p:nvCxnSpPr>
        <p:spPr>
          <a:xfrm>
            <a:off x="3180566" y="4774406"/>
            <a:ext cx="0" cy="332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CB8384-870F-42AD-940F-25690BA5E8C2}"/>
              </a:ext>
            </a:extLst>
          </p:cNvPr>
          <p:cNvCxnSpPr/>
          <p:nvPr/>
        </p:nvCxnSpPr>
        <p:spPr>
          <a:xfrm>
            <a:off x="8334375" y="2533844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Internal Storage 15">
            <a:extLst>
              <a:ext uri="{FF2B5EF4-FFF2-40B4-BE49-F238E27FC236}">
                <a16:creationId xmlns:a16="http://schemas.microsoft.com/office/drawing/2014/main" id="{1174C488-938D-4661-B981-688EFD490234}"/>
              </a:ext>
            </a:extLst>
          </p:cNvPr>
          <p:cNvSpPr/>
          <p:nvPr/>
        </p:nvSpPr>
        <p:spPr>
          <a:xfrm>
            <a:off x="4996157" y="3021582"/>
            <a:ext cx="1549420" cy="1580897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Low">
              <a:buFont typeface="Wingdings" panose="05000000000000000000" pitchFamily="2" charset="2"/>
              <a:buChar char="Ø"/>
            </a:pPr>
            <a:r>
              <a:rPr lang="en-US" sz="1000" dirty="0"/>
              <a:t>Delhi</a:t>
            </a:r>
          </a:p>
          <a:p>
            <a:pPr marL="285750" indent="-285750" algn="justLow">
              <a:buFont typeface="Wingdings" panose="05000000000000000000" pitchFamily="2" charset="2"/>
              <a:buChar char="Ø"/>
            </a:pPr>
            <a:r>
              <a:rPr lang="en-US" sz="1000" dirty="0"/>
              <a:t>Chandigarh</a:t>
            </a:r>
          </a:p>
          <a:p>
            <a:pPr marL="285750" indent="-285750" algn="justLow">
              <a:buFont typeface="Wingdings" panose="05000000000000000000" pitchFamily="2" charset="2"/>
              <a:buChar char="Ø"/>
            </a:pPr>
            <a:r>
              <a:rPr lang="en-US" sz="1000" dirty="0"/>
              <a:t>DNH &amp; DD</a:t>
            </a:r>
          </a:p>
          <a:p>
            <a:pPr marL="285750" indent="-285750" algn="justLow">
              <a:buFont typeface="Wingdings" panose="05000000000000000000" pitchFamily="2" charset="2"/>
              <a:buChar char="Ø"/>
            </a:pPr>
            <a:r>
              <a:rPr lang="en-US" sz="1000" dirty="0"/>
              <a:t>Lakshadweep</a:t>
            </a:r>
            <a:endParaRPr lang="en-IN" sz="10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C4F4582-F436-4F6A-982C-5EE6A76EBE9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122420" y="3215640"/>
            <a:ext cx="873737" cy="5963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D0CA5C67-3042-4525-BCE7-7637599BFFA9}"/>
              </a:ext>
            </a:extLst>
          </p:cNvPr>
          <p:cNvSpPr/>
          <p:nvPr/>
        </p:nvSpPr>
        <p:spPr>
          <a:xfrm>
            <a:off x="4996157" y="4742306"/>
            <a:ext cx="1549420" cy="1580897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Name of Stakeholders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Pending with &amp; Why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Pending since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Last status why sent?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9A85EAD-E137-4830-82FA-41302A01ABB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931920" y="4640579"/>
            <a:ext cx="1064237" cy="8921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Internal Storage 29">
            <a:extLst>
              <a:ext uri="{FF2B5EF4-FFF2-40B4-BE49-F238E27FC236}">
                <a16:creationId xmlns:a16="http://schemas.microsoft.com/office/drawing/2014/main" id="{1D2FE093-4D1C-4037-BB6C-2050E5C8DCBD}"/>
              </a:ext>
            </a:extLst>
          </p:cNvPr>
          <p:cNvSpPr/>
          <p:nvPr/>
        </p:nvSpPr>
        <p:spPr>
          <a:xfrm>
            <a:off x="321214" y="4249841"/>
            <a:ext cx="1549420" cy="1580897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Name of Stakeholders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Pending with &amp; Why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Pending since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Last status why sent?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267FB38-620E-4A19-BE80-6598B12E96E5}"/>
              </a:ext>
            </a:extLst>
          </p:cNvPr>
          <p:cNvCxnSpPr/>
          <p:nvPr/>
        </p:nvCxnSpPr>
        <p:spPr>
          <a:xfrm>
            <a:off x="1870634" y="5048567"/>
            <a:ext cx="511866" cy="1711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Internal Storage 34">
            <a:extLst>
              <a:ext uri="{FF2B5EF4-FFF2-40B4-BE49-F238E27FC236}">
                <a16:creationId xmlns:a16="http://schemas.microsoft.com/office/drawing/2014/main" id="{3EE0B63A-63B7-42D1-A342-A1B3F4653C88}"/>
              </a:ext>
            </a:extLst>
          </p:cNvPr>
          <p:cNvSpPr/>
          <p:nvPr/>
        </p:nvSpPr>
        <p:spPr>
          <a:xfrm>
            <a:off x="321214" y="2562936"/>
            <a:ext cx="1549420" cy="1580897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Name of Stakeholders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Pending with &amp; Why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Pending since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Last status why sent?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F1ED05F-CE75-47AC-8B6D-B672FFEC08BE}"/>
              </a:ext>
            </a:extLst>
          </p:cNvPr>
          <p:cNvCxnSpPr>
            <a:cxnSpLocks/>
          </p:cNvCxnSpPr>
          <p:nvPr/>
        </p:nvCxnSpPr>
        <p:spPr>
          <a:xfrm>
            <a:off x="1870634" y="3361662"/>
            <a:ext cx="805895" cy="6674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Internal Storage 37">
            <a:extLst>
              <a:ext uri="{FF2B5EF4-FFF2-40B4-BE49-F238E27FC236}">
                <a16:creationId xmlns:a16="http://schemas.microsoft.com/office/drawing/2014/main" id="{260DCBF1-964D-433D-AB0E-2A0E1D0983E9}"/>
              </a:ext>
            </a:extLst>
          </p:cNvPr>
          <p:cNvSpPr/>
          <p:nvPr/>
        </p:nvSpPr>
        <p:spPr>
          <a:xfrm>
            <a:off x="10151086" y="3021582"/>
            <a:ext cx="1549420" cy="1580897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Low">
              <a:buFont typeface="Wingdings" panose="05000000000000000000" pitchFamily="2" charset="2"/>
              <a:buChar char="Ø"/>
            </a:pPr>
            <a:r>
              <a:rPr lang="en-US" sz="1000" dirty="0"/>
              <a:t>Delhi</a:t>
            </a:r>
          </a:p>
          <a:p>
            <a:pPr marL="285750" indent="-285750" algn="justLow">
              <a:buFont typeface="Wingdings" panose="05000000000000000000" pitchFamily="2" charset="2"/>
              <a:buChar char="Ø"/>
            </a:pPr>
            <a:r>
              <a:rPr lang="en-US" sz="1000" dirty="0"/>
              <a:t>Chandigarh</a:t>
            </a:r>
          </a:p>
          <a:p>
            <a:pPr marL="285750" indent="-285750" algn="justLow">
              <a:buFont typeface="Wingdings" panose="05000000000000000000" pitchFamily="2" charset="2"/>
              <a:buChar char="Ø"/>
            </a:pPr>
            <a:r>
              <a:rPr lang="en-US" sz="1000" dirty="0"/>
              <a:t>DNH &amp; DD</a:t>
            </a:r>
          </a:p>
          <a:p>
            <a:pPr marL="285750" indent="-285750" algn="justLow">
              <a:buFont typeface="Wingdings" panose="05000000000000000000" pitchFamily="2" charset="2"/>
              <a:buChar char="Ø"/>
            </a:pPr>
            <a:r>
              <a:rPr lang="en-US" sz="1000" dirty="0"/>
              <a:t>Lakshadweep</a:t>
            </a:r>
            <a:endParaRPr lang="en-IN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95633C8-9C92-4026-99A5-F32EACD65A3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277349" y="3215640"/>
            <a:ext cx="873737" cy="5963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Internal Storage 39">
            <a:extLst>
              <a:ext uri="{FF2B5EF4-FFF2-40B4-BE49-F238E27FC236}">
                <a16:creationId xmlns:a16="http://schemas.microsoft.com/office/drawing/2014/main" id="{4EBA2388-0255-447F-BFB3-627EAAEB927F}"/>
              </a:ext>
            </a:extLst>
          </p:cNvPr>
          <p:cNvSpPr/>
          <p:nvPr/>
        </p:nvSpPr>
        <p:spPr>
          <a:xfrm>
            <a:off x="8398766" y="4316516"/>
            <a:ext cx="1549420" cy="1580897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Date of Proposal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About the proposal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Last Action taken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Pending with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000" dirty="0"/>
              <a:t>Name of Stakeholders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539C84E-CF37-41DA-9EDA-C4C77C921C05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8496529" y="3639569"/>
            <a:ext cx="954852" cy="3990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9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349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UT Registration Dashboard</vt:lpstr>
      <vt:lpstr>Description about the project</vt:lpstr>
      <vt:lpstr>Contd. </vt:lpstr>
      <vt:lpstr>Contd.</vt:lpstr>
      <vt:lpstr>Workflow of UTRD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Registration Dashboard</dc:title>
  <dc:creator>HP</dc:creator>
  <cp:lastModifiedBy>HP</cp:lastModifiedBy>
  <cp:revision>18</cp:revision>
  <cp:lastPrinted>2025-04-11T07:06:11Z</cp:lastPrinted>
  <dcterms:created xsi:type="dcterms:W3CDTF">2025-04-09T06:07:46Z</dcterms:created>
  <dcterms:modified xsi:type="dcterms:W3CDTF">2025-04-11T07:06:13Z</dcterms:modified>
</cp:coreProperties>
</file>