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49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CD2-44E7-4BDC-8119-E8A281D107AF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9E84-C9A1-4051-BF2B-3D04C127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4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CD2-44E7-4BDC-8119-E8A281D107AF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9E84-C9A1-4051-BF2B-3D04C127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77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CD2-44E7-4BDC-8119-E8A281D107AF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9E84-C9A1-4051-BF2B-3D04C127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16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CD2-44E7-4BDC-8119-E8A281D107AF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9E84-C9A1-4051-BF2B-3D04C127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4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CD2-44E7-4BDC-8119-E8A281D107AF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9E84-C9A1-4051-BF2B-3D04C127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92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CD2-44E7-4BDC-8119-E8A281D107AF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9E84-C9A1-4051-BF2B-3D04C127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4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CD2-44E7-4BDC-8119-E8A281D107AF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9E84-C9A1-4051-BF2B-3D04C127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5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CD2-44E7-4BDC-8119-E8A281D107AF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9E84-C9A1-4051-BF2B-3D04C127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22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CD2-44E7-4BDC-8119-E8A281D107AF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9E84-C9A1-4051-BF2B-3D04C127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42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CD2-44E7-4BDC-8119-E8A281D107AF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9E84-C9A1-4051-BF2B-3D04C127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32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CD2-44E7-4BDC-8119-E8A281D107AF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9E84-C9A1-4051-BF2B-3D04C127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45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42CD2-44E7-4BDC-8119-E8A281D107AF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B9E84-C9A1-4051-BF2B-3D04C127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3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-1143000" y="108408"/>
            <a:ext cx="23301960" cy="432773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646312" y="20683631"/>
            <a:ext cx="8842144" cy="6501458"/>
            <a:chOff x="123416" y="140618"/>
            <a:chExt cx="8842144" cy="6501458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16" y="140618"/>
              <a:ext cx="2767824" cy="118272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455" y="1429544"/>
              <a:ext cx="5174391" cy="3456493"/>
            </a:xfrm>
            <a:prstGeom prst="rect">
              <a:avLst/>
            </a:prstGeom>
            <a:effectLst>
              <a:softEdge rad="127000"/>
            </a:effectLst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455" y="1429544"/>
              <a:ext cx="8596105" cy="5212532"/>
            </a:xfrm>
            <a:prstGeom prst="rect">
              <a:avLst/>
            </a:prstGeom>
          </p:spPr>
        </p:pic>
      </p:grpSp>
      <p:grpSp>
        <p:nvGrpSpPr>
          <p:cNvPr id="30" name="그룹 29"/>
          <p:cNvGrpSpPr/>
          <p:nvPr/>
        </p:nvGrpSpPr>
        <p:grpSpPr>
          <a:xfrm>
            <a:off x="9178056" y="4629837"/>
            <a:ext cx="11778850" cy="25027203"/>
            <a:chOff x="9178056" y="4629837"/>
            <a:chExt cx="11778850" cy="25027203"/>
          </a:xfrm>
        </p:grpSpPr>
        <p:grpSp>
          <p:nvGrpSpPr>
            <p:cNvPr id="9" name="그룹 8"/>
            <p:cNvGrpSpPr/>
            <p:nvPr/>
          </p:nvGrpSpPr>
          <p:grpSpPr>
            <a:xfrm>
              <a:off x="9698044" y="4629837"/>
              <a:ext cx="11258862" cy="24944633"/>
              <a:chOff x="-1" y="0"/>
              <a:chExt cx="17147394" cy="37991002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7147393" cy="7020905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7020905"/>
                <a:ext cx="17147393" cy="7802064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4822969"/>
                <a:ext cx="17147393" cy="7182852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005821"/>
                <a:ext cx="17147393" cy="8707065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" y="30712886"/>
                <a:ext cx="17147393" cy="7278116"/>
              </a:xfrm>
              <a:prstGeom prst="rect">
                <a:avLst/>
              </a:prstGeom>
            </p:spPr>
          </p:pic>
        </p:grpSp>
        <p:sp>
          <p:nvSpPr>
            <p:cNvPr id="24" name="모서리가 둥근 직사각형 23"/>
            <p:cNvSpPr/>
            <p:nvPr/>
          </p:nvSpPr>
          <p:spPr>
            <a:xfrm>
              <a:off x="15321280" y="20167600"/>
              <a:ext cx="5384800" cy="9489440"/>
            </a:xfrm>
            <a:prstGeom prst="roundRect">
              <a:avLst>
                <a:gd name="adj" fmla="val 4354"/>
              </a:avLst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9831686" y="20167600"/>
              <a:ext cx="2827674" cy="9489440"/>
            </a:xfrm>
            <a:prstGeom prst="roundRect">
              <a:avLst>
                <a:gd name="adj" fmla="val 4354"/>
              </a:avLst>
            </a:prstGeom>
            <a:noFill/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1115039" y="14606004"/>
              <a:ext cx="8331201" cy="4555756"/>
            </a:xfrm>
            <a:prstGeom prst="roundRect">
              <a:avLst>
                <a:gd name="adj" fmla="val 4354"/>
              </a:avLst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39507" y="19521269"/>
              <a:ext cx="18299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rgbClr val="FFC000"/>
                  </a:solidFill>
                  <a:latin typeface="a바람새B" panose="02020600000000000000" pitchFamily="18" charset="-127"/>
                  <a:ea typeface="a바람새B" panose="02020600000000000000" pitchFamily="18" charset="-127"/>
                </a:rPr>
                <a:t>Search</a:t>
              </a:r>
              <a:endParaRPr lang="ko-KR" altLang="en-US" sz="3600" dirty="0">
                <a:solidFill>
                  <a:srgbClr val="FFC000"/>
                </a:solidFill>
                <a:latin typeface="a바람새B" panose="02020600000000000000" pitchFamily="18" charset="-127"/>
                <a:ea typeface="a바람새B" panose="02020600000000000000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178056" y="19521269"/>
              <a:ext cx="17780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바람새B" panose="02020600000000000000" pitchFamily="18" charset="-127"/>
                  <a:ea typeface="a바람새B" panose="02020600000000000000" pitchFamily="18" charset="-127"/>
                </a:rPr>
                <a:t>Upload</a:t>
              </a:r>
              <a:endParaRPr lang="ko-KR" alt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바람새B" panose="02020600000000000000" pitchFamily="18" charset="-127"/>
                <a:ea typeface="a바람새B" panose="02020600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78999" y="24707807"/>
              <a:ext cx="1222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atin typeface="a바람새B" panose="02020600000000000000" pitchFamily="18" charset="-127"/>
                  <a:ea typeface="a바람새B" panose="02020600000000000000" pitchFamily="18" charset="-127"/>
                </a:rPr>
                <a:t>Detail</a:t>
              </a:r>
              <a:endParaRPr lang="ko-KR" altLang="en-US" sz="2800" dirty="0">
                <a:latin typeface="a바람새B" panose="02020600000000000000" pitchFamily="18" charset="-127"/>
                <a:ea typeface="a바람새B" panose="02020600000000000000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591703" y="4944626"/>
            <a:ext cx="8544347" cy="4911774"/>
            <a:chOff x="12006311" y="6678901"/>
            <a:chExt cx="8544347" cy="491177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6311" y="6678901"/>
              <a:ext cx="4224894" cy="118272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131"/>
            <a:stretch/>
          </p:blipFill>
          <p:spPr>
            <a:xfrm>
              <a:off x="15172581" y="8655570"/>
              <a:ext cx="2573239" cy="2235339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750"/>
            <a:stretch/>
          </p:blipFill>
          <p:spPr>
            <a:xfrm>
              <a:off x="12367743" y="8561394"/>
              <a:ext cx="2804838" cy="2419172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266"/>
            <a:stretch/>
          </p:blipFill>
          <p:spPr>
            <a:xfrm>
              <a:off x="18389348" y="8590911"/>
              <a:ext cx="2161310" cy="1874591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7794" y="10523783"/>
              <a:ext cx="7882811" cy="1066892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1895009" y="12132216"/>
            <a:ext cx="8343466" cy="5140273"/>
            <a:chOff x="127136" y="6404467"/>
            <a:chExt cx="8343466" cy="514027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136" y="6404467"/>
              <a:ext cx="3145809" cy="1182727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152"/>
            <a:stretch/>
          </p:blipFill>
          <p:spPr>
            <a:xfrm>
              <a:off x="240146" y="8561394"/>
              <a:ext cx="3516086" cy="298334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1406" y="8798003"/>
              <a:ext cx="4749196" cy="2676376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09" y="389863"/>
            <a:ext cx="3872720" cy="387272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7492725" y="108408"/>
            <a:ext cx="3768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&lt;ITCT Catalog 2015&gt;</a:t>
            </a:r>
            <a:endParaRPr lang="ko-KR" altLang="en-US" sz="3200" dirty="0">
              <a:latin typeface="아리따-돋움(OTF)-Medium" panose="02020603020101020101" pitchFamily="18" charset="-127"/>
              <a:ea typeface="아리따-돋움(OTF)-Medium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71907" y="1731198"/>
            <a:ext cx="6147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아마추어 예술가를 위한</a:t>
            </a:r>
            <a:endParaRPr lang="ko-KR" altLang="en-US" sz="4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238475" y="2944754"/>
            <a:ext cx="781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작품 홍보</a:t>
            </a:r>
            <a:r>
              <a:rPr lang="en-US" altLang="ko-KR" sz="4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 </a:t>
            </a:r>
            <a:r>
              <a:rPr lang="en-US" altLang="ko-KR" sz="4800" dirty="0" smtClean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/ </a:t>
            </a:r>
            <a:r>
              <a:rPr lang="ko-KR" altLang="en-US" sz="4800" dirty="0" smtClean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관리 어플리케이션</a:t>
            </a:r>
            <a:endParaRPr lang="ko-KR" altLang="en-US" sz="4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012560" y="657956"/>
            <a:ext cx="31004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 smtClean="0">
                <a:latin typeface="a바람새L" panose="02020600000000000000" pitchFamily="18" charset="-127"/>
                <a:ea typeface="a바람새L" panose="02020600000000000000" pitchFamily="18" charset="-127"/>
              </a:rPr>
              <a:t>Snowcat Jung</a:t>
            </a:r>
          </a:p>
          <a:p>
            <a:pPr algn="r"/>
            <a:r>
              <a:rPr lang="en-US" altLang="ko-KR" sz="3200" dirty="0" smtClean="0">
                <a:latin typeface="a바람새L" panose="02020600000000000000" pitchFamily="18" charset="-127"/>
                <a:ea typeface="a바람새L" panose="02020600000000000000" pitchFamily="18" charset="-127"/>
              </a:rPr>
              <a:t>(</a:t>
            </a:r>
            <a:r>
              <a:rPr lang="ko-KR" altLang="en-US" sz="3200" dirty="0" smtClean="0">
                <a:latin typeface="a바람새L" panose="02020600000000000000" pitchFamily="18" charset="-127"/>
                <a:ea typeface="a바람새L" panose="02020600000000000000" pitchFamily="18" charset="-127"/>
              </a:rPr>
              <a:t>정승환</a:t>
            </a:r>
            <a:r>
              <a:rPr lang="en-US" altLang="ko-KR" sz="3200" dirty="0" smtClean="0">
                <a:latin typeface="a바람새L" panose="02020600000000000000" pitchFamily="18" charset="-127"/>
                <a:ea typeface="a바람새L" panose="02020600000000000000" pitchFamily="18" charset="-127"/>
              </a:rPr>
              <a:t>)</a:t>
            </a:r>
            <a:endParaRPr lang="ko-KR" altLang="en-US" sz="3200" dirty="0">
              <a:latin typeface="a바람새L" panose="02020600000000000000" pitchFamily="18" charset="-127"/>
              <a:ea typeface="a바람새L" panose="02020600000000000000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67120" y="542263"/>
            <a:ext cx="30171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ART_IN</a:t>
            </a:r>
            <a:endParaRPr lang="ko-KR" altLang="en-US" sz="6600" dirty="0"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43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22</Words>
  <Application>Microsoft Office PowerPoint</Application>
  <PresentationFormat>사용자 지정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a바람새B</vt:lpstr>
      <vt:lpstr>a바람새L</vt:lpstr>
      <vt:lpstr>맑은 고딕</vt:lpstr>
      <vt:lpstr>아리따-돋움(OTF)-Bold</vt:lpstr>
      <vt:lpstr>아리따-돋움(OTF)-Medium</vt:lpstr>
      <vt:lpstr>아리따-돋움(OTF)-SemiBold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Snowcat Jung</dc:creator>
  <cp:lastModifiedBy>Snowcat Jung</cp:lastModifiedBy>
  <cp:revision>6</cp:revision>
  <dcterms:created xsi:type="dcterms:W3CDTF">2015-12-15T21:56:29Z</dcterms:created>
  <dcterms:modified xsi:type="dcterms:W3CDTF">2015-12-15T23:00:08Z</dcterms:modified>
</cp:coreProperties>
</file>