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0" r:id="rId2"/>
    <p:sldId id="256" r:id="rId3"/>
    <p:sldId id="257" r:id="rId4"/>
    <p:sldId id="258" r:id="rId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6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5059" autoAdjust="0"/>
  </p:normalViewPr>
  <p:slideViewPr>
    <p:cSldViewPr snapToGrid="0">
      <p:cViewPr varScale="1">
        <p:scale>
          <a:sx n="79" d="100"/>
          <a:sy n="79" d="100"/>
        </p:scale>
        <p:origin x="16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871-159C-4DEF-9A5F-4F7A68E7E6F9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6A42-F62B-4336-B527-D97D6087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4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871-159C-4DEF-9A5F-4F7A68E7E6F9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6A42-F62B-4336-B527-D97D6087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48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871-159C-4DEF-9A5F-4F7A68E7E6F9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6A42-F62B-4336-B527-D97D6087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5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871-159C-4DEF-9A5F-4F7A68E7E6F9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6A42-F62B-4336-B527-D97D6087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85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871-159C-4DEF-9A5F-4F7A68E7E6F9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6A42-F62B-4336-B527-D97D6087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5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871-159C-4DEF-9A5F-4F7A68E7E6F9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6A42-F62B-4336-B527-D97D6087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14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871-159C-4DEF-9A5F-4F7A68E7E6F9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6A42-F62B-4336-B527-D97D6087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5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871-159C-4DEF-9A5F-4F7A68E7E6F9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6A42-F62B-4336-B527-D97D6087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59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871-159C-4DEF-9A5F-4F7A68E7E6F9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6A42-F62B-4336-B527-D97D6087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9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871-159C-4DEF-9A5F-4F7A68E7E6F9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6A42-F62B-4336-B527-D97D6087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06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871-159C-4DEF-9A5F-4F7A68E7E6F9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6A42-F62B-4336-B527-D97D6087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B871-159C-4DEF-9A5F-4F7A68E7E6F9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66A42-F62B-4336-B527-D97D6087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08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8" y="-9728"/>
            <a:ext cx="9028959" cy="67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0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1" y="191937"/>
            <a:ext cx="4224894" cy="11827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31"/>
          <a:stretch/>
        </p:blipFill>
        <p:spPr>
          <a:xfrm>
            <a:off x="3285381" y="2168606"/>
            <a:ext cx="2573239" cy="22353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50"/>
          <a:stretch/>
        </p:blipFill>
        <p:spPr>
          <a:xfrm>
            <a:off x="480543" y="2074430"/>
            <a:ext cx="2804838" cy="2419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6"/>
          <a:stretch/>
        </p:blipFill>
        <p:spPr>
          <a:xfrm>
            <a:off x="6502148" y="2103947"/>
            <a:ext cx="2161310" cy="187459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4" y="4036819"/>
            <a:ext cx="7882811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6" y="140618"/>
            <a:ext cx="3145809" cy="11827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52"/>
          <a:stretch/>
        </p:blipFill>
        <p:spPr>
          <a:xfrm>
            <a:off x="240146" y="2297545"/>
            <a:ext cx="3516086" cy="29833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06" y="2534154"/>
            <a:ext cx="4749196" cy="26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9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6" y="140618"/>
            <a:ext cx="2767824" cy="11827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5" y="1429544"/>
            <a:ext cx="5174391" cy="345649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5" y="1429544"/>
            <a:ext cx="8596105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0</Words>
  <Application>Microsoft Office PowerPoint</Application>
  <PresentationFormat>화면 슬라이드 쇼(4:3)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Calibri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Snowcat Jung</dc:creator>
  <cp:lastModifiedBy>Snowcat Jung</cp:lastModifiedBy>
  <cp:revision>24</cp:revision>
  <dcterms:created xsi:type="dcterms:W3CDTF">2015-12-10T17:55:48Z</dcterms:created>
  <dcterms:modified xsi:type="dcterms:W3CDTF">2015-12-15T22:56:15Z</dcterms:modified>
</cp:coreProperties>
</file>