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352C2-DA18-4A1D-9520-1AB16DF86C60}" type="datetimeFigureOut">
              <a:rPr lang="en-US" altLang="ko-KR"/>
              <a:t>2/23/2016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E6E8B-4BFA-492F-AD84-0A0A310E5B20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7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E6E8B-4BFA-492F-AD84-0A0A310E5B20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1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E6E8B-4BFA-492F-AD84-0A0A310E5B20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5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E6E8B-4BFA-492F-AD84-0A0A310E5B20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7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E6E8B-4BFA-492F-AD84-0A0A310E5B20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2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E6E8B-4BFA-492F-AD84-0A0A310E5B20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E6E8B-4BFA-492F-AD84-0A0A310E5B20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6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E6E8B-4BFA-492F-AD84-0A0A310E5B20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9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altLang="ko-KR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altLang="ko-KR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altLang="ko-KR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altLang="ko-KR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altLang="ko-KR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ko-KR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altLang="ko-KR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ko-KR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atelo@naver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19756" y="3155089"/>
            <a:ext cx="5186494" cy="790834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x</a:t>
            </a:r>
            <a:r>
              <a:rPr lang="en-US" altLang="ko-KR" dirty="0"/>
              <a:t>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04066" y="5404617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dirty="0">
                <a:latin typeface="맑은 고딕"/>
              </a:rPr>
              <a:t>3학년</a:t>
            </a:r>
            <a:endParaRPr lang="en-US" altLang="EN-US" dirty="0">
              <a:latin typeface="맑은 고딕"/>
            </a:endParaRPr>
          </a:p>
          <a:p>
            <a:pPr algn="ctr"/>
            <a:r>
              <a:rPr lang="ko-KR" altLang="EN-US" dirty="0" err="1"/>
              <a:t>전기전자전파공학부</a:t>
            </a:r>
            <a:endParaRPr lang="en-US" altLang="EN-US" dirty="0"/>
          </a:p>
          <a:p>
            <a:pPr algn="ctr"/>
            <a:r>
              <a:rPr lang="ko-KR" altLang="en-US" dirty="0" err="1"/>
              <a:t>최스타니슬라브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/>
              <a:t>ADS</a:t>
            </a:r>
            <a:endParaRPr lang="ko-KR" altLang="en-US" sz="60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u="sng" dirty="0"/>
              <a:t>Audience</a:t>
            </a:r>
            <a:endParaRPr lang="ko-KR" altLang="en-US" u="sng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언어를 계속 배우고 싶은 사람들을 위한 애플리케이션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u="sng" dirty="0"/>
              <a:t>differentiator</a:t>
            </a:r>
            <a:endParaRPr lang="ko-KR" altLang="en-US" u="sng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b="1" dirty="0"/>
              <a:t>배우고 싶은 언어의 원어민들과 채팅 기능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쉽게 관리할 수 있는 단어장</a:t>
            </a:r>
            <a:endParaRPr lang="en-US" altLang="ko-KR" b="1" dirty="0"/>
          </a:p>
          <a:p>
            <a:pPr marL="342900" indent="-342900" algn="ctr">
              <a:buAutoNum type="arabicPeriod"/>
            </a:pP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u="sng" dirty="0">
                <a:latin typeface="+mj-lt"/>
              </a:rPr>
              <a:t>Solution</a:t>
            </a:r>
            <a:endParaRPr lang="ko-KR" altLang="en-US" u="sng" dirty="0">
              <a:latin typeface="+mj-lt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언어 하나를 외우는 걸로 목표를 세우고 그 언어를 마스터하기 위한 레벨 업데이트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8994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6000" dirty="0"/>
              <a:t>Persona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페르소나 타입 </a:t>
            </a:r>
            <a:r>
              <a:rPr lang="en-US" altLang="ko-KR" dirty="0"/>
              <a:t>: </a:t>
            </a:r>
            <a:r>
              <a:rPr lang="ko-KR" altLang="en-US" dirty="0"/>
              <a:t>한국어를 마스터하고 싶은 친구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아는 친구 이름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22</a:t>
            </a:r>
            <a:r>
              <a:rPr lang="ko-KR" altLang="en-US" dirty="0"/>
              <a:t>살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 </a:t>
            </a:r>
            <a:r>
              <a:rPr lang="ko-KR" altLang="en-US" dirty="0"/>
              <a:t>대학생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4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58" y="115288"/>
            <a:ext cx="1800000" cy="31129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72" y="3433251"/>
            <a:ext cx="1800000" cy="31129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56" y="115288"/>
            <a:ext cx="1800000" cy="31129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57" y="115288"/>
            <a:ext cx="1800000" cy="31271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46" y="3435423"/>
            <a:ext cx="1800000" cy="31129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54" y="3435423"/>
            <a:ext cx="1800000" cy="311294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79" y="3435423"/>
            <a:ext cx="1800000" cy="31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7505" y="294153"/>
            <a:ext cx="9905998" cy="1478570"/>
          </a:xfrm>
        </p:spPr>
        <p:txBody>
          <a:bodyPr/>
          <a:lstStyle/>
          <a:p>
            <a:pPr algn="ctr"/>
            <a:r>
              <a:rPr lang="ko-KR" altLang="en-US" dirty="0">
                <a:latin typeface="맑은 고딕"/>
              </a:rPr>
              <a:t>Data </a:t>
            </a:r>
            <a:r>
              <a:rPr lang="en-US" altLang="ko-KR" dirty="0">
                <a:latin typeface="맑은 고딕"/>
              </a:rPr>
              <a:t>MODEL</a:t>
            </a:r>
            <a:endParaRPr lang="ko-KR" altLang="en-US" dirty="0"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08290" y="1735136"/>
            <a:ext cx="5341961" cy="354171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class User {</a:t>
            </a:r>
            <a:endParaRPr lang="ko-KR" altLang="en-US" dirty="0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       let name: String = "Stanislav"</a:t>
            </a:r>
            <a:endParaRPr lang="ko-KR" altLang="en-US" dirty="0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       let id: String = "</a:t>
            </a:r>
            <a:r>
              <a:rPr lang="en-US" altLang="ko-KR" dirty="0" err="1">
                <a:latin typeface="맑은 고딕" charset="0"/>
              </a:rPr>
              <a:t>statelo</a:t>
            </a:r>
            <a:r>
              <a:rPr lang="en-US" altLang="ko-KR" dirty="0">
                <a:latin typeface="맑은 고딕" charset="0"/>
              </a:rPr>
              <a:t>"</a:t>
            </a:r>
            <a:endParaRPr lang="ko-KR" altLang="en-US" dirty="0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       </a:t>
            </a:r>
            <a:r>
              <a:rPr lang="en-US" altLang="ko-KR" dirty="0" err="1">
                <a:latin typeface="맑은 고딕" charset="0"/>
              </a:rPr>
              <a:t>var</a:t>
            </a:r>
            <a:r>
              <a:rPr lang="en-US" altLang="ko-KR" dirty="0">
                <a:latin typeface="맑은 고딕" charset="0"/>
              </a:rPr>
              <a:t> password : String = "12341234"</a:t>
            </a:r>
            <a:endParaRPr lang="ko-KR" altLang="en-US" dirty="0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       </a:t>
            </a:r>
            <a:r>
              <a:rPr lang="en-US" altLang="ko-KR" dirty="0" err="1">
                <a:latin typeface="맑은 고딕" charset="0"/>
              </a:rPr>
              <a:t>var</a:t>
            </a:r>
            <a:r>
              <a:rPr lang="en-US" altLang="ko-KR" dirty="0">
                <a:latin typeface="맑은 고딕" charset="0"/>
              </a:rPr>
              <a:t> email : String= "</a:t>
            </a:r>
            <a:r>
              <a:rPr lang="en-US" altLang="ko-KR" dirty="0">
                <a:latin typeface="맑은 고딕" charset="0"/>
                <a:hlinkClick r:id="rId3"/>
              </a:rPr>
              <a:t>statelo@naver.com</a:t>
            </a:r>
            <a:r>
              <a:rPr lang="en-US" altLang="ko-KR" dirty="0">
                <a:latin typeface="맑은 고딕" charset="0"/>
              </a:rPr>
              <a:t>"</a:t>
            </a:r>
            <a:endParaRPr lang="ko-KR" altLang="en-US" dirty="0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       let country : String= "Uzbekistan"</a:t>
            </a:r>
            <a:endParaRPr lang="ko-KR" altLang="en-US" dirty="0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       let </a:t>
            </a:r>
            <a:r>
              <a:rPr lang="en-US" altLang="ko-KR" dirty="0" err="1">
                <a:latin typeface="맑은 고딕" charset="0"/>
              </a:rPr>
              <a:t>nativeLanguage</a:t>
            </a:r>
            <a:r>
              <a:rPr lang="en-US" altLang="ko-KR" dirty="0">
                <a:latin typeface="맑은 고딕" charset="0"/>
              </a:rPr>
              <a:t> : String= "Russian"</a:t>
            </a:r>
            <a:endParaRPr lang="ko-KR" altLang="en-US" dirty="0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}</a:t>
            </a:r>
            <a:endParaRPr lang="ko-KR" altLang="en-US" dirty="0">
              <a:latin typeface="맑은 고딕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05138" y="5275263"/>
            <a:ext cx="6477000" cy="901314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3200" b="1" dirty="0" err="1">
                <a:latin typeface="맑은 고딕" charset="0"/>
              </a:rPr>
              <a:t>var</a:t>
            </a:r>
            <a:r>
              <a:rPr lang="en-US" altLang="KO-KR" sz="3200" b="1" dirty="0">
                <a:latin typeface="맑은 고딕" charset="0"/>
              </a:rPr>
              <a:t> words : Array&lt;String&gt; = ["Appropriate", "Bear", "Collection" , "Download" , </a:t>
            </a:r>
            <a:endParaRPr lang="ko-KR" altLang="en-US" sz="3200" b="1" dirty="0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</a:rPr>
              <a:t>                                 </a:t>
            </a:r>
            <a:r>
              <a:rPr lang="en-US" altLang="ko-KR" dirty="0">
                <a:latin typeface="맑은 고딕" charset="0"/>
              </a:rPr>
              <a:t>                    </a:t>
            </a:r>
            <a:r>
              <a:rPr lang="en-US" altLang="KO-KR" sz="3200" b="1" dirty="0">
                <a:latin typeface="맑은 고딕" charset="0"/>
              </a:rPr>
              <a:t>"Exactly", "Function", "Government"]</a:t>
            </a:r>
            <a:endParaRPr lang="ko-KR" altLang="KO-KR" sz="3200" b="1" dirty="0"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07" y="3466017"/>
            <a:ext cx="1800000" cy="3201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39" y="3484577"/>
            <a:ext cx="1800000" cy="3201600"/>
          </a:xfrm>
          <a:prstGeom prst="rect">
            <a:avLst/>
          </a:prstGeom>
        </p:spPr>
      </p:pic>
      <p:pic>
        <p:nvPicPr>
          <p:cNvPr id="2" name="그림 1" descr="IMG_079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384" y="3484577"/>
            <a:ext cx="1791802" cy="3193917"/>
          </a:xfrm>
          <a:prstGeom prst="rect">
            <a:avLst/>
          </a:prstGeom>
        </p:spPr>
      </p:pic>
      <p:pic>
        <p:nvPicPr>
          <p:cNvPr id="3" name="그림 2" descr="IMG_079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145" y="3466017"/>
            <a:ext cx="1807109" cy="3214630"/>
          </a:xfrm>
          <a:prstGeom prst="rect">
            <a:avLst/>
          </a:prstGeom>
        </p:spPr>
      </p:pic>
      <p:pic>
        <p:nvPicPr>
          <p:cNvPr id="10" name="그림 9" descr="IMG_079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123" y="162294"/>
            <a:ext cx="1805078" cy="3214630"/>
          </a:xfrm>
          <a:prstGeom prst="rect">
            <a:avLst/>
          </a:prstGeom>
        </p:spPr>
      </p:pic>
      <p:pic>
        <p:nvPicPr>
          <p:cNvPr id="11" name="그림 10" descr="IMG_079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8666" y="153026"/>
            <a:ext cx="1811947" cy="3223239"/>
          </a:xfrm>
          <a:prstGeom prst="rect">
            <a:avLst/>
          </a:prstGeom>
        </p:spPr>
      </p:pic>
      <p:pic>
        <p:nvPicPr>
          <p:cNvPr id="4" name="그림 3" descr="IMG_079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132" y="171561"/>
            <a:ext cx="1793784" cy="31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맑은 고딕"/>
              </a:rPr>
              <a:t>TIp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u="sng" dirty="0">
                <a:latin typeface="맑은 고딕"/>
              </a:rPr>
              <a:t>Research</a:t>
            </a:r>
            <a:endParaRPr lang="ko-KR" altLang="KO-KR" u="sng" dirty="0">
              <a:latin typeface="맑은 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ctr"/>
            <a:endParaRPr lang="ko-KR" altLang="en-US" dirty="0">
              <a:latin typeface="맑은 고딕"/>
            </a:endParaRPr>
          </a:p>
          <a:p>
            <a:pPr algn="ctr"/>
            <a:endParaRPr lang="ko-KR" altLang="en-US" dirty="0">
              <a:latin typeface="맑은 고딕"/>
            </a:endParaRPr>
          </a:p>
          <a:p>
            <a:pPr algn="ctr"/>
            <a:r>
              <a:rPr lang="ko-KR" altLang="EN-US" sz="2000" dirty="0">
                <a:latin typeface="맑은 고딕"/>
              </a:rPr>
              <a:t>검색은</a:t>
            </a:r>
            <a:endParaRPr lang="ko-KR" altLang="en-US" sz="2000" dirty="0">
              <a:latin typeface="맑은 고딕"/>
            </a:endParaRPr>
          </a:p>
          <a:p>
            <a:pPr algn="ctr"/>
            <a:r>
              <a:rPr lang="ko-KR" altLang="EN-US" sz="2000" dirty="0">
                <a:latin typeface="맑은 고딕"/>
              </a:rPr>
              <a:t>N</a:t>
            </a:r>
            <a:r>
              <a:rPr lang="en-US" altLang="ko-KR" sz="2000" dirty="0">
                <a:latin typeface="맑은 고딕"/>
              </a:rPr>
              <a:t>aver </a:t>
            </a:r>
            <a:r>
              <a:rPr lang="ko-KR" altLang="EN-US" sz="2000" dirty="0">
                <a:latin typeface="맑은 고딕"/>
              </a:rPr>
              <a:t>X      G</a:t>
            </a:r>
            <a:r>
              <a:rPr lang="en-US" altLang="KO-KR" sz="2000" dirty="0" err="1">
                <a:latin typeface="맑은 고딕"/>
              </a:rPr>
              <a:t>oogle</a:t>
            </a:r>
            <a:r>
              <a:rPr lang="en-US" altLang="KO-KR" sz="2000" dirty="0">
                <a:latin typeface="맑은 고딕"/>
              </a:rPr>
              <a:t> </a:t>
            </a:r>
            <a:r>
              <a:rPr lang="ko-KR" altLang="EN-US" sz="2000" dirty="0">
                <a:latin typeface="맑은 고딕"/>
              </a:rPr>
              <a:t>O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u="sng" dirty="0">
                <a:latin typeface="맑은 고딕"/>
              </a:rPr>
              <a:t>Y</a:t>
            </a:r>
            <a:r>
              <a:rPr lang="en-US" altLang="KO-KR" u="sng" dirty="0">
                <a:latin typeface="맑은 고딕"/>
              </a:rPr>
              <a:t>outube</a:t>
            </a:r>
            <a:r>
              <a:rPr lang="ko-KR" altLang="EN-US" u="sng" dirty="0">
                <a:latin typeface="맑은 고딕"/>
              </a:rPr>
              <a:t>/ </a:t>
            </a:r>
            <a:r>
              <a:rPr lang="en-US" altLang="KO-KR" u="sng" dirty="0">
                <a:latin typeface="맑은 고딕"/>
              </a:rPr>
              <a:t>github</a:t>
            </a:r>
            <a:endParaRPr lang="ko-KR" altLang="KO-KR" u="sng" dirty="0">
              <a:latin typeface="맑은 고딕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맑은 고딕"/>
              </a:rPr>
              <a:t>Thank You!</a:t>
            </a:r>
          </a:p>
          <a:p>
            <a:pPr algn="ctr"/>
            <a:endParaRPr lang="ko-KR" altLang="en-US" dirty="0">
              <a:latin typeface="맑은 고딕"/>
            </a:endParaRPr>
          </a:p>
          <a:p>
            <a:pPr algn="ctr"/>
            <a:r>
              <a:rPr lang="en-US" altLang="KO-KR" dirty="0">
                <a:latin typeface="맑은 고딕"/>
              </a:rPr>
              <a:t>Sergey </a:t>
            </a:r>
            <a:r>
              <a:rPr lang="en-US" altLang="KO-KR" dirty="0" err="1">
                <a:latin typeface="맑은 고딕"/>
              </a:rPr>
              <a:t>Kargopolov</a:t>
            </a:r>
            <a:r>
              <a:rPr lang="en-US" altLang="KO-KR" dirty="0">
                <a:latin typeface="맑은 고딕"/>
              </a:rPr>
              <a:t>  </a:t>
            </a:r>
            <a:r>
              <a:rPr lang="en-US" altLang="ko-KR" dirty="0">
                <a:latin typeface="맑은 고딕"/>
              </a:rPr>
              <a:t> Jared </a:t>
            </a:r>
            <a:r>
              <a:rPr lang="en-US" altLang="KO-KR" dirty="0">
                <a:latin typeface="맑은 고딕"/>
              </a:rPr>
              <a:t>Davidson</a:t>
            </a:r>
            <a:endParaRPr lang="ko-KR" altLang="KO-KR" dirty="0">
              <a:latin typeface="맑은 고딕"/>
            </a:endParaRPr>
          </a:p>
          <a:p>
            <a:pPr algn="ctr"/>
            <a:endParaRPr lang="ko-KR" altLang="en-US" dirty="0">
              <a:latin typeface="맑은 고딕"/>
            </a:endParaRPr>
          </a:p>
          <a:p>
            <a:pPr algn="ctr"/>
            <a:r>
              <a:rPr lang="en-US" altLang="KO-KR" dirty="0" err="1">
                <a:latin typeface="맑은 고딕"/>
              </a:rPr>
              <a:t>GitHub을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>
                <a:latin typeface="맑은 고딕"/>
              </a:rPr>
              <a:t>통해서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>
                <a:latin typeface="맑은 고딕"/>
              </a:rPr>
              <a:t>다른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>
                <a:latin typeface="맑은 고딕"/>
              </a:rPr>
              <a:t>사람들의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>
                <a:latin typeface="맑은 고딕"/>
              </a:rPr>
              <a:t>소스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>
                <a:latin typeface="맑은 고딕"/>
              </a:rPr>
              <a:t>보기</a:t>
            </a:r>
            <a:endParaRPr lang="ko-KR" altLang="KO-KR" dirty="0">
              <a:latin typeface="맑은 고딕"/>
            </a:endParaRPr>
          </a:p>
          <a:p>
            <a:pPr algn="ctr"/>
            <a:endParaRPr lang="ko-KR" altLang="en-US" dirty="0">
              <a:latin typeface="맑은 고딕"/>
            </a:endParaRPr>
          </a:p>
          <a:p>
            <a:endParaRPr lang="ko-KR" altLang="en-US" dirty="0">
              <a:latin typeface="맑은 고딕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851775" y="2674938"/>
            <a:ext cx="3173952" cy="685800"/>
          </a:xfrm>
        </p:spPr>
        <p:txBody>
          <a:bodyPr/>
          <a:lstStyle/>
          <a:p>
            <a:pPr algn="r"/>
            <a:r>
              <a:rPr lang="ko-KR" altLang="EN-US" dirty="0">
                <a:latin typeface="맑은 고딕"/>
              </a:rPr>
              <a:t>      </a:t>
            </a:r>
            <a:r>
              <a:rPr lang="ko-KR" altLang="en-US" dirty="0">
                <a:latin typeface="맑은 고딕"/>
              </a:rPr>
              <a:t>  </a:t>
            </a:r>
            <a:r>
              <a:rPr lang="ko-KR" altLang="EN-US" dirty="0">
                <a:latin typeface="맑은 고딕"/>
              </a:rPr>
              <a:t>          </a:t>
            </a:r>
            <a:r>
              <a:rPr lang="ko-KR" altLang="en-US" dirty="0">
                <a:latin typeface="맑은 고딕"/>
              </a:rPr>
              <a:t> </a:t>
            </a:r>
            <a:r>
              <a:rPr lang="ko-KR" altLang="EN-US" u="sng" dirty="0">
                <a:latin typeface="맑은 고딕"/>
              </a:rPr>
              <a:t>Documentation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7704138" y="3360738"/>
            <a:ext cx="3451439" cy="2430462"/>
          </a:xfrm>
        </p:spPr>
        <p:txBody>
          <a:bodyPr/>
          <a:lstStyle/>
          <a:p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>
                <a:latin typeface="맑은 고딕"/>
              </a:rPr>
              <a:t>Apple의 </a:t>
            </a:r>
            <a:r>
              <a:rPr lang="en-US" altLang="KO-KR" dirty="0">
                <a:latin typeface="맑은 고딕"/>
              </a:rPr>
              <a:t>Documentation</a:t>
            </a:r>
            <a:r>
              <a:rPr lang="ko-KR" altLang="EN-US" dirty="0">
                <a:latin typeface="맑은 고딕"/>
              </a:rPr>
              <a:t>을 꼭 읽어 보기 </a:t>
            </a:r>
          </a:p>
          <a:p>
            <a:pPr algn="ctr"/>
            <a:endParaRPr lang="ko-KR" altLang="en-US" dirty="0">
              <a:latin typeface="맑은 고딕"/>
            </a:endParaRPr>
          </a:p>
          <a:p>
            <a:pPr algn="ctr"/>
            <a:r>
              <a:rPr lang="ko-KR" altLang="EN-US" dirty="0">
                <a:latin typeface="맑은 고딕"/>
              </a:rPr>
              <a:t>역시 </a:t>
            </a:r>
            <a:r>
              <a:rPr lang="en-US" altLang="ko-KR" dirty="0">
                <a:latin typeface="맑은 고딕"/>
              </a:rPr>
              <a:t>Apple</a:t>
            </a:r>
            <a:r>
              <a:rPr lang="ko-KR" altLang="en-US" dirty="0">
                <a:latin typeface="맑은 고딕"/>
              </a:rPr>
              <a:t>다운 완벽한 정리</a:t>
            </a:r>
            <a:r>
              <a:rPr lang="en-US" altLang="ko-KR" dirty="0">
                <a:latin typeface="맑은 고딕"/>
              </a:rPr>
              <a:t>!</a:t>
            </a:r>
            <a:r>
              <a:rPr lang="ko-KR" altLang="EN-US" dirty="0">
                <a:latin typeface="맑은 고딕"/>
              </a:rPr>
              <a:t> </a:t>
            </a:r>
          </a:p>
          <a:p>
            <a:pPr algn="ctr"/>
            <a:endParaRPr lang="ko-KR" altLang="en-US" dirty="0">
              <a:latin typeface="맑은 고딕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80794" y="3749712"/>
            <a:ext cx="691884" cy="42321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401145" y="3747080"/>
            <a:ext cx="596850" cy="40468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그림 11" descr="1456259636_ap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9" y="2891329"/>
            <a:ext cx="394889" cy="4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3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91</TotalTime>
  <Words>58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Контур</vt:lpstr>
      <vt:lpstr>xLanguage</vt:lpstr>
      <vt:lpstr>ADS</vt:lpstr>
      <vt:lpstr>Persona </vt:lpstr>
      <vt:lpstr>PowerPoint Presentation</vt:lpstr>
      <vt:lpstr>Data MODEL</vt:lpstr>
      <vt:lpstr>PowerPoint Presentation</vt:lpstr>
      <vt:lpstr>TIp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xLanguage</dc:title>
  <dc:creator>최스타스</dc:creator>
  <cp:lastModifiedBy>최스타스</cp:lastModifiedBy>
  <cp:revision>14</cp:revision>
  <dcterms:created xsi:type="dcterms:W3CDTF">2016-02-22T10:04:43Z</dcterms:created>
  <dcterms:modified xsi:type="dcterms:W3CDTF">2016-02-23T14:49:33Z</dcterms:modified>
</cp:coreProperties>
</file>