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sldIdLst>
    <p:sldId id="674" r:id="rId2"/>
    <p:sldId id="705" r:id="rId3"/>
    <p:sldId id="707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8" r:id="rId13"/>
    <p:sldId id="767" r:id="rId14"/>
  </p:sldIdLst>
  <p:sldSz cx="9144000" cy="6858000" type="screen4x3"/>
  <p:notesSz cx="6858000" cy="9144000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46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FB4B-027A-49D6-9198-1F1294006852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26E4-FAB1-4B8F-8C1E-8EA5E3E73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285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23224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560" y="4365104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AC2-3C2B-4084-B491-F6BE76230F69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>
            <a:spLocks noChangeArrowheads="1"/>
          </p:cNvSpPr>
          <p:nvPr userDrawn="1"/>
        </p:nvSpPr>
        <p:spPr bwMode="auto">
          <a:xfrm>
            <a:off x="304800" y="2397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en-US" altLang="ko-KR" b="1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7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35092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28600" y="762000"/>
            <a:ext cx="8686800" cy="5867400"/>
          </a:xfrm>
        </p:spPr>
        <p:txBody>
          <a:bodyPr/>
          <a:lstStyle>
            <a:lvl3pPr>
              <a:defRPr>
                <a:latin typeface="HY강B" pitchFamily="18" charset="-127"/>
                <a:ea typeface="HY강B" pitchFamily="18" charset="-127"/>
              </a:defRPr>
            </a:lvl3pPr>
            <a:lvl4pPr>
              <a:defRPr>
                <a:latin typeface="HY강B" pitchFamily="18" charset="-127"/>
                <a:ea typeface="HY강B" pitchFamily="18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98822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>
            <a:spLocks noChangeArrowheads="1"/>
          </p:cNvSpPr>
          <p:nvPr userDrawn="1"/>
        </p:nvSpPr>
        <p:spPr bwMode="auto">
          <a:xfrm>
            <a:off x="304800" y="239713"/>
            <a:ext cx="857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en-US" altLang="ko-KR" b="1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7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216223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  <a:lvl2pPr marL="490538" indent="-265113">
              <a:buFont typeface="맑은 고딕" pitchFamily="50" charset="-127"/>
              <a:buChar char="–"/>
              <a:tabLst/>
              <a:defRPr sz="1900"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283-1B90-43A2-A11F-21EF8EEF40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37312" y="208736"/>
            <a:ext cx="8655168" cy="55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0" tIns="45720" rIns="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237312" y="208736"/>
            <a:ext cx="8655168" cy="55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0" tIns="45720" rIns="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</a:p>
        </p:txBody>
      </p:sp>
    </p:spTree>
    <p:extLst>
      <p:ext uri="{BB962C8B-B14F-4D97-AF65-F5344CB8AC3E}">
        <p14:creationId xmlns="" xmlns:p14="http://schemas.microsoft.com/office/powerpoint/2010/main" val="139709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  <a:lvl2pPr>
              <a:buFont typeface="맑은 고딕" pitchFamily="50" charset="-127"/>
              <a:buChar char="–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283-1B90-43A2-A11F-21EF8EEF40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37312" y="208736"/>
            <a:ext cx="8655168" cy="55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0" tIns="45720" rIns="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핵심정리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237312" y="208736"/>
            <a:ext cx="8655168" cy="558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0" tIns="45720" rIns="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핵심정리</a:t>
            </a:r>
          </a:p>
        </p:txBody>
      </p:sp>
    </p:spTree>
    <p:extLst>
      <p:ext uri="{BB962C8B-B14F-4D97-AF65-F5344CB8AC3E}">
        <p14:creationId xmlns="" xmlns:p14="http://schemas.microsoft.com/office/powerpoint/2010/main" val="23304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B599-3221-47EF-9F48-6594B6EEF4DD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/>
          <a:lstStyle>
            <a:lvl1pPr>
              <a:defRPr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B599-3221-47EF-9F48-6594B6EEF4DD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636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7F36-119A-41E4-AF42-4480B1287669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820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F165-0C1E-4A89-843E-27D1F40975D6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6F4-5CCF-4F6D-86BD-1BEB79E5AD59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9C2-D92A-4BA9-B89C-F3EE99519512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8093-1BB1-4E05-B1A1-03A756AE4342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latinLnBrk="0" hangingPunct="0"/>
            <a:endParaRPr kumimoji="0" lang="ko-KR" altLang="en-US" sz="1800" b="1">
              <a:solidFill>
                <a:srgbClr val="292929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6116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800" b="1">
              <a:solidFill>
                <a:srgbClr val="292929"/>
              </a:solidFill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gray">
          <a:xfrm>
            <a:off x="2423163" y="4731432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40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8119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02AE3DB-4DE9-4505-956C-634EC726A2D5}" type="datetime1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30932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62DEE1-13EC-4E78-ABF8-9E95CE3D7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91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7" r:id="rId9"/>
    <p:sldLayoutId id="2147483774" r:id="rId10"/>
    <p:sldLayoutId id="2147483775" r:id="rId11"/>
    <p:sldLayoutId id="2147483790" r:id="rId12"/>
    <p:sldLayoutId id="2147483792" r:id="rId13"/>
    <p:sldLayoutId id="214748379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3600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n-ea"/>
          <a:cs typeface="+mn-cs"/>
        </a:defRPr>
      </a:lvl1pPr>
      <a:lvl2pPr marL="742950" indent="-285750" algn="l" defTabSz="3600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n-ea"/>
          <a:cs typeface="+mn-cs"/>
        </a:defRPr>
      </a:lvl2pPr>
      <a:lvl3pPr marL="1143000" indent="-228600" algn="l" defTabSz="3600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n-ea"/>
          <a:cs typeface="+mn-cs"/>
        </a:defRPr>
      </a:lvl3pPr>
      <a:lvl4pPr marL="1600200" indent="-228600" algn="l" defTabSz="3600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n-ea"/>
          <a:cs typeface="+mn-cs"/>
        </a:defRPr>
      </a:lvl4pPr>
      <a:lvl5pPr marL="2057400" indent="-228600" algn="l" defTabSz="3600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sbk04_000\Desktop\&#47560;&#51648;&#47561;%20&#50689;&#49345;.m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sbk04_000\Desktop\colcalen.mo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 smtClean="0"/>
              <a:t>서 배 근</a:t>
            </a:r>
          </a:p>
          <a:p>
            <a:pPr eaLnBrk="1" hangingPunct="1"/>
            <a:r>
              <a:rPr lang="ko-KR" altLang="en-US" sz="3200" dirty="0" smtClean="0"/>
              <a:t>컴퓨터학과 </a:t>
            </a:r>
            <a:r>
              <a:rPr lang="en-US" altLang="ko-KR" sz="3200" dirty="0" smtClean="0"/>
              <a:t>2011210056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2232248"/>
          </a:xfrm>
        </p:spPr>
        <p:txBody>
          <a:bodyPr/>
          <a:lstStyle/>
          <a:p>
            <a:r>
              <a:rPr lang="ko-KR" altLang="en-US" b="1" dirty="0" smtClean="0"/>
              <a:t>시간표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캘린더 통합 앱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err="1" smtClean="0"/>
              <a:t>ColCal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2DEE1-13EC-4E78-ABF8-9E95CE3D79A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97671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데이터 모델</a:t>
            </a:r>
          </a:p>
        </p:txBody>
      </p:sp>
      <p:pic>
        <p:nvPicPr>
          <p:cNvPr id="6" name="내용 개체 틀 5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628800"/>
            <a:ext cx="5874670" cy="4497521"/>
          </a:xfrm>
        </p:spPr>
      </p:pic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데이터 모델</a:t>
            </a:r>
          </a:p>
        </p:txBody>
      </p:sp>
      <p:pic>
        <p:nvPicPr>
          <p:cNvPr id="6" name="내용 개체 틀 5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138" y="3068960"/>
            <a:ext cx="8968862" cy="648072"/>
          </a:xfrm>
        </p:spPr>
      </p:pic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제작 과정 중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2060848"/>
            <a:ext cx="8435280" cy="4425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3600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초기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포로토타입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상에서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Data Picker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와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Picker view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들을 수정해서 사용했는데 이것은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HIG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문서에 맞지 않는 것이었다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</a:p>
          <a:p>
            <a:pPr marL="342900" marR="0" lvl="0" indent="-342900" algn="l" defTabSz="3600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3600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ko-KR" altLang="en-US" sz="2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그래서 이 부분을 수정하여 </a:t>
            </a:r>
            <a:r>
              <a:rPr lang="en-US" altLang="ko-KR" sz="2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Table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이용하여 목록으로 변경하였다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/>
          <a:lstStyle/>
          <a:p>
            <a:r>
              <a:rPr lang="en-US" altLang="ko-KR" dirty="0" err="1" smtClean="0"/>
              <a:t>ColCal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ver</a:t>
            </a:r>
            <a:r>
              <a:rPr lang="en-US" altLang="ko-KR" dirty="0" smtClean="0"/>
              <a:t> 1.0.0</a:t>
            </a:r>
            <a:endParaRPr lang="ko-KR" altLang="en-US" dirty="0" smtClean="0"/>
          </a:p>
        </p:txBody>
      </p:sp>
      <p:pic>
        <p:nvPicPr>
          <p:cNvPr id="3" name="마지막 영상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5984" y="2143116"/>
            <a:ext cx="4857784" cy="3643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최초 </a:t>
            </a:r>
            <a:r>
              <a:rPr lang="en-US" altLang="ko-KR" dirty="0" smtClean="0"/>
              <a:t>ADS</a:t>
            </a:r>
            <a:endParaRPr lang="ko-KR" altLang="en-US" dirty="0"/>
          </a:p>
        </p:txBody>
      </p:sp>
      <p:sp>
        <p:nvSpPr>
          <p:cNvPr id="12290" name="내용 개체 틀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921299"/>
          </a:xfrm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졸업과 학점에 항상 신경을 써야하는 대학생들을 위해 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졸업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출석 등을 확인할 수 있는 대학 생활 앱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306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변경된 </a:t>
            </a:r>
            <a:r>
              <a:rPr lang="en-US" altLang="ko-KR" dirty="0" smtClean="0"/>
              <a:t>ADS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67544" y="3140968"/>
            <a:ext cx="8435280" cy="334523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학교 생활에 항상 신경을 써야하는 대학생들을 위해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졸업사정표 등 여러 정보를 저장하고 확인할 수 있는 대학 생활 앱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en-US" altLang="ko-KR" dirty="0" smtClean="0"/>
              <a:t>Persona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67544" y="2060848"/>
            <a:ext cx="8435280" cy="442535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ko-KR" sz="2800" dirty="0" smtClean="0">
                <a:latin typeface="+mn-ea"/>
              </a:rPr>
              <a:t>Persona ?</a:t>
            </a:r>
          </a:p>
          <a:p>
            <a:pPr lvl="1">
              <a:buFont typeface="Arial" charset="0"/>
              <a:buChar char="•"/>
            </a:pPr>
            <a:r>
              <a:rPr lang="ko-KR" altLang="en-US" sz="2800" dirty="0" smtClean="0">
                <a:latin typeface="+mn-ea"/>
              </a:rPr>
              <a:t>사용자를 보다 면밀하게 분석하기 위해 </a:t>
            </a:r>
            <a:r>
              <a:rPr lang="en-US" altLang="ko-KR" sz="2800" dirty="0" smtClean="0">
                <a:latin typeface="+mn-ea"/>
              </a:rPr>
              <a:t>“</a:t>
            </a:r>
            <a:r>
              <a:rPr lang="ko-KR" altLang="en-US" sz="2800" dirty="0" smtClean="0">
                <a:latin typeface="+mn-ea"/>
              </a:rPr>
              <a:t>전형적인 사용자</a:t>
            </a:r>
            <a:r>
              <a:rPr lang="en-US" altLang="ko-KR" sz="2800" dirty="0" smtClean="0">
                <a:latin typeface="+mn-ea"/>
              </a:rPr>
              <a:t>”</a:t>
            </a:r>
            <a:r>
              <a:rPr lang="ko-KR" altLang="en-US" sz="2800" dirty="0" smtClean="0">
                <a:latin typeface="+mn-ea"/>
              </a:rPr>
              <a:t>라 할 수 있는 가공의 인물을 만드는 것을 의미</a:t>
            </a:r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en-US" altLang="ko-KR" dirty="0" err="1" smtClean="0"/>
              <a:t>ColCal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Persona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67544" y="2780928"/>
            <a:ext cx="8435280" cy="3705275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ko-KR" altLang="en-US" sz="2800" dirty="0" smtClean="0">
                <a:latin typeface="+mn-ea"/>
              </a:rPr>
              <a:t>현재 </a:t>
            </a:r>
            <a:r>
              <a:rPr lang="en-US" altLang="ko-KR" sz="2800" dirty="0" smtClean="0">
                <a:latin typeface="+mn-ea"/>
              </a:rPr>
              <a:t>2</a:t>
            </a:r>
            <a:r>
              <a:rPr lang="ko-KR" altLang="en-US" sz="2800" dirty="0" smtClean="0">
                <a:latin typeface="+mn-ea"/>
              </a:rPr>
              <a:t>학년 재학 중인 대학생 </a:t>
            </a:r>
            <a:r>
              <a:rPr lang="en-US" altLang="ko-KR" sz="2800" dirty="0" smtClean="0">
                <a:latin typeface="+mn-ea"/>
              </a:rPr>
              <a:t>A</a:t>
            </a:r>
            <a:r>
              <a:rPr lang="ko-KR" altLang="en-US" sz="2800" dirty="0" smtClean="0">
                <a:latin typeface="+mn-ea"/>
              </a:rPr>
              <a:t>군은 졸업 조건을 얼마나 채웠는지 평균 학점은 얼마나 되는지 학인하고 오늘 수업은 무엇이 있는지 과제는 있는지 매일 확인한다</a:t>
            </a:r>
            <a:r>
              <a:rPr lang="en-US" altLang="ko-KR" sz="28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기본 정보 입력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67544" y="2780928"/>
            <a:ext cx="8435280" cy="3705275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ko-KR" altLang="en-US" sz="2800" dirty="0" smtClean="0">
                <a:latin typeface="+mn-ea"/>
              </a:rPr>
              <a:t>기본적으로 앱 등록 시 현재의 학년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학기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학과를 입력하고 이를 토대로 졸업요건 데이터를 받을 수 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ko-KR" altLang="en-US" sz="2800" dirty="0" smtClean="0">
                <a:latin typeface="+mn-ea"/>
              </a:rPr>
              <a:t>또는 졸업요건을 직접 입력할 수 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ko-KR" altLang="en-US" sz="2800" dirty="0" smtClean="0">
                <a:latin typeface="+mn-ea"/>
              </a:rPr>
              <a:t>이전까지의 학점 또한 입력할 수 있다</a:t>
            </a:r>
            <a:r>
              <a:rPr lang="en-US" altLang="ko-KR" sz="28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프로토타입</a:t>
            </a:r>
          </a:p>
        </p:txBody>
      </p:sp>
      <p:pic>
        <p:nvPicPr>
          <p:cNvPr id="4" name="colcalen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5984" y="2071678"/>
            <a:ext cx="4443439" cy="3332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데이터 모델</a:t>
            </a:r>
          </a:p>
        </p:txBody>
      </p:sp>
      <p:pic>
        <p:nvPicPr>
          <p:cNvPr id="5" name="내용 개체 틀 4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2348880"/>
            <a:ext cx="4629796" cy="2362530"/>
          </a:xfrm>
        </p:spPr>
      </p:pic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데이터 모델</a:t>
            </a:r>
          </a:p>
        </p:txBody>
      </p:sp>
      <p:pic>
        <p:nvPicPr>
          <p:cNvPr id="6" name="내용 개체 틀 5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0759" y="2615275"/>
            <a:ext cx="5782482" cy="1876687"/>
          </a:xfrm>
        </p:spPr>
      </p:pic>
    </p:spTree>
    <p:extLst>
      <p:ext uri="{BB962C8B-B14F-4D97-AF65-F5344CB8AC3E}">
        <p14:creationId xmlns="" xmlns:p14="http://schemas.microsoft.com/office/powerpoint/2010/main" val="3019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연 테마 1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defTabSz="360000"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대연 테마 1</Template>
  <TotalTime>7974</TotalTime>
  <Words>185</Words>
  <Application>Microsoft Office PowerPoint</Application>
  <PresentationFormat>화면 슬라이드 쇼(4:3)</PresentationFormat>
  <Paragraphs>27</Paragraphs>
  <Slides>13</Slides>
  <Notes>0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대연 테마 1</vt:lpstr>
      <vt:lpstr>시간표/캘린더 통합 앱 ColCal</vt:lpstr>
      <vt:lpstr>최초 ADS</vt:lpstr>
      <vt:lpstr>변경된 ADS</vt:lpstr>
      <vt:lpstr>Persona</vt:lpstr>
      <vt:lpstr>ColCal의 Persona</vt:lpstr>
      <vt:lpstr>기본 정보 입력</vt:lpstr>
      <vt:lpstr>프로토타입</vt:lpstr>
      <vt:lpstr>데이터 모델</vt:lpstr>
      <vt:lpstr>데이터 모델</vt:lpstr>
      <vt:lpstr>데이터 모델</vt:lpstr>
      <vt:lpstr>데이터 모델</vt:lpstr>
      <vt:lpstr>제작 과정 중</vt:lpstr>
      <vt:lpstr>ColCal ver 1.0.0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웹디자인</dc:title>
  <dc:creator>server1</dc:creator>
  <cp:lastModifiedBy>sbk0418@hanmail.net</cp:lastModifiedBy>
  <cp:revision>793</cp:revision>
  <dcterms:created xsi:type="dcterms:W3CDTF">2006-08-29T06:15:50Z</dcterms:created>
  <dcterms:modified xsi:type="dcterms:W3CDTF">2016-02-23T05:35:00Z</dcterms:modified>
</cp:coreProperties>
</file>