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0190-106F-482B-9377-FF0BFBFC674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2C74-CB72-41B0-91E4-9EE453A9FA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 smtClean="0"/>
              <a:t>Fitpair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구정우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운동은 혼자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 descr="페이스북 스크린샷1-블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89040"/>
            <a:ext cx="4724400" cy="2171700"/>
          </a:xfrm>
        </p:spPr>
      </p:pic>
      <p:pic>
        <p:nvPicPr>
          <p:cNvPr id="9" name="그림 8" descr="페이스북 스크린샷2-블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00808"/>
            <a:ext cx="4667250" cy="1209675"/>
          </a:xfrm>
          <a:prstGeom prst="rect">
            <a:avLst/>
          </a:prstGeom>
        </p:spPr>
      </p:pic>
      <p:pic>
        <p:nvPicPr>
          <p:cNvPr id="10" name="그림 9" descr="페이스북 스크린샷3-블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5013176"/>
            <a:ext cx="4714875" cy="1600200"/>
          </a:xfrm>
          <a:prstGeom prst="rect">
            <a:avLst/>
          </a:prstGeom>
        </p:spPr>
      </p:pic>
      <p:pic>
        <p:nvPicPr>
          <p:cNvPr id="11" name="그림 10" descr="페이스북 스크린샷4-블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2780928"/>
            <a:ext cx="471487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파트너는 </a:t>
            </a:r>
            <a:r>
              <a:rPr lang="en-US" altLang="ko-KR" dirty="0" err="1" smtClean="0"/>
              <a:t>Fitpair</a:t>
            </a:r>
            <a:r>
              <a:rPr lang="ko-KR" altLang="en-US" dirty="0" smtClean="0"/>
              <a:t>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ADS</a:t>
            </a:r>
            <a:r>
              <a:rPr lang="en-US" altLang="ko-KR" sz="2000" dirty="0" smtClean="0"/>
              <a:t>(app definition statement)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바쁜 현대인은 정기적 운동 파트너를 찾기 쉽지 않다</a:t>
            </a:r>
            <a:endParaRPr lang="en-US" altLang="ko-KR" dirty="0" smtClean="0"/>
          </a:p>
          <a:p>
            <a:r>
              <a:rPr lang="ko-KR" altLang="en-US" dirty="0" smtClean="0"/>
              <a:t>근력운동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크로스핏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보디빌딩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파트너를 실시간으로 찾아준다</a:t>
            </a:r>
            <a:endParaRPr lang="en-US" altLang="ko-KR" dirty="0"/>
          </a:p>
          <a:p>
            <a:r>
              <a:rPr lang="ko-KR" altLang="en-US" dirty="0" smtClean="0"/>
              <a:t>운동부위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스케줄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장소를 매칭하여 유효파트너를 선정해준다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살 대기업에 다니는 </a:t>
            </a:r>
            <a:r>
              <a:rPr lang="ko-KR" altLang="en-US" dirty="0" err="1" smtClean="0"/>
              <a:t>김파워</a:t>
            </a:r>
            <a:r>
              <a:rPr lang="ko-KR" altLang="en-US" dirty="0" smtClean="0"/>
              <a:t> 씨는 </a:t>
            </a:r>
            <a:r>
              <a:rPr lang="ko-KR" altLang="en-US" dirty="0" err="1" smtClean="0"/>
              <a:t>웨이트</a:t>
            </a:r>
            <a:r>
              <a:rPr lang="ko-KR" altLang="en-US" dirty="0" smtClean="0"/>
              <a:t> 운동 </a:t>
            </a:r>
            <a:r>
              <a:rPr lang="ko-KR" altLang="en-US" dirty="0" err="1" smtClean="0"/>
              <a:t>매니아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잦은 야근으로 인해 운동 스케줄은 언제나 뒤죽박죽입니다</a:t>
            </a:r>
            <a:endParaRPr lang="en-US" altLang="ko-KR" dirty="0" smtClean="0"/>
          </a:p>
          <a:p>
            <a:r>
              <a:rPr lang="ko-KR" altLang="en-US" dirty="0" smtClean="0"/>
              <a:t>자신과 같이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운동부위가 맞는 사람을 찾고 싶지만 쉽지 않습니다</a:t>
            </a:r>
            <a:endParaRPr lang="en-US" altLang="ko-KR" dirty="0" smtClean="0"/>
          </a:p>
          <a:p>
            <a:r>
              <a:rPr lang="en-US" altLang="ko-KR" dirty="0" err="1" smtClean="0"/>
              <a:t>Fitpair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그날그날 실시간으로 원하는 파트너를 찾아 운동을 같이 합니다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멘탈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프로필과 이전의 </a:t>
            </a:r>
            <a:r>
              <a:rPr lang="ko-KR" altLang="en-US" dirty="0" err="1" smtClean="0"/>
              <a:t>포스팅을</a:t>
            </a:r>
            <a:r>
              <a:rPr lang="ko-KR" altLang="en-US" dirty="0" smtClean="0"/>
              <a:t> 통해 자동으로 관심 있을 </a:t>
            </a:r>
            <a:r>
              <a:rPr lang="ko-KR" altLang="en-US" dirty="0" err="1" smtClean="0"/>
              <a:t>포스팅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파트너를 보여준다</a:t>
            </a:r>
            <a:endParaRPr lang="en-US" altLang="ko-KR" dirty="0" smtClean="0"/>
          </a:p>
          <a:p>
            <a:r>
              <a:rPr lang="ko-KR" altLang="en-US" dirty="0" smtClean="0"/>
              <a:t>내가 원하는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 부위를 정하여 구인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포스팅을</a:t>
            </a:r>
            <a:r>
              <a:rPr lang="ko-KR" altLang="en-US" dirty="0" smtClean="0"/>
              <a:t> 할 수 있다</a:t>
            </a:r>
            <a:endParaRPr lang="en-US" altLang="ko-KR" dirty="0" smtClean="0"/>
          </a:p>
          <a:p>
            <a:r>
              <a:rPr lang="ko-KR" altLang="en-US" dirty="0" smtClean="0"/>
              <a:t>검색 기능으로 원하는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 부위를 입력하여 그것과 맞는 파트너를 찾을 수 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Fitpair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4" name="내용 개체 틀 3" descr="스크린샷 2016-01-26 오전 11.01.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16832"/>
            <a:ext cx="2417212" cy="4250701"/>
          </a:xfrm>
        </p:spPr>
      </p:pic>
      <p:pic>
        <p:nvPicPr>
          <p:cNvPr id="5" name="그림 4" descr="스크린샷 2016-01-26 오후 2.28.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916832"/>
            <a:ext cx="2448272" cy="42652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</a:t>
            </a:r>
            <a:endParaRPr lang="ko-KR" altLang="en-US" dirty="0"/>
          </a:p>
        </p:txBody>
      </p:sp>
      <p:pic>
        <p:nvPicPr>
          <p:cNvPr id="4" name="내용 개체 틀 3" descr="데이터모델 코드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68760"/>
            <a:ext cx="7128792" cy="531955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129</Words>
  <Application>Microsoft Office PowerPoint</Application>
  <PresentationFormat>화면 슬라이드 쇼(4:3)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Fitpair</vt:lpstr>
      <vt:lpstr>운동은 혼자?</vt:lpstr>
      <vt:lpstr>파트너는 Fitpair로!</vt:lpstr>
      <vt:lpstr>ADS(app definition statement)</vt:lpstr>
      <vt:lpstr>Persona</vt:lpstr>
      <vt:lpstr>멘탈 모델</vt:lpstr>
      <vt:lpstr>Fitpair 이미지</vt:lpstr>
      <vt:lpstr>Data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Fitpair</dc:title>
  <dc:creator>USER</dc:creator>
  <cp:lastModifiedBy>USER</cp:lastModifiedBy>
  <cp:revision>11</cp:revision>
  <dcterms:created xsi:type="dcterms:W3CDTF">2016-02-22T13:14:11Z</dcterms:created>
  <dcterms:modified xsi:type="dcterms:W3CDTF">2016-02-22T14:52:07Z</dcterms:modified>
</cp:coreProperties>
</file>