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2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DC437E9-BBEE-4281-B5EB-4F2745585D68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4A898B2-8E3C-4DE9-B048-70F16BEEC4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MusicSheet</a:t>
            </a:r>
            <a:r>
              <a:rPr lang="en-US" altLang="ko-KR" dirty="0" smtClean="0"/>
              <a:t> Manager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전기전자전파공학부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r>
              <a:rPr lang="en-US" altLang="ko-KR" dirty="0" smtClean="0"/>
              <a:t>2011171081 </a:t>
            </a:r>
            <a:r>
              <a:rPr lang="ko-KR" altLang="en-US" dirty="0" smtClean="0"/>
              <a:t>이지</a:t>
            </a:r>
            <a:r>
              <a:rPr lang="ko-KR" altLang="en-US" dirty="0"/>
              <a:t>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4500594" cy="642942"/>
          </a:xfrm>
        </p:spPr>
        <p:txBody>
          <a:bodyPr/>
          <a:lstStyle/>
          <a:p>
            <a:r>
              <a:rPr lang="en-US" altLang="ko-KR" dirty="0" smtClean="0"/>
              <a:t>6. UI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 수준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1670" y="2895897"/>
            <a:ext cx="5072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/>
              <a:t>동영상 시청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2857496"/>
            <a:ext cx="4500594" cy="642942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257176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 </a:t>
            </a:r>
            <a:r>
              <a:rPr lang="en-US" altLang="ko-KR" dirty="0" smtClean="0"/>
              <a:t>ADS </a:t>
            </a:r>
            <a:r>
              <a:rPr lang="ko-KR" altLang="en-US" dirty="0" smtClean="0"/>
              <a:t>및 페르소나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 Mockup </a:t>
            </a:r>
            <a:r>
              <a:rPr lang="en-US" altLang="ko-KR" dirty="0" smtClean="0"/>
              <a:t>sketch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나에게 닥친 시련 및 극복과정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발전 단계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 데이터모델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 UI </a:t>
            </a:r>
            <a:r>
              <a:rPr lang="ko-KR" altLang="en-US" dirty="0" smtClean="0"/>
              <a:t>구동 수준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최종 구동 동영상 시청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2000264" cy="642942"/>
          </a:xfrm>
        </p:spPr>
        <p:txBody>
          <a:bodyPr>
            <a:normAutofit/>
          </a:bodyPr>
          <a:lstStyle/>
          <a:p>
            <a:r>
              <a:rPr lang="ko-KR" altLang="en-US" smtClean="0"/>
              <a:t>발표순서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2071678"/>
            <a:ext cx="8183880" cy="107157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피아노연주를 취미로 하고 </a:t>
            </a:r>
            <a:r>
              <a:rPr lang="ko-KR" altLang="en-US" sz="1800" dirty="0" err="1"/>
              <a:t>모바일</a:t>
            </a:r>
            <a:r>
              <a:rPr lang="ko-KR" altLang="en-US" sz="1800" dirty="0"/>
              <a:t> 디바이스로 악보를 </a:t>
            </a:r>
            <a:r>
              <a:rPr lang="ko-KR" altLang="en-US" sz="1800" dirty="0" smtClean="0"/>
              <a:t>보는 사람들을 </a:t>
            </a:r>
            <a:r>
              <a:rPr lang="ko-KR" altLang="en-US" sz="1800" dirty="0"/>
              <a:t>위한 악보를 자동으로 넘겨주는 </a:t>
            </a:r>
            <a:r>
              <a:rPr lang="ko-KR" altLang="en-US" sz="1800" dirty="0" err="1" smtClean="0"/>
              <a:t>앱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034" y="3929066"/>
            <a:ext cx="8183880" cy="150019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1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고려대학교 학생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는 평소 아이패드나 아이폰으로 악보를 보면서 피아노를 즐겨 연주한다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그러나 그는 피아노를 연주할 때 악보가 작게 보이기도 하고 또한 악보를 넘길 때 연주를 멈춰야 하므로 매우 불편함을 느낀다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28662" y="1428736"/>
            <a:ext cx="1428760" cy="642942"/>
          </a:xfrm>
        </p:spPr>
        <p:txBody>
          <a:bodyPr/>
          <a:lstStyle/>
          <a:p>
            <a:r>
              <a:rPr lang="en-US" altLang="ko-KR" sz="2800" dirty="0" smtClean="0"/>
              <a:t>ADS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928662" y="3286124"/>
            <a:ext cx="1928826" cy="64294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페르소</a:t>
            </a:r>
            <a:r>
              <a:rPr lang="ko-KR" altLang="en-US" sz="28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나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42910" y="571480"/>
            <a:ext cx="4500594" cy="64294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1. ADS </a:t>
            </a:r>
            <a:r>
              <a:rPr lang="ko-KR" altLang="en-US" sz="36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및 페르소나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4714908" cy="64294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Mockup sketch</a:t>
            </a:r>
            <a:endParaRPr lang="ko-KR" altLang="en-US" dirty="0"/>
          </a:p>
        </p:txBody>
      </p:sp>
      <p:pic>
        <p:nvPicPr>
          <p:cNvPr id="4" name="내용 개체 틀 3" descr="화이트보드_160119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357298"/>
            <a:ext cx="2357454" cy="4138640"/>
          </a:xfrm>
        </p:spPr>
      </p:pic>
      <p:pic>
        <p:nvPicPr>
          <p:cNvPr id="5" name="그림 4" descr="화이트보드_160119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1357298"/>
            <a:ext cx="2388256" cy="4143405"/>
          </a:xfrm>
          <a:prstGeom prst="rect">
            <a:avLst/>
          </a:prstGeom>
        </p:spPr>
      </p:pic>
      <p:pic>
        <p:nvPicPr>
          <p:cNvPr id="6" name="그림 5" descr="화이트보드_160119_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8" y="1357298"/>
            <a:ext cx="2428892" cy="4171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4348" y="550070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앱의</a:t>
            </a:r>
            <a:r>
              <a:rPr lang="ko-KR" altLang="en-US" dirty="0" smtClean="0"/>
              <a:t> 시작화면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8992" y="550070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불러오기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5074" y="550070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악보를 선택했을 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4857784" cy="64294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Mockup sketch</a:t>
            </a:r>
            <a:endParaRPr lang="ko-KR" altLang="en-US" dirty="0"/>
          </a:p>
        </p:txBody>
      </p:sp>
      <p:pic>
        <p:nvPicPr>
          <p:cNvPr id="8" name="그림 7" descr="화이트보드_160119_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9164" y="1357298"/>
            <a:ext cx="2417282" cy="4158700"/>
          </a:xfrm>
          <a:prstGeom prst="rect">
            <a:avLst/>
          </a:prstGeom>
        </p:spPr>
      </p:pic>
      <p:pic>
        <p:nvPicPr>
          <p:cNvPr id="9" name="그림 8" descr="화이트보드_160119_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1285860"/>
            <a:ext cx="2428891" cy="4209292"/>
          </a:xfrm>
          <a:prstGeom prst="rect">
            <a:avLst/>
          </a:prstGeom>
        </p:spPr>
      </p:pic>
      <p:pic>
        <p:nvPicPr>
          <p:cNvPr id="11" name="그림 10" descr="화이트보드_160119_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48" y="1357298"/>
            <a:ext cx="2428892" cy="41719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348" y="550070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악보를 선택했을 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0430" y="550070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Landscape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550070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메트로</a:t>
            </a:r>
            <a:r>
              <a:rPr lang="ko-KR" altLang="en-US" dirty="0"/>
              <a:t>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785926"/>
            <a:ext cx="8183880" cy="78581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악보 </a:t>
            </a:r>
            <a:r>
              <a:rPr lang="en-US" altLang="ko-KR" sz="1800" dirty="0" smtClean="0"/>
              <a:t>PDF</a:t>
            </a:r>
            <a:r>
              <a:rPr lang="ko-KR" altLang="en-US" sz="1800" dirty="0" smtClean="0"/>
              <a:t>파일에서 악보화면을 차례대로 </a:t>
            </a:r>
            <a:r>
              <a:rPr lang="ko-KR" altLang="en-US" sz="1800" dirty="0" err="1" smtClean="0"/>
              <a:t>북마크</a:t>
            </a:r>
            <a:r>
              <a:rPr lang="ko-KR" altLang="en-US" sz="1800" dirty="0" smtClean="0"/>
              <a:t> 해둠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  -&gt; </a:t>
            </a:r>
            <a:r>
              <a:rPr lang="ko-KR" altLang="en-US" sz="1800" dirty="0" smtClean="0"/>
              <a:t>설정한 </a:t>
            </a:r>
            <a:r>
              <a:rPr lang="en-US" altLang="ko-KR" sz="1800" dirty="0" smtClean="0"/>
              <a:t>BPM</a:t>
            </a:r>
            <a:r>
              <a:rPr lang="ko-KR" altLang="en-US" sz="1800" dirty="0" smtClean="0"/>
              <a:t>에 맞춰서 북마크 순서대로 이동</a:t>
            </a:r>
            <a:endParaRPr lang="en-US" altLang="ko-KR" sz="18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034" y="4286256"/>
            <a:ext cx="8183880" cy="150019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1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악보의 마디를 자동으로 인식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1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인식한 악보를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길게 </a:t>
            </a:r>
            <a:r>
              <a:rPr lang="ko-KR" altLang="en-US" dirty="0" err="1" smtClean="0"/>
              <a:t>이어붙여</a:t>
            </a:r>
            <a:r>
              <a:rPr lang="ko-KR" altLang="en-US" dirty="0" smtClean="0"/>
              <a:t> 설정한 </a:t>
            </a:r>
            <a:r>
              <a:rPr lang="en-US" altLang="ko-KR" dirty="0" smtClean="0"/>
              <a:t>BPM</a:t>
            </a:r>
            <a:r>
              <a:rPr lang="ko-KR" altLang="en-US" dirty="0" smtClean="0"/>
              <a:t>에 따라 옆으로 스크롤 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28662" y="1357298"/>
            <a:ext cx="4786346" cy="428628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초기에 구상한 악보 넘기기 방식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42910" y="571480"/>
            <a:ext cx="6929486" cy="64294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en-US" altLang="ko-KR" sz="36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ko-KR" altLang="en-US" sz="36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나에게 닥친 시련 및 극복과정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928662" y="2643182"/>
            <a:ext cx="4786346" cy="428628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문제점 </a:t>
            </a:r>
            <a:r>
              <a:rPr lang="ko-KR" altLang="en-US" sz="2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발</a:t>
            </a:r>
            <a:r>
              <a:rPr lang="ko-KR" altLang="en-US" sz="2000" b="1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견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00034" y="3000372"/>
            <a:ext cx="8183880" cy="78581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1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ko-KR" altLang="en-US" dirty="0" err="1" smtClean="0"/>
              <a:t>북마크한</a:t>
            </a:r>
            <a:r>
              <a:rPr lang="ko-KR" altLang="en-US" dirty="0" smtClean="0"/>
              <a:t> 화면마다 포함된 마디수가 달라서 한가지 </a:t>
            </a:r>
            <a:r>
              <a:rPr lang="en-US" altLang="ko-KR" dirty="0" smtClean="0"/>
              <a:t>BPM</a:t>
            </a:r>
            <a:r>
              <a:rPr lang="ko-KR" altLang="en-US" dirty="0" smtClean="0"/>
              <a:t>유지 불가 </a:t>
            </a:r>
            <a:endParaRPr lang="en-US" altLang="ko-KR" dirty="0" smtClean="0"/>
          </a:p>
          <a:p>
            <a:pPr marL="265176" marR="0" lvl="0" indent="-265176" algn="l" defTabSz="914400" rtl="0" eaLnBrk="1" fontAlgn="auto" latinLnBrk="1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ko-KR" altLang="en-US" dirty="0" smtClean="0"/>
              <a:t>매 화면마다 </a:t>
            </a:r>
            <a:r>
              <a:rPr lang="ko-KR" altLang="en-US" dirty="0" err="1" smtClean="0"/>
              <a:t>북마크를</a:t>
            </a:r>
            <a:r>
              <a:rPr lang="ko-KR" altLang="en-US" dirty="0" smtClean="0"/>
              <a:t> 하기 번거로움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28662" y="3929066"/>
            <a:ext cx="4786346" cy="428628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문제의 해결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5143536" cy="6429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발전단계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1" name="그림 10" descr="화이트보드_160119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357298"/>
            <a:ext cx="2428892" cy="41719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29322" y="163090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“</a:t>
            </a:r>
            <a:r>
              <a:rPr lang="ko-KR" altLang="en-US" dirty="0" smtClean="0"/>
              <a:t>인식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43174" y="1571612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85984" y="1571612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0034" y="5214950"/>
            <a:ext cx="242889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00232" y="1500174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1785926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728" y="4907173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9322" y="213097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Bpm</a:t>
            </a:r>
            <a:r>
              <a:rPr lang="ko-KR" altLang="en-US" dirty="0" smtClean="0"/>
              <a:t>값을 직접 표기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29322" y="26310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1027" name="Picture 3" descr="F:\앱개발\스크린샷 2016-02-22 오후 7.02.2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5231" y="1357298"/>
            <a:ext cx="2401215" cy="4286280"/>
          </a:xfrm>
          <a:prstGeom prst="rect">
            <a:avLst/>
          </a:prstGeom>
          <a:noFill/>
        </p:spPr>
      </p:pic>
      <p:sp>
        <p:nvSpPr>
          <p:cNvPr id="22" name="오른쪽 화살표 21"/>
          <p:cNvSpPr/>
          <p:nvPr/>
        </p:nvSpPr>
        <p:spPr>
          <a:xfrm>
            <a:off x="3000364" y="3500438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화이트보드_160119_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349236" y="436659"/>
            <a:ext cx="2159247" cy="37147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5072098" cy="6429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발전단계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00562" y="163090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 추가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28662" y="2928934"/>
            <a:ext cx="278608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2910" y="1285860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910" y="2928934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00562" y="213097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슬라이더 및 </a:t>
            </a:r>
            <a:r>
              <a:rPr lang="en-US" altLang="ko-KR" dirty="0" smtClean="0"/>
              <a:t>play, stop</a:t>
            </a:r>
            <a:r>
              <a:rPr lang="ko-KR" altLang="en-US" dirty="0" smtClean="0"/>
              <a:t>버튼 추가</a:t>
            </a:r>
            <a:endParaRPr lang="ko-KR" altLang="en-US" dirty="0"/>
          </a:p>
        </p:txBody>
      </p:sp>
      <p:pic>
        <p:nvPicPr>
          <p:cNvPr id="22" name="Picture 4" descr="F:\앱개발\스크린샷 2016-02-22 오후 7.07.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3786190"/>
            <a:ext cx="3714775" cy="2092830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642910" y="1285860"/>
            <a:ext cx="342902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2214546" y="3429000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00562" y="264318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전환 방식을 스크롤 </a:t>
            </a:r>
            <a:r>
              <a:rPr lang="ko-KR" altLang="en-US" dirty="0" err="1" smtClean="0"/>
              <a:t>형식으</a:t>
            </a:r>
            <a:endParaRPr lang="en-US" altLang="ko-KR" dirty="0" smtClean="0"/>
          </a:p>
          <a:p>
            <a:r>
              <a:rPr lang="ko-KR" altLang="en-US" dirty="0" smtClean="0"/>
              <a:t>  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4500594" cy="642942"/>
          </a:xfrm>
        </p:spPr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1670" y="1285860"/>
            <a:ext cx="5072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Class Sheet{</a:t>
            </a:r>
          </a:p>
          <a:p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title:String</a:t>
            </a:r>
            <a:r>
              <a:rPr lang="en-US" altLang="ko-KR" sz="2400" dirty="0" smtClean="0"/>
              <a:t>? = nil</a:t>
            </a:r>
          </a:p>
          <a:p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barNumber:Int</a:t>
            </a:r>
            <a:r>
              <a:rPr lang="en-US" altLang="ko-KR" sz="2400" dirty="0" smtClean="0"/>
              <a:t>? = nil</a:t>
            </a:r>
          </a:p>
          <a:p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beat:Double</a:t>
            </a:r>
            <a:r>
              <a:rPr lang="en-US" altLang="ko-KR" sz="2400" dirty="0" smtClean="0"/>
              <a:t>? = nil</a:t>
            </a:r>
          </a:p>
          <a:p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bpm:Double</a:t>
            </a:r>
            <a:r>
              <a:rPr lang="en-US" altLang="ko-KR" sz="2400" dirty="0" smtClean="0"/>
              <a:t>? = nil</a:t>
            </a:r>
          </a:p>
          <a:p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progress:Double</a:t>
            </a:r>
            <a:r>
              <a:rPr lang="en-US" altLang="ko-KR" sz="2400" dirty="0" smtClean="0"/>
              <a:t>? = nil</a:t>
            </a:r>
          </a:p>
          <a:p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repeatmark:Double</a:t>
            </a:r>
            <a:r>
              <a:rPr lang="en-US" altLang="ko-KR" sz="2400" dirty="0" smtClean="0"/>
              <a:t>? = nil</a:t>
            </a:r>
          </a:p>
          <a:p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imgeFile:String</a:t>
            </a:r>
            <a:r>
              <a:rPr lang="en-US" altLang="ko-KR" sz="2400" dirty="0" smtClean="0"/>
              <a:t>? = nil</a:t>
            </a:r>
          </a:p>
          <a:p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pdfFile:String</a:t>
            </a:r>
            <a:r>
              <a:rPr lang="en-US" altLang="ko-KR" sz="2400" dirty="0" smtClean="0"/>
              <a:t>? = nil</a:t>
            </a:r>
          </a:p>
          <a:p>
            <a:r>
              <a:rPr lang="en-US" altLang="ko-KR" sz="2400" dirty="0" smtClean="0"/>
              <a:t>}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209</TotalTime>
  <Words>283</Words>
  <Application>Microsoft Office PowerPoint</Application>
  <PresentationFormat>화면 슬라이드 쇼(4:3)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모양</vt:lpstr>
      <vt:lpstr>MusicSheet Manager</vt:lpstr>
      <vt:lpstr>발표순서</vt:lpstr>
      <vt:lpstr>ADS</vt:lpstr>
      <vt:lpstr>2. Mockup sketch</vt:lpstr>
      <vt:lpstr>2. Mockup sketch</vt:lpstr>
      <vt:lpstr>초기에 구상한 악보 넘기기 방식</vt:lpstr>
      <vt:lpstr>4. 프로토타입 발전단계 1</vt:lpstr>
      <vt:lpstr>4. 프로토타입 발전단계 2</vt:lpstr>
      <vt:lpstr>5. 데이터 모델</vt:lpstr>
      <vt:lpstr>6. UI 구동 수준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dannyjh32</dc:creator>
  <cp:lastModifiedBy>dannyjh32</cp:lastModifiedBy>
  <cp:revision>21</cp:revision>
  <dcterms:created xsi:type="dcterms:W3CDTF">2016-02-22T08:40:42Z</dcterms:created>
  <dcterms:modified xsi:type="dcterms:W3CDTF">2016-02-23T13:49:18Z</dcterms:modified>
</cp:coreProperties>
</file>