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2"/>
  </p:sldMasterIdLst>
  <p:sldIdLst>
    <p:sldId id="256" r:id="rId93"/>
    <p:sldId id="257" r:id="rId94"/>
    <p:sldId id="258" r:id="rId95"/>
    <p:sldId id="259" r:id="rId96"/>
    <p:sldId id="260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97" Type="http://schemas.openxmlformats.org/officeDocument/2006/relationships/slide" Target="slides/slide5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customXml" Target="../customXml/item87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slide" Target="slides/slide1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slide" Target="slides/slide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16A1-A9D2-4534-A9F0-64D5273DC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C4E58-33FB-421D-9464-E9A52A0E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6F07-8074-470A-864B-A256A77D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0BF9-3DE8-44FB-8EB1-4BEEABE2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1E2A-9BA2-407A-A7C4-DE756463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8FC-82C3-434D-ABF7-422B7D42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FE08-37CF-42CC-97D2-7C26F3E58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2804-9A26-4B18-8D55-B06DCF2E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6AC2-055E-479B-8549-124ABC15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353B1-47FB-4B68-BB2A-EF6CF3D7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DF3DE-A9C5-4D6C-B3D5-E5B7A35E3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24F6B-9F72-4688-A614-203945E3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170D-9613-44D8-8FE7-08987BA1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DF7D-D72C-4979-A4C6-0FAA7145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7413-C698-40AA-9C31-1F5F7420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E7B1-4B53-40B8-80E6-787F9505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35084-1AED-48B6-AF88-C7004A01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AB80-72AD-4F8A-98E4-169D7E50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40E6-BDEF-41A6-BE79-06C3BDAB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B41E9-2E8A-4511-BE93-86456999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F55C-605C-4869-A01E-95F8E9C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AA95-56EF-4B4B-9C64-6C35B235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CA5E-AAD8-47C1-89C4-A4F04134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0C20-24F5-4093-AFA0-70D0150C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4E86-D4A3-41E8-B933-6528ADC6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68B8-F1C3-4722-8CB2-1BE6A4E7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2F59-FDFF-4E71-9040-E76689A91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87792-484D-4FAD-9B70-4A86E61D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E6D62-39D4-428C-A883-522085D2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FA135-AF1A-4135-9D2A-EFEFA5D7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CDC3-2FCD-45E8-8613-C8F2BA4E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7912-5414-4EBF-945F-C9ECDFE2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3ADF-8328-4DFA-8D4D-10B577F9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E9A25-EF38-42FE-8552-B55CAE74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2256-9A78-459D-AAC4-961EB41EF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68F95-E19E-4997-BDCC-6505AFF59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9619C-073F-44AF-8485-CB2E7F91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22B30-615E-4325-BB46-6D01704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4711A-1087-492E-AA18-525BD694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43E-6889-44E8-BE44-67681A8E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1715E-C834-4C30-9E57-4D3296A7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AD47-F951-4D80-8AE8-EE978E7D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F51D-6614-4D82-9A9F-E6A49DDE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76038-1472-497C-96EC-4B8162FF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5AF90-D098-454D-9BFE-B33556CD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6A9A7-2E66-4375-B3A0-BA09753B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5BB1-017E-40A0-B130-1869496B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28BD-351F-4353-9C24-6929CE18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76C47-CA0D-49ED-AB1E-A75C07A35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5C6A-8BE8-44FA-845B-887054CD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4133-746B-4A2E-80B0-6E951B27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B484-E4F5-4C8D-AF0B-2867A3C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3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613B-D35C-4BB2-85B1-91315A11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3EF5-D959-48E8-A2ED-36AB99CD8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E7F40-A79D-4AE8-A094-1130C4FB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5925-DC93-4178-A964-37E349FF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DD8B-4539-4B9A-B6E5-3B0663E8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3FA6-6E27-4FFD-96B6-3EB4DED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5BC87-6160-48EA-BE52-2D5E6B71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2E79D-DE47-4012-9E3E-BAAC6D8D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1420-0B86-42AB-B847-F2154F08A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F46B-2921-494F-98C4-7FD66BE72C7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EA89-409F-4525-9369-7C8EA6751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12F3-B6AE-4AE5-A863-802D1D07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1305-3915-43D0-9FEB-2B0E25883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3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5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.xml"/><Relationship Id="rId13" Type="http://schemas.openxmlformats.org/officeDocument/2006/relationships/customXml" Target="../../customXml/item21.xml"/><Relationship Id="rId18" Type="http://schemas.openxmlformats.org/officeDocument/2006/relationships/customXml" Target="../../customXml/item26.xml"/><Relationship Id="rId26" Type="http://schemas.openxmlformats.org/officeDocument/2006/relationships/customXml" Target="../../customXml/item34.xml"/><Relationship Id="rId39" Type="http://schemas.openxmlformats.org/officeDocument/2006/relationships/slide" Target="slide3.xml"/><Relationship Id="rId3" Type="http://schemas.openxmlformats.org/officeDocument/2006/relationships/customXml" Target="../../customXml/item10.xml"/><Relationship Id="rId21" Type="http://schemas.openxmlformats.org/officeDocument/2006/relationships/customXml" Target="../../customXml/item29.xml"/><Relationship Id="rId34" Type="http://schemas.openxmlformats.org/officeDocument/2006/relationships/image" Target="../media/image4.png"/><Relationship Id="rId42" Type="http://schemas.openxmlformats.org/officeDocument/2006/relationships/image" Target="../media/image10.jpeg"/><Relationship Id="rId7" Type="http://schemas.openxmlformats.org/officeDocument/2006/relationships/customXml" Target="../../customXml/item15.xml"/><Relationship Id="rId12" Type="http://schemas.openxmlformats.org/officeDocument/2006/relationships/customXml" Target="../../customXml/item20.xml"/><Relationship Id="rId17" Type="http://schemas.openxmlformats.org/officeDocument/2006/relationships/customXml" Target="../../customXml/item25.xml"/><Relationship Id="rId25" Type="http://schemas.openxmlformats.org/officeDocument/2006/relationships/customXml" Target="../../customXml/item33.xml"/><Relationship Id="rId33" Type="http://schemas.openxmlformats.org/officeDocument/2006/relationships/image" Target="../media/image3.png"/><Relationship Id="rId38" Type="http://schemas.openxmlformats.org/officeDocument/2006/relationships/slide" Target="slide2.xml"/><Relationship Id="rId46" Type="http://schemas.openxmlformats.org/officeDocument/2006/relationships/image" Target="../media/image14.png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24.xml"/><Relationship Id="rId20" Type="http://schemas.openxmlformats.org/officeDocument/2006/relationships/customXml" Target="../../customXml/item28.xml"/><Relationship Id="rId29" Type="http://schemas.openxmlformats.org/officeDocument/2006/relationships/customXml" Target="../../customXml/item37.xml"/><Relationship Id="rId41" Type="http://schemas.openxmlformats.org/officeDocument/2006/relationships/image" Target="../media/image9.jpeg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19.xml"/><Relationship Id="rId24" Type="http://schemas.openxmlformats.org/officeDocument/2006/relationships/customXml" Target="../../customXml/item32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8.png"/><Relationship Id="rId45" Type="http://schemas.openxmlformats.org/officeDocument/2006/relationships/image" Target="../media/image13.jpeg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23.xml"/><Relationship Id="rId23" Type="http://schemas.openxmlformats.org/officeDocument/2006/relationships/customXml" Target="../../customXml/item31.xml"/><Relationship Id="rId28" Type="http://schemas.openxmlformats.org/officeDocument/2006/relationships/customXml" Target="../../customXml/item36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8.xml"/><Relationship Id="rId19" Type="http://schemas.openxmlformats.org/officeDocument/2006/relationships/customXml" Target="../../customXml/item27.xml"/><Relationship Id="rId31" Type="http://schemas.openxmlformats.org/officeDocument/2006/relationships/image" Target="../media/image1.png"/><Relationship Id="rId44" Type="http://schemas.openxmlformats.org/officeDocument/2006/relationships/image" Target="../media/image12.jpeg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22.xml"/><Relationship Id="rId22" Type="http://schemas.openxmlformats.org/officeDocument/2006/relationships/customXml" Target="../../customXml/item30.xml"/><Relationship Id="rId27" Type="http://schemas.openxmlformats.org/officeDocument/2006/relationships/customXml" Target="../../customXml/item35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13" Type="http://schemas.openxmlformats.org/officeDocument/2006/relationships/customXml" Target="../../customXml/item48.xml"/><Relationship Id="rId18" Type="http://schemas.openxmlformats.org/officeDocument/2006/relationships/customXml" Target="../../customXml/item53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38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42.xml"/><Relationship Id="rId12" Type="http://schemas.openxmlformats.org/officeDocument/2006/relationships/customXml" Target="../../customXml/item47.xml"/><Relationship Id="rId17" Type="http://schemas.openxmlformats.org/officeDocument/2006/relationships/customXml" Target="../../customXml/item52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9.xml"/><Relationship Id="rId16" Type="http://schemas.openxmlformats.org/officeDocument/2006/relationships/customXml" Target="../../customXml/item51.xml"/><Relationship Id="rId20" Type="http://schemas.openxmlformats.org/officeDocument/2006/relationships/image" Target="../media/image1.png"/><Relationship Id="rId29" Type="http://schemas.openxmlformats.org/officeDocument/2006/relationships/image" Target="../media/image15.emf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46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40.xml"/><Relationship Id="rId15" Type="http://schemas.openxmlformats.org/officeDocument/2006/relationships/customXml" Target="../../customXml/item50.xml"/><Relationship Id="rId23" Type="http://schemas.openxmlformats.org/officeDocument/2006/relationships/image" Target="../media/image4.png"/><Relationship Id="rId28" Type="http://schemas.openxmlformats.org/officeDocument/2006/relationships/slide" Target="slide3.xml"/><Relationship Id="rId10" Type="http://schemas.openxmlformats.org/officeDocument/2006/relationships/customXml" Target="../../customXml/item45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44.xml"/><Relationship Id="rId14" Type="http://schemas.openxmlformats.org/officeDocument/2006/relationships/customXml" Target="../../customXml/item49.xml"/><Relationship Id="rId22" Type="http://schemas.openxmlformats.org/officeDocument/2006/relationships/image" Target="../media/image3.png"/><Relationship Id="rId27" Type="http://schemas.openxmlformats.org/officeDocument/2006/relationships/slide" Target="slide2.xml"/><Relationship Id="rId30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1.xml"/><Relationship Id="rId13" Type="http://schemas.openxmlformats.org/officeDocument/2006/relationships/customXml" Target="../../customXml/item66.xml"/><Relationship Id="rId18" Type="http://schemas.openxmlformats.org/officeDocument/2006/relationships/customXml" Target="../../customXml/item71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56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60.xml"/><Relationship Id="rId12" Type="http://schemas.openxmlformats.org/officeDocument/2006/relationships/customXml" Target="../../customXml/item65.xml"/><Relationship Id="rId17" Type="http://schemas.openxmlformats.org/officeDocument/2006/relationships/customXml" Target="../../customXml/item70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55.xml"/><Relationship Id="rId16" Type="http://schemas.openxmlformats.org/officeDocument/2006/relationships/customXml" Target="../../customXml/item69.xml"/><Relationship Id="rId20" Type="http://schemas.openxmlformats.org/officeDocument/2006/relationships/slideLayout" Target="../slideLayouts/slideLayout1.xml"/><Relationship Id="rId29" Type="http://schemas.openxmlformats.org/officeDocument/2006/relationships/slide" Target="slide3.xml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64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58.xml"/><Relationship Id="rId15" Type="http://schemas.openxmlformats.org/officeDocument/2006/relationships/customXml" Target="../../customXml/item68.xml"/><Relationship Id="rId23" Type="http://schemas.openxmlformats.org/officeDocument/2006/relationships/image" Target="../media/image3.png"/><Relationship Id="rId28" Type="http://schemas.openxmlformats.org/officeDocument/2006/relationships/slide" Target="slide2.xml"/><Relationship Id="rId10" Type="http://schemas.openxmlformats.org/officeDocument/2006/relationships/customXml" Target="../../customXml/item63.xml"/><Relationship Id="rId19" Type="http://schemas.openxmlformats.org/officeDocument/2006/relationships/customXml" Target="../../customXml/item72.xml"/><Relationship Id="rId31" Type="http://schemas.openxmlformats.org/officeDocument/2006/relationships/image" Target="../media/image16.emf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62.xml"/><Relationship Id="rId14" Type="http://schemas.openxmlformats.org/officeDocument/2006/relationships/customXml" Target="../../customXml/item67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0.xml"/><Relationship Id="rId13" Type="http://schemas.openxmlformats.org/officeDocument/2006/relationships/customXml" Target="../../customXml/item85.xml"/><Relationship Id="rId18" Type="http://schemas.openxmlformats.org/officeDocument/2006/relationships/customXml" Target="../../customXml/item90.xml"/><Relationship Id="rId26" Type="http://schemas.openxmlformats.org/officeDocument/2006/relationships/image" Target="../media/image7.png"/><Relationship Id="rId3" Type="http://schemas.openxmlformats.org/officeDocument/2006/relationships/customXml" Target="../../customXml/item75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79.xml"/><Relationship Id="rId12" Type="http://schemas.openxmlformats.org/officeDocument/2006/relationships/customXml" Target="../../customXml/item84.xml"/><Relationship Id="rId17" Type="http://schemas.openxmlformats.org/officeDocument/2006/relationships/customXml" Target="../../customXml/item89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74.xml"/><Relationship Id="rId16" Type="http://schemas.openxmlformats.org/officeDocument/2006/relationships/customXml" Target="../../customXml/item88.xml"/><Relationship Id="rId20" Type="http://schemas.openxmlformats.org/officeDocument/2006/relationships/image" Target="../media/image1.png"/><Relationship Id="rId29" Type="http://schemas.openxmlformats.org/officeDocument/2006/relationships/image" Target="../media/image15.emf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78.xml"/><Relationship Id="rId11" Type="http://schemas.openxmlformats.org/officeDocument/2006/relationships/customXml" Target="../../customXml/item83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77.xml"/><Relationship Id="rId15" Type="http://schemas.openxmlformats.org/officeDocument/2006/relationships/customXml" Target="../../customXml/item87.xml"/><Relationship Id="rId23" Type="http://schemas.openxmlformats.org/officeDocument/2006/relationships/image" Target="../media/image4.png"/><Relationship Id="rId28" Type="http://schemas.openxmlformats.org/officeDocument/2006/relationships/slide" Target="slide3.xml"/><Relationship Id="rId10" Type="http://schemas.openxmlformats.org/officeDocument/2006/relationships/customXml" Target="../../customXml/item82.xml"/><Relationship Id="rId19" Type="http://schemas.openxmlformats.org/officeDocument/2006/relationships/slideLayout" Target="../slideLayouts/slideLayout1.xml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81.xml"/><Relationship Id="rId14" Type="http://schemas.openxmlformats.org/officeDocument/2006/relationships/customXml" Target="../../customXml/item86.xml"/><Relationship Id="rId22" Type="http://schemas.openxmlformats.org/officeDocument/2006/relationships/image" Target="../media/image3.png"/><Relationship Id="rId27" Type="http://schemas.openxmlformats.org/officeDocument/2006/relationships/slide" Target="slide2.xml"/><Relationship Id="rId30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222171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83DB4E-B9EA-4725-8A44-3626D28AD23D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Moderator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DBFC40DB-1557-4E98-9250-1C29C19E00E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875898" y="31307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Username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170330A2-5AAA-4C19-91A1-D42DE452DE8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75898" y="349998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Password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40AF72D1-2B79-47E6-AAB6-AE2D1C45EC2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932418" y="386922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nextslide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E43F54B5-3DC7-4EE5-98E3-E0B661A3790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75898" y="2697717"/>
            <a:ext cx="11496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 Login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4663026" y="1215090"/>
            <a:ext cx="1756704" cy="1193627"/>
            <a:chOff x="4786913" y="1232548"/>
            <a:chExt cx="1756704" cy="119362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805" y="1232548"/>
              <a:ext cx="1059179" cy="105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86913" y="1775087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5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F340B7-CAF1-49BA-A637-9462E00C0897}"/>
              </a:ext>
            </a:extLst>
          </p:cNvPr>
          <p:cNvSpPr/>
          <p:nvPr/>
        </p:nvSpPr>
        <p:spPr>
          <a:xfrm>
            <a:off x="1274261" y="692153"/>
            <a:ext cx="1477087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8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26567" y="791718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Moderator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E84581-AD87-47A9-B092-879552B3CD6C}"/>
              </a:ext>
            </a:extLst>
          </p:cNvPr>
          <p:cNvSpPr txBox="1"/>
          <p:nvPr/>
        </p:nvSpPr>
        <p:spPr>
          <a:xfrm>
            <a:off x="5276440" y="685159"/>
            <a:ext cx="126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9" action="ppaction://hlinksldjump"/>
              </a:rPr>
              <a:t>Moderator Actions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6" name="SearchBox">
            <a:extLst>
              <a:ext uri="{FF2B5EF4-FFF2-40B4-BE49-F238E27FC236}">
                <a16:creationId xmlns:a16="http://schemas.microsoft.com/office/drawing/2014/main" id="{0C2F9D28-A772-41E8-89A3-5CB7385B3AD4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8887057" y="1331490"/>
            <a:ext cx="1909131" cy="616349"/>
            <a:chOff x="4111925" y="3293648"/>
            <a:chExt cx="962996" cy="310896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D01846E3-05E2-41D1-8F39-DB6BC0D4A101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9A546AB-F045-48F0-8E42-99B3EFE0A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ontent">
            <a:extLst>
              <a:ext uri="{FF2B5EF4-FFF2-40B4-BE49-F238E27FC236}">
                <a16:creationId xmlns:a16="http://schemas.microsoft.com/office/drawing/2014/main" id="{F64DD6A2-C7DF-457B-9794-7C4BF8E401A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97075" y="1985264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Suggested For You</a:t>
            </a: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5C3A2ECA-D8F1-4FD8-9370-E9E1A3D7D3C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458245" y="1978945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Releases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D6EB16BC-2D8F-4ED7-9F41-027328A1D7DA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419415" y="1985263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Social Feed</a:t>
            </a:r>
          </a:p>
        </p:txBody>
      </p:sp>
      <p:pic>
        <p:nvPicPr>
          <p:cNvPr id="33" name="Picture 2" descr="Image result for movie posters">
            <a:extLst>
              <a:ext uri="{FF2B5EF4-FFF2-40B4-BE49-F238E27FC236}">
                <a16:creationId xmlns:a16="http://schemas.microsoft.com/office/drawing/2014/main" id="{F94B204A-06E8-49C9-8D45-07B41E3D7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3" y="2424142"/>
            <a:ext cx="1411642" cy="20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ScrollbarVertical">
            <a:extLst>
              <a:ext uri="{FF2B5EF4-FFF2-40B4-BE49-F238E27FC236}">
                <a16:creationId xmlns:a16="http://schemas.microsoft.com/office/drawing/2014/main" id="{0B276AD2-99A8-4D45-91CD-3F7EAA21ECC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551728" y="2460654"/>
            <a:ext cx="199619" cy="4249381"/>
            <a:chOff x="4496659" y="1543109"/>
            <a:chExt cx="147992" cy="3562291"/>
          </a:xfrm>
        </p:grpSpPr>
        <p:sp>
          <p:nvSpPr>
            <p:cNvPr id="67" name="Background">
              <a:extLst>
                <a:ext uri="{FF2B5EF4-FFF2-40B4-BE49-F238E27FC236}">
                  <a16:creationId xmlns:a16="http://schemas.microsoft.com/office/drawing/2014/main" id="{BD7FF874-670C-4995-91C3-CC5CB7609037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8" name="Slider">
              <a:extLst>
                <a:ext uri="{FF2B5EF4-FFF2-40B4-BE49-F238E27FC236}">
                  <a16:creationId xmlns:a16="http://schemas.microsoft.com/office/drawing/2014/main" id="{EC0CE125-C0A4-4C04-BC02-197C4E8C407D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9" name="UpArrow">
              <a:extLst>
                <a:ext uri="{FF2B5EF4-FFF2-40B4-BE49-F238E27FC236}">
                  <a16:creationId xmlns:a16="http://schemas.microsoft.com/office/drawing/2014/main" id="{EFFEF540-B9D0-4D68-AC50-05925B6F8AC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0" name="DownArrow">
              <a:extLst>
                <a:ext uri="{FF2B5EF4-FFF2-40B4-BE49-F238E27FC236}">
                  <a16:creationId xmlns:a16="http://schemas.microsoft.com/office/drawing/2014/main" id="{8835C11D-E8B8-4AD6-BFB2-852B962AD0E6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Image result for movie posters">
            <a:extLst>
              <a:ext uri="{FF2B5EF4-FFF2-40B4-BE49-F238E27FC236}">
                <a16:creationId xmlns:a16="http://schemas.microsoft.com/office/drawing/2014/main" id="{1FE1DDDF-30A6-46F8-A744-EA70351D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2" y="4598486"/>
            <a:ext cx="1410814" cy="211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9FBBF54-4E7B-4D4F-BB2D-6A20BB657457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2157809" y="2877344"/>
            <a:ext cx="297658" cy="2619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FDB9481-B7D6-4891-BBE9-89587705C753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2157809" y="3326607"/>
            <a:ext cx="297658" cy="2619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831EE6C-BE08-4334-A0CF-9DC537F1E0D0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2101167" y="5253800"/>
            <a:ext cx="297658" cy="26193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B469359-9439-4D91-BD63-5A16C69607CF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2101167" y="5703063"/>
            <a:ext cx="297658" cy="261937"/>
          </a:xfrm>
          <a:prstGeom prst="rect">
            <a:avLst/>
          </a:prstGeom>
        </p:spPr>
      </p:pic>
      <p:grpSp>
        <p:nvGrpSpPr>
          <p:cNvPr id="76" name="ScrollbarVertical">
            <a:extLst>
              <a:ext uri="{FF2B5EF4-FFF2-40B4-BE49-F238E27FC236}">
                <a16:creationId xmlns:a16="http://schemas.microsoft.com/office/drawing/2014/main" id="{BFFEBC68-3D82-499D-BA35-EB088C953D58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506746" y="2460654"/>
            <a:ext cx="199619" cy="4249381"/>
            <a:chOff x="4496659" y="1543109"/>
            <a:chExt cx="147992" cy="3562291"/>
          </a:xfrm>
        </p:grpSpPr>
        <p:sp>
          <p:nvSpPr>
            <p:cNvPr id="77" name="Background">
              <a:extLst>
                <a:ext uri="{FF2B5EF4-FFF2-40B4-BE49-F238E27FC236}">
                  <a16:creationId xmlns:a16="http://schemas.microsoft.com/office/drawing/2014/main" id="{7AA9D1E3-FDE5-440C-B8CB-730533372FC1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8" name="Slider">
              <a:extLst>
                <a:ext uri="{FF2B5EF4-FFF2-40B4-BE49-F238E27FC236}">
                  <a16:creationId xmlns:a16="http://schemas.microsoft.com/office/drawing/2014/main" id="{8A567232-D3AF-46DE-9F04-7D13495ED338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9" name="UpArrow">
              <a:extLst>
                <a:ext uri="{FF2B5EF4-FFF2-40B4-BE49-F238E27FC236}">
                  <a16:creationId xmlns:a16="http://schemas.microsoft.com/office/drawing/2014/main" id="{1DCBB755-1334-46A9-BE0D-6665FEA88822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0" name="DownArrow">
              <a:extLst>
                <a:ext uri="{FF2B5EF4-FFF2-40B4-BE49-F238E27FC236}">
                  <a16:creationId xmlns:a16="http://schemas.microsoft.com/office/drawing/2014/main" id="{44763222-3571-44F2-A8A0-54F90C23BA26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6E8AC2DC-0F2C-4D7D-8CD2-E44A2A5BCF3F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112827" y="2877344"/>
            <a:ext cx="297658" cy="26193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2171819-95B5-45C6-A155-1B712E62FBF8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5112827" y="3326607"/>
            <a:ext cx="297658" cy="26193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AF5FDCB-76A9-438E-9AAD-D40E87541219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5056185" y="5253800"/>
            <a:ext cx="297658" cy="2619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A446DB8-9C27-4126-8455-BE6318EB861D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5056185" y="5703063"/>
            <a:ext cx="297658" cy="261937"/>
          </a:xfrm>
          <a:prstGeom prst="rect">
            <a:avLst/>
          </a:prstGeom>
        </p:spPr>
      </p:pic>
      <p:pic>
        <p:nvPicPr>
          <p:cNvPr id="1030" name="Picture 6" descr="Image result for movie posters">
            <a:extLst>
              <a:ext uri="{FF2B5EF4-FFF2-40B4-BE49-F238E27FC236}">
                <a16:creationId xmlns:a16="http://schemas.microsoft.com/office/drawing/2014/main" id="{B272020A-8160-4678-92A2-C22CD704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20" y="2394523"/>
            <a:ext cx="1407699" cy="211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vie posters">
            <a:extLst>
              <a:ext uri="{FF2B5EF4-FFF2-40B4-BE49-F238E27FC236}">
                <a16:creationId xmlns:a16="http://schemas.microsoft.com/office/drawing/2014/main" id="{C0377BDF-CED7-417D-A684-2B9373E27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56" y="4584651"/>
            <a:ext cx="1414463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ScrollbarVertical">
            <a:extLst>
              <a:ext uri="{FF2B5EF4-FFF2-40B4-BE49-F238E27FC236}">
                <a16:creationId xmlns:a16="http://schemas.microsoft.com/office/drawing/2014/main" id="{2F389A2E-A1FE-4F22-B99B-DA897909DBD8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9974269" y="2459960"/>
            <a:ext cx="199619" cy="4249381"/>
            <a:chOff x="4496659" y="1543109"/>
            <a:chExt cx="147992" cy="3562291"/>
          </a:xfrm>
        </p:grpSpPr>
        <p:sp>
          <p:nvSpPr>
            <p:cNvPr id="87" name="Background">
              <a:extLst>
                <a:ext uri="{FF2B5EF4-FFF2-40B4-BE49-F238E27FC236}">
                  <a16:creationId xmlns:a16="http://schemas.microsoft.com/office/drawing/2014/main" id="{01D1BF6D-D2E6-4E03-9CAA-6B7C1AEF9902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8" name="Slider">
              <a:extLst>
                <a:ext uri="{FF2B5EF4-FFF2-40B4-BE49-F238E27FC236}">
                  <a16:creationId xmlns:a16="http://schemas.microsoft.com/office/drawing/2014/main" id="{0ADB9BC9-80CE-4C80-9EA1-035162F6FDBF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9" name="UpArrow">
              <a:extLst>
                <a:ext uri="{FF2B5EF4-FFF2-40B4-BE49-F238E27FC236}">
                  <a16:creationId xmlns:a16="http://schemas.microsoft.com/office/drawing/2014/main" id="{D2E40814-4EDB-4AC8-B94D-5E9A1D973497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0" name="DownArrow">
              <a:extLst>
                <a:ext uri="{FF2B5EF4-FFF2-40B4-BE49-F238E27FC236}">
                  <a16:creationId xmlns:a16="http://schemas.microsoft.com/office/drawing/2014/main" id="{41D38D4A-7605-4BC6-9893-068EF676980F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1" name="Picture 2" descr="C:\Users\t-dantay\Documents\Placeholders\user.png">
            <a:extLst>
              <a:ext uri="{FF2B5EF4-FFF2-40B4-BE49-F238E27FC236}">
                <a16:creationId xmlns:a16="http://schemas.microsoft.com/office/drawing/2014/main" id="{137D3108-B159-422F-AD45-BF998993DC24}"/>
              </a:ext>
            </a:extLst>
          </p:cNvPr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668" y="2551289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C:\Users\t-dantay\Documents\Placeholders\user.png">
            <a:extLst>
              <a:ext uri="{FF2B5EF4-FFF2-40B4-BE49-F238E27FC236}">
                <a16:creationId xmlns:a16="http://schemas.microsoft.com/office/drawing/2014/main" id="{DCB84F6A-0024-4F1C-BA92-EE06074E91B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30" y="3211848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-dantay\Documents\Placeholders\user.png">
            <a:extLst>
              <a:ext uri="{FF2B5EF4-FFF2-40B4-BE49-F238E27FC236}">
                <a16:creationId xmlns:a16="http://schemas.microsoft.com/office/drawing/2014/main" id="{622C7382-7668-44F7-986E-10EB71D9DD91}"/>
              </a:ext>
            </a:extLst>
          </p:cNvPr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813" y="3897007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t-dantay\Documents\Placeholders\user.png">
            <a:extLst>
              <a:ext uri="{FF2B5EF4-FFF2-40B4-BE49-F238E27FC236}">
                <a16:creationId xmlns:a16="http://schemas.microsoft.com/office/drawing/2014/main" id="{3D919326-2A71-4D37-923A-E28EC2D4DF8E}"/>
              </a:ext>
            </a:extLst>
          </p:cNvPr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55" y="4557566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C:\Users\t-dantay\Documents\Placeholders\user.png">
            <a:extLst>
              <a:ext uri="{FF2B5EF4-FFF2-40B4-BE49-F238E27FC236}">
                <a16:creationId xmlns:a16="http://schemas.microsoft.com/office/drawing/2014/main" id="{E2C2C2F4-C2B4-405E-B6C8-52D1E812B2AE}"/>
              </a:ext>
            </a:extLst>
          </p:cNvPr>
          <p:cNvPicPr>
            <a:picLocks noChangeAspect="1" noChangeArrowheads="1"/>
          </p:cNvPicPr>
          <p:nvPr>
            <p:custDataLst>
              <p:custData r:id="rId22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55" y="5218125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C:\Users\t-dantay\Documents\Placeholders\user.png">
            <a:extLst>
              <a:ext uri="{FF2B5EF4-FFF2-40B4-BE49-F238E27FC236}">
                <a16:creationId xmlns:a16="http://schemas.microsoft.com/office/drawing/2014/main" id="{21F4978F-66AE-4C16-8A7E-9ECDA0A75336}"/>
              </a:ext>
            </a:extLst>
          </p:cNvPr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54" y="5957728"/>
            <a:ext cx="369881" cy="4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Content">
            <a:extLst>
              <a:ext uri="{FF2B5EF4-FFF2-40B4-BE49-F238E27FC236}">
                <a16:creationId xmlns:a16="http://schemas.microsoft.com/office/drawing/2014/main" id="{5715A563-2010-4645-A6EC-C434BAF3D8D2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6957820" y="2615362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User1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Spiderman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9F49674A-D5F8-4CE0-BC80-131CDCC4B43B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6945508" y="3252543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User1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 Wars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FD182C93-328F-4D18-B57D-17C2009771BA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6957819" y="3938381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User2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 Wars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id="{552679CA-0A66-4A4D-86ED-DD4D6F97F812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6963783" y="4598486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User3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 Wars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>
            <a:extLst>
              <a:ext uri="{FF2B5EF4-FFF2-40B4-BE49-F238E27FC236}">
                <a16:creationId xmlns:a16="http://schemas.microsoft.com/office/drawing/2014/main" id="{F8B38D40-AB68-4BAE-B06A-C1DE5D25182E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6963783" y="5240502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User3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Jumanji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987AFE8E-9566-48C4-878F-F82613A744BC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979575" y="5983429"/>
            <a:ext cx="2506947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User3 liked </a:t>
            </a:r>
            <a:r>
              <a:rPr lang="en-US" i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Jaws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2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7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43402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Moderator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DA04C1-D57F-4BC9-BD10-9AE869FC507F}"/>
              </a:ext>
            </a:extLst>
          </p:cNvPr>
          <p:cNvSpPr/>
          <p:nvPr/>
        </p:nvSpPr>
        <p:spPr>
          <a:xfrm>
            <a:off x="5210762" y="700867"/>
            <a:ext cx="1326052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2011A1-5EB1-429F-9EC7-746098D1C286}"/>
              </a:ext>
            </a:extLst>
          </p:cNvPr>
          <p:cNvSpPr txBox="1"/>
          <p:nvPr/>
        </p:nvSpPr>
        <p:spPr>
          <a:xfrm>
            <a:off x="5276440" y="685159"/>
            <a:ext cx="126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8" action="ppaction://hlinksldjump"/>
              </a:rPr>
              <a:t>Moderator Actions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D3C358D7-7D82-428F-8087-B55963F1C8F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30469" y="1454486"/>
            <a:ext cx="2930610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Review Flagged Comments</a:t>
            </a:r>
          </a:p>
        </p:txBody>
      </p:sp>
      <p:graphicFrame>
        <p:nvGraphicFramePr>
          <p:cNvPr id="48" name="Table">
            <a:extLst>
              <a:ext uri="{FF2B5EF4-FFF2-40B4-BE49-F238E27FC236}">
                <a16:creationId xmlns:a16="http://schemas.microsoft.com/office/drawing/2014/main" id="{D277EAB6-C537-4359-AF77-22D840063F94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840853619"/>
              </p:ext>
            </p:extLst>
          </p:nvPr>
        </p:nvGraphicFramePr>
        <p:xfrm>
          <a:off x="250825" y="2011107"/>
          <a:ext cx="10261015" cy="37938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3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232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Username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Comment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Review?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“This movie sucks!”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 didn’t like this actress”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“F&amp;@*#^!!”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“I’m not a fan of this movie”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 don’t like you!”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“This was bad.”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 hate tomatillos.”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ACB0833B-CEC8-48F6-8467-1CBE4C2DEAF7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00" y="2568100"/>
            <a:ext cx="337500" cy="337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E879210-552A-4778-8D06-3922D80D19D9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503" y="3061203"/>
            <a:ext cx="337500" cy="337500"/>
          </a:xfrm>
          <a:prstGeom prst="rect">
            <a:avLst/>
          </a:prstGeom>
        </p:spPr>
      </p:pic>
      <p:pic>
        <p:nvPicPr>
          <p:cNvPr id="51" name="Picture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86AE08-32BA-4DF9-9C61-7D34242386E4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3557848"/>
            <a:ext cx="337500" cy="3375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E84AB0-6B0E-4E6C-93BB-3595DB161D21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4016010"/>
            <a:ext cx="337500" cy="337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95354D-4C0F-4D0B-A908-552E2A5000EA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4469223"/>
            <a:ext cx="337500" cy="337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A2F4053-7B79-46B2-A2D5-FAE98116E684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4968343"/>
            <a:ext cx="337500" cy="337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D6DB046-30CC-4F7A-B1B7-5B32916C4113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85" y="5462110"/>
            <a:ext cx="337500" cy="337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A0B3805-DA88-4FC4-88F4-D793C785D013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03" y="2562218"/>
            <a:ext cx="337500" cy="3375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E2FF678-5355-4472-9974-2EB0351B57D0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37" y="3022125"/>
            <a:ext cx="337500" cy="337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251896E-B07B-49C1-9891-3435E7EDDDFD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37" y="3523775"/>
            <a:ext cx="337500" cy="3375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DEA37C-A5AD-48F5-BB78-C3B450C6161D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87" y="3996850"/>
            <a:ext cx="337500" cy="337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28AAAFB-A9F3-41DF-8E88-3CF3AB0751C4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37" y="4450875"/>
            <a:ext cx="337500" cy="3375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03B449-D7B8-476B-88CD-150C20753AA9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400" y="4933475"/>
            <a:ext cx="337500" cy="337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B415F7B-B3E2-4CA7-A437-B1556A72F52F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50" y="5458937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8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43402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Moderator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DA04C1-D57F-4BC9-BD10-9AE869FC507F}"/>
              </a:ext>
            </a:extLst>
          </p:cNvPr>
          <p:cNvSpPr/>
          <p:nvPr/>
        </p:nvSpPr>
        <p:spPr>
          <a:xfrm>
            <a:off x="5210762" y="700867"/>
            <a:ext cx="1326052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2011A1-5EB1-429F-9EC7-746098D1C286}"/>
              </a:ext>
            </a:extLst>
          </p:cNvPr>
          <p:cNvSpPr txBox="1"/>
          <p:nvPr/>
        </p:nvSpPr>
        <p:spPr>
          <a:xfrm>
            <a:off x="5276440" y="685159"/>
            <a:ext cx="126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9" action="ppaction://hlinksldjump"/>
              </a:rPr>
              <a:t>Moderator Actions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D3C358D7-7D82-428F-8087-B55963F1C8F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30469" y="1454486"/>
            <a:ext cx="2930610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Review Flagged Comments</a:t>
            </a:r>
          </a:p>
        </p:txBody>
      </p:sp>
      <p:graphicFrame>
        <p:nvGraphicFramePr>
          <p:cNvPr id="48" name="Table">
            <a:extLst>
              <a:ext uri="{FF2B5EF4-FFF2-40B4-BE49-F238E27FC236}">
                <a16:creationId xmlns:a16="http://schemas.microsoft.com/office/drawing/2014/main" id="{D277EAB6-C537-4359-AF77-22D840063F94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/>
          </p:nvPr>
        </p:nvGraphicFramePr>
        <p:xfrm>
          <a:off x="250825" y="2011107"/>
          <a:ext cx="10261015" cy="37938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3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232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Username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Comment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Review?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“This movie sucks!”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 didn’t like this actress”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User3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“F&amp;@*#^!!”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“I’m not a fan of this movie”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 don’t like you!”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“This was bad.”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 hate tomatillos.”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ACB0833B-CEC8-48F6-8467-1CBE4C2DEAF7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00" y="2568100"/>
            <a:ext cx="337500" cy="337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E879210-552A-4778-8D06-3922D80D19D9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503" y="3061203"/>
            <a:ext cx="337500" cy="337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86AE08-32BA-4DF9-9C61-7D34242386E4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3557848"/>
            <a:ext cx="337500" cy="3375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E84AB0-6B0E-4E6C-93BB-3595DB161D21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4016010"/>
            <a:ext cx="337500" cy="337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95354D-4C0F-4D0B-A908-552E2A5000EA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4469223"/>
            <a:ext cx="337500" cy="337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A2F4053-7B79-46B2-A2D5-FAE98116E684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4968343"/>
            <a:ext cx="337500" cy="337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D6DB046-30CC-4F7A-B1B7-5B32916C4113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85" y="5462110"/>
            <a:ext cx="337500" cy="337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A0B3805-DA88-4FC4-88F4-D793C785D013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03" y="2562218"/>
            <a:ext cx="337500" cy="3375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E2FF678-5355-4472-9974-2EB0351B57D0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37" y="3022125"/>
            <a:ext cx="337500" cy="337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251896E-B07B-49C1-9891-3435E7EDDDFD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37" y="3523775"/>
            <a:ext cx="337500" cy="3375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DEA37C-A5AD-48F5-BB78-C3B450C6161D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87" y="3996850"/>
            <a:ext cx="337500" cy="337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28AAAFB-A9F3-41DF-8E88-3CF3AB0751C4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37" y="4450875"/>
            <a:ext cx="337500" cy="3375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03B449-D7B8-476B-88CD-150C20753AA9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400" y="4933475"/>
            <a:ext cx="337500" cy="337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B415F7B-B3E2-4CA7-A437-B1556A72F52F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50" y="5458937"/>
            <a:ext cx="337500" cy="337500"/>
          </a:xfrm>
          <a:prstGeom prst="rect">
            <a:avLst/>
          </a:prstGeom>
        </p:spPr>
      </p:pic>
      <p:grpSp>
        <p:nvGrpSpPr>
          <p:cNvPr id="68" name="AlertDialog">
            <a:extLst>
              <a:ext uri="{FF2B5EF4-FFF2-40B4-BE49-F238E27FC236}">
                <a16:creationId xmlns:a16="http://schemas.microsoft.com/office/drawing/2014/main" id="{06C87906-4A7A-4CFF-9B31-AEAF3E76D677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4366578" y="2750344"/>
            <a:ext cx="3458844" cy="1357313"/>
            <a:chOff x="2894331" y="2786062"/>
            <a:chExt cx="3458844" cy="135731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0AEE7E5-2C88-4656-90E1-B4345B349B83}"/>
                </a:ext>
              </a:extLst>
            </p:cNvPr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77" name="Background">
                <a:extLst>
                  <a:ext uri="{FF2B5EF4-FFF2-40B4-BE49-F238E27FC236}">
                    <a16:creationId xmlns:a16="http://schemas.microsoft.com/office/drawing/2014/main" id="{8AE8EA95-11EB-4A06-8E21-00C379A0364B}"/>
                  </a:ext>
                </a:extLst>
              </p:cNvPr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>
                    <a:solidFill>
                      <a:srgbClr val="FFFFFF"/>
                    </a:solidFill>
                    <a:latin typeface="Segoe UI"/>
                  </a:rPr>
                  <a:t>Review User3’s Comment</a:t>
                </a:r>
              </a:p>
            </p:txBody>
          </p:sp>
          <p:sp>
            <p:nvSpPr>
              <p:cNvPr id="78" name="InnerArea">
                <a:extLst>
                  <a:ext uri="{FF2B5EF4-FFF2-40B4-BE49-F238E27FC236}">
                    <a16:creationId xmlns:a16="http://schemas.microsoft.com/office/drawing/2014/main" id="{3F328439-B28F-48BD-9C92-F4B41F3427D3}"/>
                  </a:ext>
                </a:extLst>
              </p:cNvPr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Minimize - Maximize - Close">
              <a:extLst>
                <a:ext uri="{FF2B5EF4-FFF2-40B4-BE49-F238E27FC236}">
                  <a16:creationId xmlns:a16="http://schemas.microsoft.com/office/drawing/2014/main" id="{5A34979D-8C3A-40E9-9A13-C8D90623F054}"/>
                </a:ext>
              </a:extLst>
            </p:cNvPr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75" name="X2">
                <a:extLst>
                  <a:ext uri="{FF2B5EF4-FFF2-40B4-BE49-F238E27FC236}">
                    <a16:creationId xmlns:a16="http://schemas.microsoft.com/office/drawing/2014/main" id="{6162D71C-4489-4EAA-956B-BDB29164525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6" name="X1">
                <a:extLst>
                  <a:ext uri="{FF2B5EF4-FFF2-40B4-BE49-F238E27FC236}">
                    <a16:creationId xmlns:a16="http://schemas.microsoft.com/office/drawing/2014/main" id="{9659A77A-73E3-4737-8BFB-0B44B8746D0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1" name="AlertText">
              <a:extLst>
                <a:ext uri="{FF2B5EF4-FFF2-40B4-BE49-F238E27FC236}">
                  <a16:creationId xmlns:a16="http://schemas.microsoft.com/office/drawing/2014/main" id="{FDD3C0EB-E223-4DFD-AA4D-3BC7F2885631}"/>
                </a:ext>
              </a:extLst>
            </p:cNvPr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“F&amp;@!*#&amp;!!!”</a:t>
              </a:r>
            </a:p>
          </p:txBody>
        </p:sp>
        <p:sp>
          <p:nvSpPr>
            <p:cNvPr id="72" name="WarningIcon">
              <a:extLst>
                <a:ext uri="{FF2B5EF4-FFF2-40B4-BE49-F238E27FC236}">
                  <a16:creationId xmlns:a16="http://schemas.microsoft.com/office/drawing/2014/main" id="{EBE10283-AC24-4663-913C-636981D432E6}"/>
                </a:ext>
              </a:extLst>
            </p:cNvPr>
            <p:cNvSpPr/>
            <p:nvPr/>
          </p:nvSpPr>
          <p:spPr>
            <a:xfrm>
              <a:off x="3089179" y="3283508"/>
              <a:ext cx="279400" cy="230809"/>
            </a:xfrm>
            <a:prstGeom prst="triangle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!</a:t>
              </a:r>
            </a:p>
          </p:txBody>
        </p:sp>
        <p:sp>
          <p:nvSpPr>
            <p:cNvPr id="73" name="CancelButton">
              <a:extLst>
                <a:ext uri="{FF2B5EF4-FFF2-40B4-BE49-F238E27FC236}">
                  <a16:creationId xmlns:a16="http://schemas.microsoft.com/office/drawing/2014/main" id="{6FAB0EA0-905B-4BA6-A5E5-9E676788C1B3}"/>
                </a:ext>
              </a:extLst>
            </p:cNvPr>
            <p:cNvSpPr/>
            <p:nvPr/>
          </p:nvSpPr>
          <p:spPr>
            <a:xfrm>
              <a:off x="5426871" y="3785448"/>
              <a:ext cx="7608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</a:p>
          </p:txBody>
        </p:sp>
        <p:sp>
          <p:nvSpPr>
            <p:cNvPr id="74" name="OkButton">
              <a:extLst>
                <a:ext uri="{FF2B5EF4-FFF2-40B4-BE49-F238E27FC236}">
                  <a16:creationId xmlns:a16="http://schemas.microsoft.com/office/drawing/2014/main" id="{11202B77-9F45-4BC7-BE87-F6993ACA1864}"/>
                </a:ext>
              </a:extLst>
            </p:cNvPr>
            <p:cNvSpPr/>
            <p:nvPr/>
          </p:nvSpPr>
          <p:spPr>
            <a:xfrm>
              <a:off x="4690204" y="3785448"/>
              <a:ext cx="689618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  <a:hlinkClick r:id="" action="ppaction://hlinkshowjump?jump=nextslide"/>
                </a:rPr>
                <a:t>Delete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39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278E429F-9DF1-4D1A-973A-1C78CB32603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0917739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730B3CB6-1CDB-435C-AD62-E729840D5528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3C794877-8945-4ED8-8025-1321C40C712B}"/>
                </a:ext>
              </a:extLst>
            </p:cNvPr>
            <p:cNvSpPr txBox="1"/>
            <p:nvPr/>
          </p:nvSpPr>
          <p:spPr>
            <a:xfrm>
              <a:off x="22515" y="22341"/>
              <a:ext cx="11872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Spoiled Tomatillos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235C66-027D-4632-8B6C-FE032A50A3F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DBD040-FF2E-41A7-9E81-9623E16035A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D83B71F-53C9-46E2-8428-97B6945208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8B986-84FC-46AF-8534-408E2878E06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E5B5461-6B2D-445E-9D91-C302B2D61EB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C936D7B5-31D5-437E-AC24-09BA126071E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1B658E7-A5CC-4A10-BFE1-A63EBBB9B54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6DA02BAD-0138-45A0-871F-F88F28B9CB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C988862-5A72-4365-8757-8271B383C8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2B7135D4-3C89-4C35-8261-4867072C83E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A6A616B7-4F8E-4D0F-817D-519ED9BA2E1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E7C1E0EE-F0B5-4EDC-981D-EBB7DC84B49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BAD6B85-0B37-4633-957E-F05EB510439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00BF4E-02F6-4EAC-954B-559B983D917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831C6A0-F5F9-4183-B0B6-99B3B76CBC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56E3A3-9FE3-4698-8185-3E3E9ED2A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D9099B5-BDB4-4DD2-9A0F-EF64C6C25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08DBD0-F671-48DC-914E-B671FB2D84F0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BB6CD88A-C7D0-44A7-BBE8-B48BD0D9AD47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7973A3-6F76-4ED8-A0B0-F6A5F6A2105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2746425-6B0F-4B4F-A093-78D79A75CF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5AB9105-4354-4C2C-B2AB-E14A3C418F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395E3211-3692-43A7-A36A-69CF39216A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5441EB87-1F0E-408D-B839-1A3D3B5F8A6D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827099-C633-42CC-8983-3039BDB74D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CE69B3F-54B5-4077-B741-3A2D9100975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7C02066-A767-40B4-9638-277B6DE16A71}"/>
              </a:ext>
            </a:extLst>
          </p:cNvPr>
          <p:cNvSpPr/>
          <p:nvPr/>
        </p:nvSpPr>
        <p:spPr>
          <a:xfrm>
            <a:off x="97426" y="689784"/>
            <a:ext cx="1176835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15C60-9B13-41F4-9AE6-627718BDB38B}"/>
              </a:ext>
            </a:extLst>
          </p:cNvPr>
          <p:cNvGrpSpPr/>
          <p:nvPr/>
        </p:nvGrpSpPr>
        <p:grpSpPr>
          <a:xfrm>
            <a:off x="-108357" y="671434"/>
            <a:ext cx="1420212" cy="642087"/>
            <a:chOff x="4770696" y="1090421"/>
            <a:chExt cx="1756704" cy="794217"/>
          </a:xfrm>
        </p:grpSpPr>
        <p:pic>
          <p:nvPicPr>
            <p:cNvPr id="1026" name="Picture 2" descr="Image result for tomatillo icon">
              <a:extLst>
                <a:ext uri="{FF2B5EF4-FFF2-40B4-BE49-F238E27FC236}">
                  <a16:creationId xmlns:a16="http://schemas.microsoft.com/office/drawing/2014/main" id="{0006AAB5-983F-4E61-BD92-A38E1E7D4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66" y="1224257"/>
              <a:ext cx="467277" cy="46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662278-8E54-4ECB-A66D-384C339ECA1C}"/>
                </a:ext>
              </a:extLst>
            </p:cNvPr>
            <p:cNvSpPr/>
            <p:nvPr/>
          </p:nvSpPr>
          <p:spPr>
            <a:xfrm>
              <a:off x="4875898" y="1233550"/>
              <a:ext cx="155899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poiled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B885BBA-DEF2-4B5D-9803-F441568C7B1F}"/>
                </a:ext>
              </a:extLst>
            </p:cNvPr>
            <p:cNvSpPr/>
            <p:nvPr/>
          </p:nvSpPr>
          <p:spPr>
            <a:xfrm>
              <a:off x="4770696" y="1090421"/>
              <a:ext cx="1756704" cy="6510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tomatillos</a:t>
              </a:r>
              <a:endPara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39CF7C0-2B85-4770-AFF0-97F7FD02ABF8}"/>
              </a:ext>
            </a:extLst>
          </p:cNvPr>
          <p:cNvSpPr/>
          <p:nvPr/>
        </p:nvSpPr>
        <p:spPr>
          <a:xfrm>
            <a:off x="1085629" y="695508"/>
            <a:ext cx="9741129" cy="598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53464C-37F7-44B7-B3D6-C44A2FAB91E2}"/>
              </a:ext>
            </a:extLst>
          </p:cNvPr>
          <p:cNvSpPr txBox="1"/>
          <p:nvPr/>
        </p:nvSpPr>
        <p:spPr>
          <a:xfrm>
            <a:off x="1382618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7" action="ppaction://hlinksldjump"/>
              </a:rPr>
              <a:t>Feed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3589D7-C259-4C9A-8EDC-8B49E1BD85AB}"/>
              </a:ext>
            </a:extLst>
          </p:cNvPr>
          <p:cNvSpPr txBox="1"/>
          <p:nvPr/>
        </p:nvSpPr>
        <p:spPr>
          <a:xfrm>
            <a:off x="2643402" y="804257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Profile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CC898F-68F8-4652-AE83-16CBB29AABD2}"/>
              </a:ext>
            </a:extLst>
          </p:cNvPr>
          <p:cNvSpPr txBox="1"/>
          <p:nvPr/>
        </p:nvSpPr>
        <p:spPr>
          <a:xfrm>
            <a:off x="3927082" y="806790"/>
            <a:ext cx="12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Groups</a:t>
            </a:r>
          </a:p>
        </p:txBody>
      </p:sp>
      <p:sp>
        <p:nvSpPr>
          <p:cNvPr id="56" name="Conten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E255A-A07F-413D-821A-9CE4C80D5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48233" y="88034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" action="ppaction://hlinkshowjump?jump=firstslide"/>
              </a:rPr>
              <a:t>Logout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5EA32-C864-41D2-B90D-2ABEE599A952}"/>
              </a:ext>
            </a:extLst>
          </p:cNvPr>
          <p:cNvSpPr txBox="1"/>
          <p:nvPr/>
        </p:nvSpPr>
        <p:spPr>
          <a:xfrm>
            <a:off x="10915743" y="395599"/>
            <a:ext cx="738664" cy="60668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Group 26</a:t>
            </a:r>
          </a:p>
          <a:p>
            <a:pPr algn="ctr"/>
            <a:r>
              <a:rPr lang="en-US" dirty="0"/>
              <a:t>Moderator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DA04C1-D57F-4BC9-BD10-9AE869FC507F}"/>
              </a:ext>
            </a:extLst>
          </p:cNvPr>
          <p:cNvSpPr/>
          <p:nvPr/>
        </p:nvSpPr>
        <p:spPr>
          <a:xfrm>
            <a:off x="5210762" y="700867"/>
            <a:ext cx="1326052" cy="581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2011A1-5EB1-429F-9EC7-746098D1C286}"/>
              </a:ext>
            </a:extLst>
          </p:cNvPr>
          <p:cNvSpPr txBox="1"/>
          <p:nvPr/>
        </p:nvSpPr>
        <p:spPr>
          <a:xfrm>
            <a:off x="5276440" y="685159"/>
            <a:ext cx="126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8" action="ppaction://hlinksldjump"/>
              </a:rPr>
              <a:t>Moderator Actions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D3C358D7-7D82-428F-8087-B55963F1C8F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30469" y="1454486"/>
            <a:ext cx="2930610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Review Flagged Comments</a:t>
            </a:r>
          </a:p>
        </p:txBody>
      </p:sp>
      <p:graphicFrame>
        <p:nvGraphicFramePr>
          <p:cNvPr id="48" name="Table">
            <a:extLst>
              <a:ext uri="{FF2B5EF4-FFF2-40B4-BE49-F238E27FC236}">
                <a16:creationId xmlns:a16="http://schemas.microsoft.com/office/drawing/2014/main" id="{D277EAB6-C537-4359-AF77-22D840063F94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3392683990"/>
              </p:ext>
            </p:extLst>
          </p:nvPr>
        </p:nvGraphicFramePr>
        <p:xfrm>
          <a:off x="250825" y="2011107"/>
          <a:ext cx="10261015" cy="33196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3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232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Username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Comment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</a:rPr>
                        <a:t>Review?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“This movie sucks!”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 didn’t like this actress”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“I’m not a fan of this movie”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User5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 don’t like you!”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User6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“This was bad.”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23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User7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“I hate tomatillos.”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ACB0833B-CEC8-48F6-8467-1CBE4C2DEAF7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00" y="2568100"/>
            <a:ext cx="337500" cy="337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E879210-552A-4778-8D06-3922D80D19D9}"/>
              </a:ext>
            </a:extLst>
          </p:cNvPr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503" y="3061203"/>
            <a:ext cx="337500" cy="337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86AE08-32BA-4DF9-9C61-7D34242386E4}"/>
              </a:ext>
            </a:extLst>
          </p:cNvPr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3557848"/>
            <a:ext cx="337500" cy="3375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E84AB0-6B0E-4E6C-93BB-3595DB161D21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4016010"/>
            <a:ext cx="337500" cy="337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95354D-4C0F-4D0B-A908-552E2A5000EA}"/>
              </a:ext>
            </a:extLst>
          </p:cNvPr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4469223"/>
            <a:ext cx="337500" cy="337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A2F4053-7B79-46B2-A2D5-FAE98116E684}"/>
              </a:ext>
            </a:extLst>
          </p:cNvPr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281" y="4968343"/>
            <a:ext cx="337500" cy="337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D6DB046-30CC-4F7A-B1B7-5B32916C4113}"/>
              </a:ext>
            </a:extLst>
          </p:cNvPr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85" y="5462110"/>
            <a:ext cx="337500" cy="337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A0B3805-DA88-4FC4-88F4-D793C785D013}"/>
              </a:ext>
            </a:extLst>
          </p:cNvPr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03" y="2562218"/>
            <a:ext cx="337500" cy="3375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E2FF678-5355-4472-9974-2EB0351B57D0}"/>
              </a:ext>
            </a:extLst>
          </p:cNvPr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37" y="3022125"/>
            <a:ext cx="337500" cy="337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251896E-B07B-49C1-9891-3435E7EDDDFD}"/>
              </a:ext>
            </a:extLst>
          </p:cNvPr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937" y="3523775"/>
            <a:ext cx="337500" cy="3375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3DEA37C-A5AD-48F5-BB78-C3B450C6161D}"/>
              </a:ext>
            </a:extLst>
          </p:cNvPr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87" y="3996850"/>
            <a:ext cx="337500" cy="337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28AAAFB-A9F3-41DF-8E88-3CF3AB0751C4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37" y="4450875"/>
            <a:ext cx="337500" cy="3375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03B449-D7B8-476B-88CD-150C20753AA9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400" y="4933475"/>
            <a:ext cx="337500" cy="337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B415F7B-B3E2-4CA7-A437-B1556A72F52F}"/>
              </a:ext>
            </a:extLst>
          </p:cNvPr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50" y="5458937"/>
            <a:ext cx="337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7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1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2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4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5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6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4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4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3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59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61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62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63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64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6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6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6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7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78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79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81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82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83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8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85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86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87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88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89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91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7A2F9C44-6B30-4BD7-9392-1BC29109292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71A5923-8A76-4837-A7FD-AA187FF37D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F482C51-A32C-41E5-A90C-69D6AE2ECFF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F58B923-B0CE-471A-B470-D0D2FDCBBB0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04826B0-B6C2-4047-91A7-A8E447ABEF4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FC565E5-AC45-45B7-AC3F-F5CC081AEAE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C842297-9CD0-41B6-A89D-F9EF11A8E03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D1FCF5D-4C00-4A5F-BF0D-87D3BFD7821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3A8CFDF-79C3-41A3-A078-58D7571306B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1A8245A-496F-4A4D-9113-427F7F644DA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0B14A15-7BCF-45B5-8F2A-8E857162C1C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E82A691-DD78-4B59-9CE6-527092BE04D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7C16ADD-660C-44F4-BC6C-E1C4700759E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951E0C8-4FD4-4089-B8B0-AC42544D570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44510AA-D97C-41B4-BC26-1EA069AB714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B8255F8-4028-4989-9865-DCCAD9BB0CE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7DDD667-9E18-4EAE-AA53-4F3C427BC75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261C052-0EC3-4FDC-9C71-6DC02DA6470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BCC6ADF-9CF5-4D8F-9926-FDCC879D9CD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6BBFE2A-51C8-49C7-8D4E-5605A9C7F18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B8E0A43-DB87-41CB-B002-F33AAC6A506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AA08F3F-8B5D-4FE1-AB7E-12509620BC3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2F15218-AA4C-4B6C-907D-0E96CBFAFA2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9AD875E-36EB-445B-9FF6-6A4F27B8649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671F560-B74B-44BB-867F-A64D929CB28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5C0AE45-E8A3-4ADA-8A26-3DDEF72B608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DDC99D3-FF66-4CB4-8D12-D60837F2008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444A82C-9701-4F1D-A336-E612DFF8F05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2DC69F7-2492-41A4-BFD8-026F43BF7D7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5247949-5777-4051-B56D-FE0EA535188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3C7DD52-13A6-4C1B-8D15-79997750217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FAE788B-0EED-42B1-A975-3FBFC0454C3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3A2F1C8-4A3B-4674-BA5A-0AA4CBA72A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B50137B-8494-4B81-B06F-67B097E715F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0E429AC-05C9-4A89-899B-07D161FFD7C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E5EC083-9312-4488-A9A8-698BBEF660C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F345469-D388-4D0B-B358-01E166400D8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041B107-6C57-4D90-9CC3-A55F5871888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22BBBF2F-EADA-4A8A-A62D-F6D544EFF1E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59FD0EE-E32B-4F8F-BA11-F4F8740006F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B2AA33D-8A37-4F1D-8521-914931624C1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BC33CB5-FDE9-419C-96D5-9BF1BC16DF7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2C42498-D96E-434F-BC33-C56CF314EEB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B7457D6-A55E-42EC-B85A-E0EC8D93323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3EE86FE-E184-4AA1-87FE-95241F03150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6665791-0D95-4DD4-8646-2A912214ED6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CA9F60B-D0C7-482E-B3AB-50CF693E02C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87153E6-19C7-461A-B2C2-805AE3C0BB7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D5CF889-541A-4B74-AF2C-05BCBA8C4E3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2D5F9FD-C388-440D-B322-4C5F7671B7F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7B811CB-3A5C-46CC-B206-A4589CC1276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E421049-69D2-4CBF-88E3-473F7EE0927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F7A4E0D-D6F9-4E0D-9197-3CF455858B7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2D770F7-FAFB-4469-9BAD-8CE23215026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BCA55C6-E3D5-4F6E-9172-8199EFD25B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77EC328-F620-41F4-BE44-930A198FE2A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3ADA719-999A-4090-8000-B1A4021EC33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29441F9-23ED-44EF-AFD7-F3E1A94A500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C027969-86DD-4613-B7B0-5B5495FF049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790A0CC-6389-47CA-8127-32A0A056DDF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DD97EDB-FF20-42E2-96BA-F4B37F03581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F9656BC-82F7-455D-AA57-9C3D3C110D3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446447D7-F441-4966-AB24-86D91593977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70BA455-06BB-4B34-ACB7-F89A089BA96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D4AAE2E-098C-4D5E-8A05-0555E147581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34B260A-E625-46E6-ADB1-0B1D065667A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D60B16C-580A-45ED-9694-54A4FAB2732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1014BA3-4CA4-4388-96D5-664FE891198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85D4D3CE-A98A-4450-BC1D-CEA61BFED32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FA96511-8405-4C27-8738-738F858CE3F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24C8107-70C7-4E01-B623-63C1FED103E9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6283554-49B7-4F80-81B5-17074077E31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B6FEFEB-5364-4FD7-A5A4-C5111C353FA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6EB7C05-B7ED-4D03-83ED-6EFE0B74C39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5CCF17B-0A09-4501-9B72-8A683CF8C35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F14634A-4DE1-4FCE-830F-594FA19A8E6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0E0D923-5199-4243-A82F-D308364CB7A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03BF87F-8F7C-42F8-ADFA-FD37FB4D6CE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EBAC7E1-A21F-404B-9FBC-4410CC0F60B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CDB49CD-E2F3-4526-B42A-65257A8B2D7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99DBC24C-9148-4D4F-AC19-4352EFD7B40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850052C-CE85-4F1A-90BC-869E6BE6989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B254B39-F5C3-49BA-A4F0-815197DEBC1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9323D41-6403-4572-8AF7-E2DE344FADA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2A09746-A3F2-49ED-B7C7-E56BDE3071B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ADEEABD-6F3C-47D0-BC69-5307E3A8318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985640C-E586-4F97-B5EA-B442AEBFE06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D40DA22-1C8D-4335-8561-04B0C587BEC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6665AA9-C2AB-499F-8628-30620B4494E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8BE57E5-C251-4B30-9B13-B9BFF2E9F42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D80BE05-6FE2-4486-A53F-D015BC9F939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303</Words>
  <Application>Microsoft Office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Maddy Leger</dc:creator>
  <cp:lastModifiedBy>Maddy Leger</cp:lastModifiedBy>
  <cp:revision>15</cp:revision>
  <dcterms:created xsi:type="dcterms:W3CDTF">2018-02-01T15:47:10Z</dcterms:created>
  <dcterms:modified xsi:type="dcterms:W3CDTF">2018-02-02T01:29:39Z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