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0"/>
  </p:sldMasterIdLst>
  <p:sldIdLst>
    <p:sldId id="256" r:id="rId121"/>
    <p:sldId id="257" r:id="rId122"/>
    <p:sldId id="258" r:id="rId123"/>
    <p:sldId id="260" r:id="rId124"/>
    <p:sldId id="259" r:id="rId125"/>
    <p:sldId id="261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slide" Target="slides/slide3.xml"/><Relationship Id="rId128" Type="http://schemas.openxmlformats.org/officeDocument/2006/relationships/viewProps" Target="viewProp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26" Type="http://schemas.openxmlformats.org/officeDocument/2006/relationships/slide" Target="slides/slide6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slide" Target="slides/slide4.xml"/><Relationship Id="rId129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slide" Target="slides/slide2.xml"/><Relationship Id="rId13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slideMaster" Target="slideMasters/slideMaster1.xml"/><Relationship Id="rId125" Type="http://schemas.openxmlformats.org/officeDocument/2006/relationships/slide" Target="slides/slide5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Sheet1!$A$2:$A$10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</c:strCache>
            </c:str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0FF-4E9D-B320-2ED193D468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Sheet1!$A$2:$A$10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</c:strCache>
            </c:str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105</c:v>
                </c:pt>
                <c:pt idx="1">
                  <c:v>193</c:v>
                </c:pt>
                <c:pt idx="2">
                  <c:v>290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0FF-4E9D-B320-2ED193D46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669632"/>
        <c:axId val="679673240"/>
      </c:scatterChart>
      <c:valAx>
        <c:axId val="679669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673240"/>
        <c:crosses val="autoZero"/>
        <c:crossBetween val="midCat"/>
      </c:valAx>
      <c:valAx>
        <c:axId val="679673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Active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6696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Algorithm</a:t>
            </a:r>
            <a:r>
              <a:rPr lang="en-US" baseline="0" dirty="0"/>
              <a:t> Effectiveness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User's Rating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Sheet1!$A$2:$A$5</c:f>
              <c:numCache>
                <c:formatCode>General</c:formatCode>
                <c:ptCount val="4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</c:numCache>
            </c:numRef>
          </c:yVal>
          <c:bubbleSize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1AC7-40A1-95D3-B82D2853A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685573160"/>
        <c:axId val="685572832"/>
      </c:bubbleChart>
      <c:valAx>
        <c:axId val="685573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 Movie Match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572832"/>
        <c:crosses val="autoZero"/>
        <c:crossBetween val="midCat"/>
      </c:valAx>
      <c:valAx>
        <c:axId val="6855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User’s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573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16A1-A9D2-4534-A9F0-64D5273DC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C4E58-33FB-421D-9464-E9A52A0E6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E6F07-8074-470A-864B-A256A77D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0BF9-3DE8-44FB-8EB1-4BEEABE2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1E2A-9BA2-407A-A7C4-DE756463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9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8FC-82C3-434D-ABF7-422B7D42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BFE08-37CF-42CC-97D2-7C26F3E58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D2804-9A26-4B18-8D55-B06DCF2E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6AC2-055E-479B-8549-124ABC15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353B1-47FB-4B68-BB2A-EF6CF3D7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DF3DE-A9C5-4D6C-B3D5-E5B7A35E3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24F6B-9F72-4688-A614-203945E3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2170D-9613-44D8-8FE7-08987BA1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DF7D-D72C-4979-A4C6-0FAA7145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B7413-C698-40AA-9C31-1F5F7420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E7B1-4B53-40B8-80E6-787F9505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5084-1AED-48B6-AF88-C7004A01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AB80-72AD-4F8A-98E4-169D7E50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40E6-BDEF-41A6-BE79-06C3BDAB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B41E9-2E8A-4511-BE93-86456999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F55C-605C-4869-A01E-95F8E9C0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1AA95-56EF-4B4B-9C64-6C35B235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CA5E-AAD8-47C1-89C4-A4F04134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0C20-24F5-4093-AFA0-70D0150C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4E86-D4A3-41E8-B933-6528ADC6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68B8-F1C3-4722-8CB2-1BE6A4E7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2F59-FDFF-4E71-9040-E76689A91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87792-484D-4FAD-9B70-4A86E61D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E6D62-39D4-428C-A883-522085D2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FA135-AF1A-4135-9D2A-EFEFA5D7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0CDC3-2FCD-45E8-8613-C8F2BA4E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7912-5414-4EBF-945F-C9ECDFE2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3ADF-8328-4DFA-8D4D-10B577F95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E9A25-EF38-42FE-8552-B55CAE74E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2256-9A78-459D-AAC4-961EB41EF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68F95-E19E-4997-BDCC-6505AFF59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9619C-073F-44AF-8485-CB2E7F91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22B30-615E-4325-BB46-6D01704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4711A-1087-492E-AA18-525BD694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43E-6889-44E8-BE44-67681A8E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1715E-C834-4C30-9E57-4D3296A7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5AD47-F951-4D80-8AE8-EE978E7D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F51D-6614-4D82-9A9F-E6A49DDE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2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76038-1472-497C-96EC-4B8162FF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5AF90-D098-454D-9BFE-B33556CD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6A9A7-2E66-4375-B3A0-BA09753B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5BB1-017E-40A0-B130-1869496B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28BD-351F-4353-9C24-6929CE18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76C47-CA0D-49ED-AB1E-A75C07A35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35C6A-8BE8-44FA-845B-887054CD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94133-746B-4A2E-80B0-6E951B27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B484-E4F5-4C8D-AF0B-2867A3C2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613B-D35C-4BB2-85B1-91315A11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53EF5-D959-48E8-A2ED-36AB99CD8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E7F40-A79D-4AE8-A094-1130C4FBC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C5925-DC93-4178-A964-37E349FF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1DD8B-4539-4B9A-B6E5-3B0663E8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83FA6-6E27-4FFD-96B6-3EB4DEDF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2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5BC87-6160-48EA-BE52-2D5E6B71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2E79D-DE47-4012-9E3E-BAAC6D8DE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1420-0B86-42AB-B847-F2154F08A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6EA89-409F-4525-9369-7C8EA6751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12F3-B6AE-4AE5-A863-802D1D07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6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5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4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5.xm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12" Type="http://schemas.openxmlformats.org/officeDocument/2006/relationships/slide" Target="slide3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Relationship Id="rId6" Type="http://schemas.openxmlformats.org/officeDocument/2006/relationships/image" Target="../media/image3.png"/><Relationship Id="rId11" Type="http://schemas.openxmlformats.org/officeDocument/2006/relationships/slide" Target="slide2.xml"/><Relationship Id="rId5" Type="http://schemas.openxmlformats.org/officeDocument/2006/relationships/image" Target="../media/image2.png"/><Relationship Id="rId15" Type="http://schemas.openxmlformats.org/officeDocument/2006/relationships/chart" Target="../charts/chart2.xml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.xml"/><Relationship Id="rId13" Type="http://schemas.openxmlformats.org/officeDocument/2006/relationships/customXml" Target="../../customXml/item20.xml"/><Relationship Id="rId18" Type="http://schemas.openxmlformats.org/officeDocument/2006/relationships/customXml" Target="../../customXml/item25.xml"/><Relationship Id="rId26" Type="http://schemas.openxmlformats.org/officeDocument/2006/relationships/customXml" Target="../../customXml/item33.xml"/><Relationship Id="rId39" Type="http://schemas.openxmlformats.org/officeDocument/2006/relationships/image" Target="../media/image8.emf"/><Relationship Id="rId3" Type="http://schemas.openxmlformats.org/officeDocument/2006/relationships/customXml" Target="../../customXml/item10.xml"/><Relationship Id="rId21" Type="http://schemas.openxmlformats.org/officeDocument/2006/relationships/customXml" Target="../../customXml/item28.xml"/><Relationship Id="rId34" Type="http://schemas.openxmlformats.org/officeDocument/2006/relationships/image" Target="../media/image3.png"/><Relationship Id="rId42" Type="http://schemas.openxmlformats.org/officeDocument/2006/relationships/slide" Target="slide3.xml"/><Relationship Id="rId7" Type="http://schemas.openxmlformats.org/officeDocument/2006/relationships/customXml" Target="../../customXml/item14.xml"/><Relationship Id="rId12" Type="http://schemas.openxmlformats.org/officeDocument/2006/relationships/customXml" Target="../../customXml/item19.xml"/><Relationship Id="rId17" Type="http://schemas.openxmlformats.org/officeDocument/2006/relationships/customXml" Target="../../customXml/item24.xml"/><Relationship Id="rId25" Type="http://schemas.openxmlformats.org/officeDocument/2006/relationships/customXml" Target="../../customXml/item32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2" Type="http://schemas.openxmlformats.org/officeDocument/2006/relationships/customXml" Target="../../customXml/item9.xml"/><Relationship Id="rId16" Type="http://schemas.openxmlformats.org/officeDocument/2006/relationships/customXml" Target="../../customXml/item23.xml"/><Relationship Id="rId20" Type="http://schemas.openxmlformats.org/officeDocument/2006/relationships/customXml" Target="../../customXml/item27.xml"/><Relationship Id="rId29" Type="http://schemas.openxmlformats.org/officeDocument/2006/relationships/customXml" Target="../../customXml/item36.xml"/><Relationship Id="rId41" Type="http://schemas.openxmlformats.org/officeDocument/2006/relationships/slide" Target="slide2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13.xml"/><Relationship Id="rId11" Type="http://schemas.openxmlformats.org/officeDocument/2006/relationships/customXml" Target="../../customXml/item18.xml"/><Relationship Id="rId24" Type="http://schemas.openxmlformats.org/officeDocument/2006/relationships/customXml" Target="../../customXml/item31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emf"/><Relationship Id="rId5" Type="http://schemas.openxmlformats.org/officeDocument/2006/relationships/customXml" Target="../../customXml/item12.xml"/><Relationship Id="rId15" Type="http://schemas.openxmlformats.org/officeDocument/2006/relationships/customXml" Target="../../customXml/item22.xml"/><Relationship Id="rId23" Type="http://schemas.openxmlformats.org/officeDocument/2006/relationships/customXml" Target="../../customXml/item30.xml"/><Relationship Id="rId28" Type="http://schemas.openxmlformats.org/officeDocument/2006/relationships/customXml" Target="../../customXml/item35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17.xml"/><Relationship Id="rId19" Type="http://schemas.openxmlformats.org/officeDocument/2006/relationships/customXml" Target="../../customXml/item26.xml"/><Relationship Id="rId31" Type="http://schemas.openxmlformats.org/officeDocument/2006/relationships/slideLayout" Target="../slideLayouts/slideLayout1.xml"/><Relationship Id="rId4" Type="http://schemas.openxmlformats.org/officeDocument/2006/relationships/customXml" Target="../../customXml/item11.xml"/><Relationship Id="rId9" Type="http://schemas.openxmlformats.org/officeDocument/2006/relationships/customXml" Target="../../customXml/item16.xml"/><Relationship Id="rId14" Type="http://schemas.openxmlformats.org/officeDocument/2006/relationships/customXml" Target="../../customXml/item21.xml"/><Relationship Id="rId22" Type="http://schemas.openxmlformats.org/officeDocument/2006/relationships/customXml" Target="../../customXml/item29.xml"/><Relationship Id="rId27" Type="http://schemas.openxmlformats.org/officeDocument/2006/relationships/customXml" Target="../../customXml/item34.xml"/><Relationship Id="rId30" Type="http://schemas.openxmlformats.org/officeDocument/2006/relationships/customXml" Target="../../customXml/item37.xml"/><Relationship Id="rId35" Type="http://schemas.openxmlformats.org/officeDocument/2006/relationships/image" Target="../media/image4.png"/><Relationship Id="rId43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.xml"/><Relationship Id="rId13" Type="http://schemas.openxmlformats.org/officeDocument/2006/relationships/customXml" Target="../../customXml/item50.xml"/><Relationship Id="rId18" Type="http://schemas.openxmlformats.org/officeDocument/2006/relationships/customXml" Target="../../customXml/item55.xml"/><Relationship Id="rId26" Type="http://schemas.openxmlformats.org/officeDocument/2006/relationships/customXml" Target="../../customXml/item63.xml"/><Relationship Id="rId39" Type="http://schemas.openxmlformats.org/officeDocument/2006/relationships/slide" Target="slide5.xml"/><Relationship Id="rId3" Type="http://schemas.openxmlformats.org/officeDocument/2006/relationships/customXml" Target="../../customXml/item40.xml"/><Relationship Id="rId21" Type="http://schemas.openxmlformats.org/officeDocument/2006/relationships/customXml" Target="../../customXml/item58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49.xml"/><Relationship Id="rId17" Type="http://schemas.openxmlformats.org/officeDocument/2006/relationships/customXml" Target="../../customXml/item54.xml"/><Relationship Id="rId25" Type="http://schemas.openxmlformats.org/officeDocument/2006/relationships/customXml" Target="../../customXml/item62.xml"/><Relationship Id="rId33" Type="http://schemas.openxmlformats.org/officeDocument/2006/relationships/image" Target="../media/image6.png"/><Relationship Id="rId38" Type="http://schemas.openxmlformats.org/officeDocument/2006/relationships/slide" Target="slide3.xml"/><Relationship Id="rId2" Type="http://schemas.openxmlformats.org/officeDocument/2006/relationships/customXml" Target="../../customXml/item39.xml"/><Relationship Id="rId16" Type="http://schemas.openxmlformats.org/officeDocument/2006/relationships/customXml" Target="../../customXml/item53.xml"/><Relationship Id="rId20" Type="http://schemas.openxmlformats.org/officeDocument/2006/relationships/customXml" Target="../../customXml/item57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38.xml"/><Relationship Id="rId6" Type="http://schemas.openxmlformats.org/officeDocument/2006/relationships/customXml" Target="../../customXml/item43.xml"/><Relationship Id="rId11" Type="http://schemas.openxmlformats.org/officeDocument/2006/relationships/customXml" Target="../../customXml/item48.xml"/><Relationship Id="rId24" Type="http://schemas.openxmlformats.org/officeDocument/2006/relationships/customXml" Target="../../customXml/item61.xml"/><Relationship Id="rId32" Type="http://schemas.openxmlformats.org/officeDocument/2006/relationships/image" Target="../media/image5.png"/><Relationship Id="rId37" Type="http://schemas.openxmlformats.org/officeDocument/2006/relationships/slide" Target="slide2.xml"/><Relationship Id="rId5" Type="http://schemas.openxmlformats.org/officeDocument/2006/relationships/customXml" Target="../../customXml/item42.xml"/><Relationship Id="rId15" Type="http://schemas.openxmlformats.org/officeDocument/2006/relationships/customXml" Target="../../customXml/item52.xml"/><Relationship Id="rId23" Type="http://schemas.openxmlformats.org/officeDocument/2006/relationships/customXml" Target="../../customXml/item60.xml"/><Relationship Id="rId28" Type="http://schemas.openxmlformats.org/officeDocument/2006/relationships/image" Target="../media/image1.png"/><Relationship Id="rId36" Type="http://schemas.openxmlformats.org/officeDocument/2006/relationships/image" Target="../media/image9.emf"/><Relationship Id="rId10" Type="http://schemas.openxmlformats.org/officeDocument/2006/relationships/customXml" Target="../../customXml/item47.xml"/><Relationship Id="rId19" Type="http://schemas.openxmlformats.org/officeDocument/2006/relationships/customXml" Target="../../customXml/item56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41.xml"/><Relationship Id="rId9" Type="http://schemas.openxmlformats.org/officeDocument/2006/relationships/customXml" Target="../../customXml/item46.xml"/><Relationship Id="rId14" Type="http://schemas.openxmlformats.org/officeDocument/2006/relationships/customXml" Target="../../customXml/item51.xml"/><Relationship Id="rId22" Type="http://schemas.openxmlformats.org/officeDocument/2006/relationships/customXml" Target="../../customXml/item59.xml"/><Relationship Id="rId27" Type="http://schemas.openxmlformats.org/officeDocument/2006/relationships/slideLayout" Target="../slideLayouts/slideLayout1.xml"/><Relationship Id="rId30" Type="http://schemas.openxmlformats.org/officeDocument/2006/relationships/image" Target="../media/image3.png"/><Relationship Id="rId35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1.xml"/><Relationship Id="rId13" Type="http://schemas.openxmlformats.org/officeDocument/2006/relationships/customXml" Target="../../customXml/item76.xml"/><Relationship Id="rId18" Type="http://schemas.openxmlformats.org/officeDocument/2006/relationships/customXml" Target="../../customXml/item81.xml"/><Relationship Id="rId26" Type="http://schemas.openxmlformats.org/officeDocument/2006/relationships/customXml" Target="../../customXml/item89.xml"/><Relationship Id="rId39" Type="http://schemas.openxmlformats.org/officeDocument/2006/relationships/image" Target="../media/image8.emf"/><Relationship Id="rId3" Type="http://schemas.openxmlformats.org/officeDocument/2006/relationships/customXml" Target="../../customXml/item66.xml"/><Relationship Id="rId21" Type="http://schemas.openxmlformats.org/officeDocument/2006/relationships/customXml" Target="../../customXml/item84.xml"/><Relationship Id="rId34" Type="http://schemas.openxmlformats.org/officeDocument/2006/relationships/image" Target="../media/image3.png"/><Relationship Id="rId42" Type="http://schemas.openxmlformats.org/officeDocument/2006/relationships/slide" Target="slide3.xml"/><Relationship Id="rId7" Type="http://schemas.openxmlformats.org/officeDocument/2006/relationships/customXml" Target="../../customXml/item70.xml"/><Relationship Id="rId12" Type="http://schemas.openxmlformats.org/officeDocument/2006/relationships/customXml" Target="../../customXml/item75.xml"/><Relationship Id="rId17" Type="http://schemas.openxmlformats.org/officeDocument/2006/relationships/customXml" Target="../../customXml/item80.xml"/><Relationship Id="rId25" Type="http://schemas.openxmlformats.org/officeDocument/2006/relationships/customXml" Target="../../customXml/item88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2" Type="http://schemas.openxmlformats.org/officeDocument/2006/relationships/customXml" Target="../../customXml/item65.xml"/><Relationship Id="rId16" Type="http://schemas.openxmlformats.org/officeDocument/2006/relationships/customXml" Target="../../customXml/item79.xml"/><Relationship Id="rId20" Type="http://schemas.openxmlformats.org/officeDocument/2006/relationships/customXml" Target="../../customXml/item83.xml"/><Relationship Id="rId29" Type="http://schemas.openxmlformats.org/officeDocument/2006/relationships/customXml" Target="../../customXml/item92.xml"/><Relationship Id="rId41" Type="http://schemas.openxmlformats.org/officeDocument/2006/relationships/slide" Target="slide2.xml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69.xml"/><Relationship Id="rId11" Type="http://schemas.openxmlformats.org/officeDocument/2006/relationships/customXml" Target="../../customXml/item74.xml"/><Relationship Id="rId24" Type="http://schemas.openxmlformats.org/officeDocument/2006/relationships/customXml" Target="../../customXml/item87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emf"/><Relationship Id="rId5" Type="http://schemas.openxmlformats.org/officeDocument/2006/relationships/customXml" Target="../../customXml/item68.xml"/><Relationship Id="rId15" Type="http://schemas.openxmlformats.org/officeDocument/2006/relationships/customXml" Target="../../customXml/item78.xml"/><Relationship Id="rId23" Type="http://schemas.openxmlformats.org/officeDocument/2006/relationships/customXml" Target="../../customXml/item86.xml"/><Relationship Id="rId28" Type="http://schemas.openxmlformats.org/officeDocument/2006/relationships/customXml" Target="../../customXml/item91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73.xml"/><Relationship Id="rId19" Type="http://schemas.openxmlformats.org/officeDocument/2006/relationships/customXml" Target="../../customXml/item82.xml"/><Relationship Id="rId31" Type="http://schemas.openxmlformats.org/officeDocument/2006/relationships/slideLayout" Target="../slideLayouts/slideLayout1.xml"/><Relationship Id="rId4" Type="http://schemas.openxmlformats.org/officeDocument/2006/relationships/customXml" Target="../../customXml/item67.xml"/><Relationship Id="rId9" Type="http://schemas.openxmlformats.org/officeDocument/2006/relationships/customXml" Target="../../customXml/item72.xml"/><Relationship Id="rId14" Type="http://schemas.openxmlformats.org/officeDocument/2006/relationships/customXml" Target="../../customXml/item77.xml"/><Relationship Id="rId22" Type="http://schemas.openxmlformats.org/officeDocument/2006/relationships/customXml" Target="../../customXml/item85.xml"/><Relationship Id="rId27" Type="http://schemas.openxmlformats.org/officeDocument/2006/relationships/customXml" Target="../../customXml/item90.xml"/><Relationship Id="rId30" Type="http://schemas.openxmlformats.org/officeDocument/2006/relationships/customXml" Target="../../customXml/item93.xml"/><Relationship Id="rId35" Type="http://schemas.openxmlformats.org/officeDocument/2006/relationships/image" Target="../media/image4.png"/><Relationship Id="rId43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1.xml"/><Relationship Id="rId13" Type="http://schemas.openxmlformats.org/officeDocument/2006/relationships/customXml" Target="../../customXml/item106.xml"/><Relationship Id="rId18" Type="http://schemas.openxmlformats.org/officeDocument/2006/relationships/customXml" Target="../../customXml/item111.xml"/><Relationship Id="rId26" Type="http://schemas.openxmlformats.org/officeDocument/2006/relationships/customXml" Target="../../customXml/item119.xml"/><Relationship Id="rId39" Type="http://schemas.openxmlformats.org/officeDocument/2006/relationships/slide" Target="slide5.xml"/><Relationship Id="rId3" Type="http://schemas.openxmlformats.org/officeDocument/2006/relationships/customXml" Target="../../customXml/item96.xml"/><Relationship Id="rId21" Type="http://schemas.openxmlformats.org/officeDocument/2006/relationships/customXml" Target="../../customXml/item114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100.xml"/><Relationship Id="rId12" Type="http://schemas.openxmlformats.org/officeDocument/2006/relationships/customXml" Target="../../customXml/item105.xml"/><Relationship Id="rId17" Type="http://schemas.openxmlformats.org/officeDocument/2006/relationships/customXml" Target="../../customXml/item110.xml"/><Relationship Id="rId25" Type="http://schemas.openxmlformats.org/officeDocument/2006/relationships/customXml" Target="../../customXml/item118.xml"/><Relationship Id="rId33" Type="http://schemas.openxmlformats.org/officeDocument/2006/relationships/image" Target="../media/image6.png"/><Relationship Id="rId38" Type="http://schemas.openxmlformats.org/officeDocument/2006/relationships/slide" Target="slide3.xml"/><Relationship Id="rId2" Type="http://schemas.openxmlformats.org/officeDocument/2006/relationships/customXml" Target="../../customXml/item95.xml"/><Relationship Id="rId16" Type="http://schemas.openxmlformats.org/officeDocument/2006/relationships/customXml" Target="../../customXml/item109.xml"/><Relationship Id="rId20" Type="http://schemas.openxmlformats.org/officeDocument/2006/relationships/customXml" Target="../../customXml/item113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94.xml"/><Relationship Id="rId6" Type="http://schemas.openxmlformats.org/officeDocument/2006/relationships/customXml" Target="../../customXml/item99.xml"/><Relationship Id="rId11" Type="http://schemas.openxmlformats.org/officeDocument/2006/relationships/customXml" Target="../../customXml/item104.xml"/><Relationship Id="rId24" Type="http://schemas.openxmlformats.org/officeDocument/2006/relationships/customXml" Target="../../customXml/item117.xml"/><Relationship Id="rId32" Type="http://schemas.openxmlformats.org/officeDocument/2006/relationships/image" Target="../media/image5.png"/><Relationship Id="rId37" Type="http://schemas.openxmlformats.org/officeDocument/2006/relationships/slide" Target="slide2.xml"/><Relationship Id="rId5" Type="http://schemas.openxmlformats.org/officeDocument/2006/relationships/customXml" Target="../../customXml/item98.xml"/><Relationship Id="rId15" Type="http://schemas.openxmlformats.org/officeDocument/2006/relationships/customXml" Target="../../customXml/item108.xml"/><Relationship Id="rId23" Type="http://schemas.openxmlformats.org/officeDocument/2006/relationships/customXml" Target="../../customXml/item116.xml"/><Relationship Id="rId28" Type="http://schemas.openxmlformats.org/officeDocument/2006/relationships/image" Target="../media/image1.png"/><Relationship Id="rId36" Type="http://schemas.openxmlformats.org/officeDocument/2006/relationships/image" Target="../media/image9.emf"/><Relationship Id="rId10" Type="http://schemas.openxmlformats.org/officeDocument/2006/relationships/customXml" Target="../../customXml/item103.xml"/><Relationship Id="rId19" Type="http://schemas.openxmlformats.org/officeDocument/2006/relationships/customXml" Target="../../customXml/item112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97.xml"/><Relationship Id="rId9" Type="http://schemas.openxmlformats.org/officeDocument/2006/relationships/customXml" Target="../../customXml/item102.xml"/><Relationship Id="rId14" Type="http://schemas.openxmlformats.org/officeDocument/2006/relationships/customXml" Target="../../customXml/item107.xml"/><Relationship Id="rId22" Type="http://schemas.openxmlformats.org/officeDocument/2006/relationships/customXml" Target="../../customXml/item115.xml"/><Relationship Id="rId27" Type="http://schemas.openxmlformats.org/officeDocument/2006/relationships/slideLayout" Target="../slideLayouts/slideLayout1.xml"/><Relationship Id="rId30" Type="http://schemas.openxmlformats.org/officeDocument/2006/relationships/image" Target="../media/image3.png"/><Relationship Id="rId35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90946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 Admin Page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A83DB4E-B9EA-4725-8A44-3626D28AD23D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System Administrator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DBFC40DB-1557-4E98-9250-1C29C19E00E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875898" y="31307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Username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170330A2-5AAA-4C19-91A1-D42DE452DE8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875898" y="349998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Password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40AF72D1-2B79-47E6-AAB6-AE2D1C45EC26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932418" y="386922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nextslide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E43F54B5-3DC7-4EE5-98E3-E0B661A37907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147783" y="2634307"/>
            <a:ext cx="267586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System Administrator Login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4663026" y="1215090"/>
            <a:ext cx="1756704" cy="1193627"/>
            <a:chOff x="4786913" y="1232548"/>
            <a:chExt cx="1756704" cy="119362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805" y="1232548"/>
              <a:ext cx="1059179" cy="1059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86913" y="1775087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56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90946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 Admin Page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340B7-CAF1-49BA-A637-9462E00C0897}"/>
              </a:ext>
            </a:extLst>
          </p:cNvPr>
          <p:cNvSpPr/>
          <p:nvPr/>
        </p:nvSpPr>
        <p:spPr>
          <a:xfrm>
            <a:off x="1274261" y="692153"/>
            <a:ext cx="1477087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53464C-37F7-44B7-B3D6-C44A2FAB91E2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11" action="ppaction://hlinksldjump"/>
              </a:rPr>
              <a:t>Dashboard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3589D7-C259-4C9A-8EDC-8B49E1BD85AB}"/>
              </a:ext>
            </a:extLst>
          </p:cNvPr>
          <p:cNvSpPr txBox="1"/>
          <p:nvPr/>
        </p:nvSpPr>
        <p:spPr>
          <a:xfrm>
            <a:off x="275134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12" action="ppaction://hlinksldjump"/>
              </a:rPr>
              <a:t>Users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CC898F-68F8-4652-AE83-16CBB29AABD2}"/>
              </a:ext>
            </a:extLst>
          </p:cNvPr>
          <p:cNvSpPr txBox="1"/>
          <p:nvPr/>
        </p:nvSpPr>
        <p:spPr>
          <a:xfrm>
            <a:off x="3927082" y="806790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13" action="ppaction://hlinksldjump"/>
              </a:rPr>
              <a:t>Groups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System Administrator</a:t>
            </a:r>
          </a:p>
        </p:txBody>
      </p: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CDC850D1-C1BD-4BA6-88E1-07657A533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3927716"/>
              </p:ext>
            </p:extLst>
          </p:nvPr>
        </p:nvGraphicFramePr>
        <p:xfrm>
          <a:off x="5128037" y="1943840"/>
          <a:ext cx="5540804" cy="3448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024" name="Chart 1023">
            <a:extLst>
              <a:ext uri="{FF2B5EF4-FFF2-40B4-BE49-F238E27FC236}">
                <a16:creationId xmlns:a16="http://schemas.microsoft.com/office/drawing/2014/main" id="{A2112D72-143A-40FF-9D3C-1FC72BABF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882794"/>
              </p:ext>
            </p:extLst>
          </p:nvPr>
        </p:nvGraphicFramePr>
        <p:xfrm>
          <a:off x="460012" y="2212634"/>
          <a:ext cx="4365957" cy="291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267942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90946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 Admin Page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340B7-CAF1-49BA-A637-9462E00C0897}"/>
              </a:ext>
            </a:extLst>
          </p:cNvPr>
          <p:cNvSpPr/>
          <p:nvPr/>
        </p:nvSpPr>
        <p:spPr>
          <a:xfrm>
            <a:off x="2751348" y="698334"/>
            <a:ext cx="1260373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System Administrator</a:t>
            </a:r>
          </a:p>
        </p:txBody>
      </p:sp>
      <p:graphicFrame>
        <p:nvGraphicFramePr>
          <p:cNvPr id="43" name="Table">
            <a:extLst>
              <a:ext uri="{FF2B5EF4-FFF2-40B4-BE49-F238E27FC236}">
                <a16:creationId xmlns:a16="http://schemas.microsoft.com/office/drawing/2014/main" id="{CC0938EC-4F9C-4389-B8E4-99CBFCA5C322}"/>
              </a:ext>
            </a:extLst>
          </p:cNvPr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2238410074"/>
              </p:ext>
            </p:extLst>
          </p:nvPr>
        </p:nvGraphicFramePr>
        <p:xfrm>
          <a:off x="394090" y="1503834"/>
          <a:ext cx="8071484" cy="48927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1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Username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Flagged Comments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Edit User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DeleteUser</a:t>
                      </a:r>
                      <a:endParaRPr lang="en-US" sz="20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User1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User2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User3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User4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User5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User6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“This movie *@#$^!* sucks!”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User7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User8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6754033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User9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865784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User10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9874969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User11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8697081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User12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534745"/>
                  </a:ext>
                </a:extLst>
              </a:tr>
            </a:tbl>
          </a:graphicData>
        </a:graphic>
      </p:graphicFrame>
      <p:grpSp>
        <p:nvGrpSpPr>
          <p:cNvPr id="44" name="ScrollbarVertical">
            <a:extLst>
              <a:ext uri="{FF2B5EF4-FFF2-40B4-BE49-F238E27FC236}">
                <a16:creationId xmlns:a16="http://schemas.microsoft.com/office/drawing/2014/main" id="{BCA0EA53-A8C3-4088-8167-5BCFEC2FC60E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457229" y="2141466"/>
            <a:ext cx="146069" cy="4211406"/>
            <a:chOff x="4496659" y="1543109"/>
            <a:chExt cx="147992" cy="3562291"/>
          </a:xfrm>
        </p:grpSpPr>
        <p:sp>
          <p:nvSpPr>
            <p:cNvPr id="45" name="Background">
              <a:extLst>
                <a:ext uri="{FF2B5EF4-FFF2-40B4-BE49-F238E27FC236}">
                  <a16:creationId xmlns:a16="http://schemas.microsoft.com/office/drawing/2014/main" id="{6AA81A9F-97D1-4FE8-9381-B5E9EC9F137B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6" name="Slider">
              <a:extLst>
                <a:ext uri="{FF2B5EF4-FFF2-40B4-BE49-F238E27FC236}">
                  <a16:creationId xmlns:a16="http://schemas.microsoft.com/office/drawing/2014/main" id="{096F913C-2FC6-49A6-B32D-A44B02C75EF8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7" name="UpArrow">
              <a:extLst>
                <a:ext uri="{FF2B5EF4-FFF2-40B4-BE49-F238E27FC236}">
                  <a16:creationId xmlns:a16="http://schemas.microsoft.com/office/drawing/2014/main" id="{37FF4748-A80C-41BA-8669-5C9C36A4011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8" name="DownArrow">
              <a:extLst>
                <a:ext uri="{FF2B5EF4-FFF2-40B4-BE49-F238E27FC236}">
                  <a16:creationId xmlns:a16="http://schemas.microsoft.com/office/drawing/2014/main" id="{4EAF8768-7CED-457B-AC2A-0DA4B297DC42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9A89A0F-B5C0-4F98-8CCD-B92F365F3FF2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55" y="3893574"/>
            <a:ext cx="446675" cy="4466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4C893A5-3728-4D06-98CD-39FCF618E3E9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55" y="4257551"/>
            <a:ext cx="446675" cy="4466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54E3087-4699-4DE2-B274-CCEB83D62A45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55" y="4621162"/>
            <a:ext cx="446675" cy="4466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CF17DED-449A-42B0-97D0-431135C16C0D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84" y="4942710"/>
            <a:ext cx="446675" cy="4466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225544D-F4B7-4C50-9D3B-ADA443FDE244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13" y="5306687"/>
            <a:ext cx="446675" cy="4466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E9BCAC5-E822-4A8A-80E7-079F8FC6C755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51" y="5669643"/>
            <a:ext cx="446675" cy="4466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D0A339A-ACE3-4AE3-812E-2432FEC812E0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89" y="6014591"/>
            <a:ext cx="446675" cy="4466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5A64F33-28D1-4881-A7C0-A24522615381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89" y="3535645"/>
            <a:ext cx="446675" cy="4466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28A86D-172E-4289-B6C0-0CA766B0F472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83" y="3208049"/>
            <a:ext cx="446675" cy="4466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6EF649E-1E31-4D4A-B14D-95D9DD5BDD96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08" y="2833526"/>
            <a:ext cx="446675" cy="4466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24DAABD-530C-4A42-9134-5A099204ECEA}"/>
              </a:ext>
            </a:extLst>
          </p:cNvPr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08" y="2487960"/>
            <a:ext cx="446675" cy="4466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638700B-8CE5-4D02-BB3A-3CAC3DC114BB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08" y="2181961"/>
            <a:ext cx="446675" cy="4466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1D8E6B2-D836-465B-A7B7-C135060E14AF}"/>
              </a:ext>
            </a:extLst>
          </p:cNvPr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5" y="2213720"/>
            <a:ext cx="254235" cy="29660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8F19BA3-F10D-4D48-A05B-3CDBECD8CCA9}"/>
              </a:ext>
            </a:extLst>
          </p:cNvPr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4" y="2562993"/>
            <a:ext cx="254235" cy="29660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B4A830F-A427-46B9-A4FB-12D750CE517B}"/>
              </a:ext>
            </a:extLst>
          </p:cNvPr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4" y="2912266"/>
            <a:ext cx="254235" cy="29660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0C86888-FEBB-45D2-A020-ABA0717FEFAE}"/>
              </a:ext>
            </a:extLst>
          </p:cNvPr>
          <p:cNvPicPr preferRelativeResize="0">
            <a:picLocks/>
          </p:cNvPicPr>
          <p:nvPr>
            <p:custDataLst>
              <p:custData r:id="rId2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81" y="3280695"/>
            <a:ext cx="254235" cy="2966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B7673D3-7C75-4038-8F4C-99F5A0F4A419}"/>
              </a:ext>
            </a:extLst>
          </p:cNvPr>
          <p:cNvPicPr preferRelativeResize="0">
            <a:picLocks/>
          </p:cNvPicPr>
          <p:nvPr>
            <p:custDataLst>
              <p:custData r:id="rId21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81" y="3629968"/>
            <a:ext cx="254235" cy="29660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CDF5792-6C2E-4DEB-B4D5-BE07FEF431A4}"/>
              </a:ext>
            </a:extLst>
          </p:cNvPr>
          <p:cNvPicPr preferRelativeResize="0">
            <a:picLocks/>
          </p:cNvPicPr>
          <p:nvPr>
            <p:custDataLst>
              <p:custData r:id="rId22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84" y="3979241"/>
            <a:ext cx="254235" cy="2966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AC007D4-8BDB-402D-AAC4-F4001FE93A3B}"/>
              </a:ext>
            </a:extLst>
          </p:cNvPr>
          <p:cNvPicPr preferRelativeResize="0">
            <a:picLocks/>
          </p:cNvPicPr>
          <p:nvPr>
            <p:custDataLst>
              <p:custData r:id="rId23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84" y="4317857"/>
            <a:ext cx="254235" cy="29660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8EE6A68-1255-403F-955E-4346B93B8C48}"/>
              </a:ext>
            </a:extLst>
          </p:cNvPr>
          <p:cNvPicPr preferRelativeResize="0">
            <a:picLocks/>
          </p:cNvPicPr>
          <p:nvPr>
            <p:custDataLst>
              <p:custData r:id="rId24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83" y="4670445"/>
            <a:ext cx="254235" cy="29660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F7C8A5D-1508-4140-A972-35A0E7F70DDC}"/>
              </a:ext>
            </a:extLst>
          </p:cNvPr>
          <p:cNvPicPr preferRelativeResize="0">
            <a:picLocks/>
          </p:cNvPicPr>
          <p:nvPr>
            <p:custDataLst>
              <p:custData r:id="rId25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534" y="5013497"/>
            <a:ext cx="254235" cy="29660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EAEDB20-A420-4013-8493-19AA5BA4FBA7}"/>
              </a:ext>
            </a:extLst>
          </p:cNvPr>
          <p:cNvPicPr preferRelativeResize="0">
            <a:picLocks/>
          </p:cNvPicPr>
          <p:nvPr>
            <p:custDataLst>
              <p:custData r:id="rId26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26" y="5361649"/>
            <a:ext cx="254235" cy="2966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665D185-1C00-4D60-B336-FCA02FD39C94}"/>
              </a:ext>
            </a:extLst>
          </p:cNvPr>
          <p:cNvPicPr preferRelativeResize="0">
            <a:picLocks/>
          </p:cNvPicPr>
          <p:nvPr>
            <p:custDataLst>
              <p:custData r:id="rId27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25" y="5698656"/>
            <a:ext cx="254235" cy="2966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BAD9D0F-3814-4EA8-B37C-F237B1C86541}"/>
              </a:ext>
            </a:extLst>
          </p:cNvPr>
          <p:cNvPicPr preferRelativeResize="0">
            <a:picLocks/>
          </p:cNvPicPr>
          <p:nvPr>
            <p:custDataLst>
              <p:custData r:id="rId28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534" y="6053974"/>
            <a:ext cx="254235" cy="296607"/>
          </a:xfrm>
          <a:prstGeom prst="rect">
            <a:avLst/>
          </a:prstGeom>
        </p:spPr>
      </p:pic>
      <p:grpSp>
        <p:nvGrpSpPr>
          <p:cNvPr id="80" name="AlertDialog">
            <a:extLst>
              <a:ext uri="{FF2B5EF4-FFF2-40B4-BE49-F238E27FC236}">
                <a16:creationId xmlns:a16="http://schemas.microsoft.com/office/drawing/2014/main" id="{0F244AA9-9FD0-4CC5-B1D8-A244D012DA51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4366578" y="2750344"/>
            <a:ext cx="3458844" cy="1357313"/>
            <a:chOff x="2894331" y="2786062"/>
            <a:chExt cx="3458844" cy="135731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2F89790-9F48-4330-82FF-B0FF52196EC0}"/>
                </a:ext>
              </a:extLst>
            </p:cNvPr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89" name="Background">
                <a:extLst>
                  <a:ext uri="{FF2B5EF4-FFF2-40B4-BE49-F238E27FC236}">
                    <a16:creationId xmlns:a16="http://schemas.microsoft.com/office/drawing/2014/main" id="{D062D361-83F5-45B2-8A6E-7CBC064D9D42}"/>
                  </a:ext>
                </a:extLst>
              </p:cNvPr>
              <p:cNvSpPr/>
              <p:nvPr>
                <p:custDataLst>
                  <p:custData r:id="rId30"/>
                </p:custDataLst>
              </p:nvPr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Delete Confirmation</a:t>
                </a:r>
              </a:p>
            </p:txBody>
          </p:sp>
          <p:sp>
            <p:nvSpPr>
              <p:cNvPr id="90" name="InnerArea">
                <a:extLst>
                  <a:ext uri="{FF2B5EF4-FFF2-40B4-BE49-F238E27FC236}">
                    <a16:creationId xmlns:a16="http://schemas.microsoft.com/office/drawing/2014/main" id="{99A376AA-F189-493B-B937-114B6A0836D1}"/>
                  </a:ext>
                </a:extLst>
              </p:cNvPr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2" name="Minimize - Maximize - Close">
              <a:extLst>
                <a:ext uri="{FF2B5EF4-FFF2-40B4-BE49-F238E27FC236}">
                  <a16:creationId xmlns:a16="http://schemas.microsoft.com/office/drawing/2014/main" id="{BA0251EC-9159-4F7E-A7FD-4CDA7962E745}"/>
                </a:ext>
              </a:extLst>
            </p:cNvPr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87" name="X2">
                <a:extLst>
                  <a:ext uri="{FF2B5EF4-FFF2-40B4-BE49-F238E27FC236}">
                    <a16:creationId xmlns:a16="http://schemas.microsoft.com/office/drawing/2014/main" id="{C9F3D0B2-0E86-4F47-A36F-00E9D62796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8" name="X1">
                <a:extLst>
                  <a:ext uri="{FF2B5EF4-FFF2-40B4-BE49-F238E27FC236}">
                    <a16:creationId xmlns:a16="http://schemas.microsoft.com/office/drawing/2014/main" id="{EE57AF6A-F7F9-4FB6-AD4B-431A1541EC6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83" name="AlertText">
              <a:extLst>
                <a:ext uri="{FF2B5EF4-FFF2-40B4-BE49-F238E27FC236}">
                  <a16:creationId xmlns:a16="http://schemas.microsoft.com/office/drawing/2014/main" id="{BD82A318-4D35-41E8-81F8-9E042B40E04B}"/>
                </a:ext>
              </a:extLst>
            </p:cNvPr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Are you sure you want to delete user “User6”?</a:t>
              </a:r>
            </a:p>
          </p:txBody>
        </p:sp>
        <p:sp>
          <p:nvSpPr>
            <p:cNvPr id="84" name="WarningIcon">
              <a:extLst>
                <a:ext uri="{FF2B5EF4-FFF2-40B4-BE49-F238E27FC236}">
                  <a16:creationId xmlns:a16="http://schemas.microsoft.com/office/drawing/2014/main" id="{6CDEE414-3159-45BC-AF27-6D12BF03A16E}"/>
                </a:ext>
              </a:extLst>
            </p:cNvPr>
            <p:cNvSpPr/>
            <p:nvPr/>
          </p:nvSpPr>
          <p:spPr>
            <a:xfrm>
              <a:off x="3089179" y="3283508"/>
              <a:ext cx="279400" cy="230809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85" name="CancelButton">
              <a:extLst>
                <a:ext uri="{FF2B5EF4-FFF2-40B4-BE49-F238E27FC236}">
                  <a16:creationId xmlns:a16="http://schemas.microsoft.com/office/drawing/2014/main" id="{6399A85E-782E-41E1-A9E9-0D4AF6604215}"/>
                </a:ext>
              </a:extLst>
            </p:cNvPr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</a:p>
          </p:txBody>
        </p:sp>
        <p:sp>
          <p:nvSpPr>
            <p:cNvPr id="86" name="OkButton">
              <a:extLst>
                <a:ext uri="{FF2B5EF4-FFF2-40B4-BE49-F238E27FC236}">
                  <a16:creationId xmlns:a16="http://schemas.microsoft.com/office/drawing/2014/main" id="{40295E17-693D-4762-BE63-8A8359A772BC}"/>
                </a:ext>
              </a:extLst>
            </p:cNvPr>
            <p:cNvSpPr/>
            <p:nvPr/>
          </p:nvSpPr>
          <p:spPr>
            <a:xfrm>
              <a:off x="4771340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  <a:hlinkClick r:id="" action="ppaction://hlinkshowjump?jump=nextslide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C59CB7F7-DFC8-4840-ACBE-420F7954686C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1" action="ppaction://hlinksldjump"/>
              </a:rPr>
              <a:t>Dashboard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E95A2A-3AF9-4B82-BF7D-CFDAC87E1443}"/>
              </a:ext>
            </a:extLst>
          </p:cNvPr>
          <p:cNvSpPr txBox="1"/>
          <p:nvPr/>
        </p:nvSpPr>
        <p:spPr>
          <a:xfrm>
            <a:off x="275134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2" action="ppaction://hlinksldjump"/>
              </a:rPr>
              <a:t>Users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A0DBC9-89A5-4444-840B-E40D46FEAE55}"/>
              </a:ext>
            </a:extLst>
          </p:cNvPr>
          <p:cNvSpPr txBox="1"/>
          <p:nvPr/>
        </p:nvSpPr>
        <p:spPr>
          <a:xfrm>
            <a:off x="3927082" y="806790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3" action="ppaction://hlinksldjump"/>
              </a:rPr>
              <a:t>Groups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90946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 Admin Page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340B7-CAF1-49BA-A637-9462E00C0897}"/>
              </a:ext>
            </a:extLst>
          </p:cNvPr>
          <p:cNvSpPr/>
          <p:nvPr/>
        </p:nvSpPr>
        <p:spPr>
          <a:xfrm>
            <a:off x="2751348" y="698334"/>
            <a:ext cx="1260373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System Administrator</a:t>
            </a:r>
          </a:p>
        </p:txBody>
      </p:sp>
      <p:graphicFrame>
        <p:nvGraphicFramePr>
          <p:cNvPr id="43" name="Table">
            <a:extLst>
              <a:ext uri="{FF2B5EF4-FFF2-40B4-BE49-F238E27FC236}">
                <a16:creationId xmlns:a16="http://schemas.microsoft.com/office/drawing/2014/main" id="{CC0938EC-4F9C-4389-B8E4-99CBFCA5C322}"/>
              </a:ext>
            </a:extLst>
          </p:cNvPr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348402429"/>
              </p:ext>
            </p:extLst>
          </p:nvPr>
        </p:nvGraphicFramePr>
        <p:xfrm>
          <a:off x="394090" y="1503834"/>
          <a:ext cx="8071484" cy="45421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1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Username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Flagged Comments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Edit User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DeleteUser</a:t>
                      </a:r>
                      <a:endParaRPr lang="en-US" sz="20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User1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User2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User3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User4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User5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User7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User8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6754033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User9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865784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User10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9874969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User11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8697081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User12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534745"/>
                  </a:ext>
                </a:extLst>
              </a:tr>
            </a:tbl>
          </a:graphicData>
        </a:graphic>
      </p:graphicFrame>
      <p:grpSp>
        <p:nvGrpSpPr>
          <p:cNvPr id="44" name="ScrollbarVertical">
            <a:extLst>
              <a:ext uri="{FF2B5EF4-FFF2-40B4-BE49-F238E27FC236}">
                <a16:creationId xmlns:a16="http://schemas.microsoft.com/office/drawing/2014/main" id="{BCA0EA53-A8C3-4088-8167-5BCFEC2FC60E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457229" y="2141466"/>
            <a:ext cx="146069" cy="4211406"/>
            <a:chOff x="4496659" y="1543109"/>
            <a:chExt cx="147992" cy="3562291"/>
          </a:xfrm>
        </p:grpSpPr>
        <p:sp>
          <p:nvSpPr>
            <p:cNvPr id="45" name="Background">
              <a:extLst>
                <a:ext uri="{FF2B5EF4-FFF2-40B4-BE49-F238E27FC236}">
                  <a16:creationId xmlns:a16="http://schemas.microsoft.com/office/drawing/2014/main" id="{6AA81A9F-97D1-4FE8-9381-B5E9EC9F137B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6" name="Slider">
              <a:extLst>
                <a:ext uri="{FF2B5EF4-FFF2-40B4-BE49-F238E27FC236}">
                  <a16:creationId xmlns:a16="http://schemas.microsoft.com/office/drawing/2014/main" id="{096F913C-2FC6-49A6-B32D-A44B02C75EF8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7" name="UpArrow">
              <a:extLst>
                <a:ext uri="{FF2B5EF4-FFF2-40B4-BE49-F238E27FC236}">
                  <a16:creationId xmlns:a16="http://schemas.microsoft.com/office/drawing/2014/main" id="{37FF4748-A80C-41BA-8669-5C9C36A4011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8" name="DownArrow">
              <a:extLst>
                <a:ext uri="{FF2B5EF4-FFF2-40B4-BE49-F238E27FC236}">
                  <a16:creationId xmlns:a16="http://schemas.microsoft.com/office/drawing/2014/main" id="{4EAF8768-7CED-457B-AC2A-0DA4B297DC42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9A89A0F-B5C0-4F98-8CCD-B92F365F3FF2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55" y="3893574"/>
            <a:ext cx="446675" cy="4466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4C893A5-3728-4D06-98CD-39FCF618E3E9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55" y="4257551"/>
            <a:ext cx="446675" cy="4466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54E3087-4699-4DE2-B274-CCEB83D62A45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55" y="4621162"/>
            <a:ext cx="446675" cy="4466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CF17DED-449A-42B0-97D0-431135C16C0D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84" y="4942710"/>
            <a:ext cx="446675" cy="4466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225544D-F4B7-4C50-9D3B-ADA443FDE244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13" y="5306687"/>
            <a:ext cx="446675" cy="4466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E9BCAC5-E822-4A8A-80E7-079F8FC6C755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51" y="5669643"/>
            <a:ext cx="446675" cy="4466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5A64F33-28D1-4881-A7C0-A24522615381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89" y="3535645"/>
            <a:ext cx="446675" cy="4466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28A86D-172E-4289-B6C0-0CA766B0F472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83" y="3208049"/>
            <a:ext cx="446675" cy="4466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6EF649E-1E31-4D4A-B14D-95D9DD5BDD96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08" y="2833526"/>
            <a:ext cx="446675" cy="4466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24DAABD-530C-4A42-9134-5A099204ECEA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08" y="2487960"/>
            <a:ext cx="446675" cy="4466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638700B-8CE5-4D02-BB3A-3CAC3DC114BB}"/>
              </a:ext>
            </a:extLst>
          </p:cNvPr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08" y="2181961"/>
            <a:ext cx="446675" cy="4466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1D8E6B2-D836-465B-A7B7-C135060E14AF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5" y="2213720"/>
            <a:ext cx="254235" cy="29660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8F19BA3-F10D-4D48-A05B-3CDBECD8CCA9}"/>
              </a:ext>
            </a:extLst>
          </p:cNvPr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4" y="2562993"/>
            <a:ext cx="254235" cy="29660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B4A830F-A427-46B9-A4FB-12D750CE517B}"/>
              </a:ext>
            </a:extLst>
          </p:cNvPr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4" y="2912266"/>
            <a:ext cx="254235" cy="29660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0C86888-FEBB-45D2-A020-ABA0717FEFAE}"/>
              </a:ext>
            </a:extLst>
          </p:cNvPr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81" y="3280695"/>
            <a:ext cx="254235" cy="2966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B7673D3-7C75-4038-8F4C-99F5A0F4A419}"/>
              </a:ext>
            </a:extLst>
          </p:cNvPr>
          <p:cNvPicPr preferRelativeResize="0">
            <a:picLocks/>
          </p:cNvPicPr>
          <p:nvPr>
            <p:custDataLst>
              <p:custData r:id="rId2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81" y="3629968"/>
            <a:ext cx="254235" cy="29660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CDF5792-6C2E-4DEB-B4D5-BE07FEF431A4}"/>
              </a:ext>
            </a:extLst>
          </p:cNvPr>
          <p:cNvPicPr preferRelativeResize="0">
            <a:picLocks/>
          </p:cNvPicPr>
          <p:nvPr>
            <p:custDataLst>
              <p:custData r:id="rId21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84" y="3979241"/>
            <a:ext cx="254235" cy="2966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AC007D4-8BDB-402D-AAC4-F4001FE93A3B}"/>
              </a:ext>
            </a:extLst>
          </p:cNvPr>
          <p:cNvPicPr preferRelativeResize="0">
            <a:picLocks/>
          </p:cNvPicPr>
          <p:nvPr>
            <p:custDataLst>
              <p:custData r:id="rId22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84" y="4317857"/>
            <a:ext cx="254235" cy="29660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8EE6A68-1255-403F-955E-4346B93B8C48}"/>
              </a:ext>
            </a:extLst>
          </p:cNvPr>
          <p:cNvPicPr preferRelativeResize="0">
            <a:picLocks/>
          </p:cNvPicPr>
          <p:nvPr>
            <p:custDataLst>
              <p:custData r:id="rId23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83" y="4670445"/>
            <a:ext cx="254235" cy="29660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F7C8A5D-1508-4140-A972-35A0E7F70DDC}"/>
              </a:ext>
            </a:extLst>
          </p:cNvPr>
          <p:cNvPicPr preferRelativeResize="0">
            <a:picLocks/>
          </p:cNvPicPr>
          <p:nvPr>
            <p:custDataLst>
              <p:custData r:id="rId24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534" y="5013497"/>
            <a:ext cx="254235" cy="29660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EAEDB20-A420-4013-8493-19AA5BA4FBA7}"/>
              </a:ext>
            </a:extLst>
          </p:cNvPr>
          <p:cNvPicPr preferRelativeResize="0">
            <a:picLocks/>
          </p:cNvPicPr>
          <p:nvPr>
            <p:custDataLst>
              <p:custData r:id="rId2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26" y="5361649"/>
            <a:ext cx="254235" cy="2966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665D185-1C00-4D60-B336-FCA02FD39C94}"/>
              </a:ext>
            </a:extLst>
          </p:cNvPr>
          <p:cNvPicPr preferRelativeResize="0">
            <a:picLocks/>
          </p:cNvPicPr>
          <p:nvPr>
            <p:custDataLst>
              <p:custData r:id="rId2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25" y="5698656"/>
            <a:ext cx="254235" cy="296607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A7E45F41-7BDE-42F1-8828-851D3DFD31D4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7" action="ppaction://hlinksldjump"/>
              </a:rPr>
              <a:t>Dashboard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84141C-1E98-45D0-8CBC-B79E65A12537}"/>
              </a:ext>
            </a:extLst>
          </p:cNvPr>
          <p:cNvSpPr txBox="1"/>
          <p:nvPr/>
        </p:nvSpPr>
        <p:spPr>
          <a:xfrm>
            <a:off x="275134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8" action="ppaction://hlinksldjump"/>
              </a:rPr>
              <a:t>Users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E9B1D7-F3D5-4FB9-A184-D5C0CF3B0705}"/>
              </a:ext>
            </a:extLst>
          </p:cNvPr>
          <p:cNvSpPr txBox="1"/>
          <p:nvPr/>
        </p:nvSpPr>
        <p:spPr>
          <a:xfrm>
            <a:off x="3927082" y="806790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9" action="ppaction://hlinksldjump"/>
              </a:rPr>
              <a:t>Groups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41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90946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 Admin Page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340B7-CAF1-49BA-A637-9462E00C0897}"/>
              </a:ext>
            </a:extLst>
          </p:cNvPr>
          <p:cNvSpPr/>
          <p:nvPr/>
        </p:nvSpPr>
        <p:spPr>
          <a:xfrm>
            <a:off x="3950388" y="712608"/>
            <a:ext cx="1260373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System Administrator</a:t>
            </a:r>
          </a:p>
        </p:txBody>
      </p:sp>
      <p:graphicFrame>
        <p:nvGraphicFramePr>
          <p:cNvPr id="43" name="Table">
            <a:extLst>
              <a:ext uri="{FF2B5EF4-FFF2-40B4-BE49-F238E27FC236}">
                <a16:creationId xmlns:a16="http://schemas.microsoft.com/office/drawing/2014/main" id="{CC0938EC-4F9C-4389-B8E4-99CBFCA5C322}"/>
              </a:ext>
            </a:extLst>
          </p:cNvPr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4164055381"/>
              </p:ext>
            </p:extLst>
          </p:nvPr>
        </p:nvGraphicFramePr>
        <p:xfrm>
          <a:off x="394090" y="1503834"/>
          <a:ext cx="8071484" cy="48927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2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1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 Name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 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Edit Group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DeleteGroup</a:t>
                      </a:r>
                      <a:endParaRPr lang="en-US" sz="20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Group1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Group2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Group3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Group4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Group5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Group6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“This group *@#$^!* sucks!”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Group7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Group8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6754033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Group9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865784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Group10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9874969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Group11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8697081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Group12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534745"/>
                  </a:ext>
                </a:extLst>
              </a:tr>
            </a:tbl>
          </a:graphicData>
        </a:graphic>
      </p:graphicFrame>
      <p:grpSp>
        <p:nvGrpSpPr>
          <p:cNvPr id="44" name="ScrollbarVertical">
            <a:extLst>
              <a:ext uri="{FF2B5EF4-FFF2-40B4-BE49-F238E27FC236}">
                <a16:creationId xmlns:a16="http://schemas.microsoft.com/office/drawing/2014/main" id="{BCA0EA53-A8C3-4088-8167-5BCFEC2FC60E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457229" y="2141466"/>
            <a:ext cx="146069" cy="4211406"/>
            <a:chOff x="4496659" y="1543109"/>
            <a:chExt cx="147992" cy="3562291"/>
          </a:xfrm>
        </p:grpSpPr>
        <p:sp>
          <p:nvSpPr>
            <p:cNvPr id="45" name="Background">
              <a:extLst>
                <a:ext uri="{FF2B5EF4-FFF2-40B4-BE49-F238E27FC236}">
                  <a16:creationId xmlns:a16="http://schemas.microsoft.com/office/drawing/2014/main" id="{6AA81A9F-97D1-4FE8-9381-B5E9EC9F137B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6" name="Slider">
              <a:extLst>
                <a:ext uri="{FF2B5EF4-FFF2-40B4-BE49-F238E27FC236}">
                  <a16:creationId xmlns:a16="http://schemas.microsoft.com/office/drawing/2014/main" id="{096F913C-2FC6-49A6-B32D-A44B02C75EF8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7" name="UpArrow">
              <a:extLst>
                <a:ext uri="{FF2B5EF4-FFF2-40B4-BE49-F238E27FC236}">
                  <a16:creationId xmlns:a16="http://schemas.microsoft.com/office/drawing/2014/main" id="{37FF4748-A80C-41BA-8669-5C9C36A4011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8" name="DownArrow">
              <a:extLst>
                <a:ext uri="{FF2B5EF4-FFF2-40B4-BE49-F238E27FC236}">
                  <a16:creationId xmlns:a16="http://schemas.microsoft.com/office/drawing/2014/main" id="{4EAF8768-7CED-457B-AC2A-0DA4B297DC42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9A89A0F-B5C0-4F98-8CCD-B92F365F3FF2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55" y="3893574"/>
            <a:ext cx="446675" cy="4466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4C893A5-3728-4D06-98CD-39FCF618E3E9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55" y="4257551"/>
            <a:ext cx="446675" cy="4466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54E3087-4699-4DE2-B274-CCEB83D62A45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55" y="4621162"/>
            <a:ext cx="446675" cy="4466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CF17DED-449A-42B0-97D0-431135C16C0D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84" y="4942710"/>
            <a:ext cx="446675" cy="4466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225544D-F4B7-4C50-9D3B-ADA443FDE244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13" y="5306687"/>
            <a:ext cx="446675" cy="4466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E9BCAC5-E822-4A8A-80E7-079F8FC6C755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51" y="5669643"/>
            <a:ext cx="446675" cy="4466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D0A339A-ACE3-4AE3-812E-2432FEC812E0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89" y="6014591"/>
            <a:ext cx="446675" cy="4466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5A64F33-28D1-4881-A7C0-A24522615381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89" y="3535645"/>
            <a:ext cx="446675" cy="4466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28A86D-172E-4289-B6C0-0CA766B0F472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83" y="3208049"/>
            <a:ext cx="446675" cy="4466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6EF649E-1E31-4D4A-B14D-95D9DD5BDD96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08" y="2833526"/>
            <a:ext cx="446675" cy="4466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24DAABD-530C-4A42-9134-5A099204ECEA}"/>
              </a:ext>
            </a:extLst>
          </p:cNvPr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08" y="2487960"/>
            <a:ext cx="446675" cy="4466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638700B-8CE5-4D02-BB3A-3CAC3DC114BB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08" y="2181961"/>
            <a:ext cx="446675" cy="4466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1D8E6B2-D836-465B-A7B7-C135060E14AF}"/>
              </a:ext>
            </a:extLst>
          </p:cNvPr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5" y="2213720"/>
            <a:ext cx="254235" cy="29660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8F19BA3-F10D-4D48-A05B-3CDBECD8CCA9}"/>
              </a:ext>
            </a:extLst>
          </p:cNvPr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4" y="2562993"/>
            <a:ext cx="254235" cy="29660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B4A830F-A427-46B9-A4FB-12D750CE517B}"/>
              </a:ext>
            </a:extLst>
          </p:cNvPr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4" y="2912266"/>
            <a:ext cx="254235" cy="29660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0C86888-FEBB-45D2-A020-ABA0717FEFAE}"/>
              </a:ext>
            </a:extLst>
          </p:cNvPr>
          <p:cNvPicPr preferRelativeResize="0">
            <a:picLocks/>
          </p:cNvPicPr>
          <p:nvPr>
            <p:custDataLst>
              <p:custData r:id="rId2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81" y="3280695"/>
            <a:ext cx="254235" cy="2966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B7673D3-7C75-4038-8F4C-99F5A0F4A419}"/>
              </a:ext>
            </a:extLst>
          </p:cNvPr>
          <p:cNvPicPr preferRelativeResize="0">
            <a:picLocks/>
          </p:cNvPicPr>
          <p:nvPr>
            <p:custDataLst>
              <p:custData r:id="rId21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81" y="3629968"/>
            <a:ext cx="254235" cy="29660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CDF5792-6C2E-4DEB-B4D5-BE07FEF431A4}"/>
              </a:ext>
            </a:extLst>
          </p:cNvPr>
          <p:cNvPicPr preferRelativeResize="0">
            <a:picLocks/>
          </p:cNvPicPr>
          <p:nvPr>
            <p:custDataLst>
              <p:custData r:id="rId22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84" y="3979241"/>
            <a:ext cx="254235" cy="2966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AC007D4-8BDB-402D-AAC4-F4001FE93A3B}"/>
              </a:ext>
            </a:extLst>
          </p:cNvPr>
          <p:cNvPicPr preferRelativeResize="0">
            <a:picLocks/>
          </p:cNvPicPr>
          <p:nvPr>
            <p:custDataLst>
              <p:custData r:id="rId23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84" y="4317857"/>
            <a:ext cx="254235" cy="29660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8EE6A68-1255-403F-955E-4346B93B8C48}"/>
              </a:ext>
            </a:extLst>
          </p:cNvPr>
          <p:cNvPicPr preferRelativeResize="0">
            <a:picLocks/>
          </p:cNvPicPr>
          <p:nvPr>
            <p:custDataLst>
              <p:custData r:id="rId24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83" y="4670445"/>
            <a:ext cx="254235" cy="29660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F7C8A5D-1508-4140-A972-35A0E7F70DDC}"/>
              </a:ext>
            </a:extLst>
          </p:cNvPr>
          <p:cNvPicPr preferRelativeResize="0">
            <a:picLocks/>
          </p:cNvPicPr>
          <p:nvPr>
            <p:custDataLst>
              <p:custData r:id="rId25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534" y="5013497"/>
            <a:ext cx="254235" cy="29660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EAEDB20-A420-4013-8493-19AA5BA4FBA7}"/>
              </a:ext>
            </a:extLst>
          </p:cNvPr>
          <p:cNvPicPr preferRelativeResize="0">
            <a:picLocks/>
          </p:cNvPicPr>
          <p:nvPr>
            <p:custDataLst>
              <p:custData r:id="rId26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26" y="5361649"/>
            <a:ext cx="254235" cy="2966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665D185-1C00-4D60-B336-FCA02FD39C94}"/>
              </a:ext>
            </a:extLst>
          </p:cNvPr>
          <p:cNvPicPr preferRelativeResize="0">
            <a:picLocks/>
          </p:cNvPicPr>
          <p:nvPr>
            <p:custDataLst>
              <p:custData r:id="rId27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25" y="5698656"/>
            <a:ext cx="254235" cy="2966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BAD9D0F-3814-4EA8-B37C-F237B1C86541}"/>
              </a:ext>
            </a:extLst>
          </p:cNvPr>
          <p:cNvPicPr preferRelativeResize="0">
            <a:picLocks/>
          </p:cNvPicPr>
          <p:nvPr>
            <p:custDataLst>
              <p:custData r:id="rId28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534" y="6053974"/>
            <a:ext cx="254235" cy="296607"/>
          </a:xfrm>
          <a:prstGeom prst="rect">
            <a:avLst/>
          </a:prstGeom>
        </p:spPr>
      </p:pic>
      <p:grpSp>
        <p:nvGrpSpPr>
          <p:cNvPr id="80" name="AlertDialog">
            <a:extLst>
              <a:ext uri="{FF2B5EF4-FFF2-40B4-BE49-F238E27FC236}">
                <a16:creationId xmlns:a16="http://schemas.microsoft.com/office/drawing/2014/main" id="{0F244AA9-9FD0-4CC5-B1D8-A244D012DA51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4366578" y="2750344"/>
            <a:ext cx="3458844" cy="1357313"/>
            <a:chOff x="2894331" y="2786062"/>
            <a:chExt cx="3458844" cy="135731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2F89790-9F48-4330-82FF-B0FF52196EC0}"/>
                </a:ext>
              </a:extLst>
            </p:cNvPr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89" name="Background">
                <a:extLst>
                  <a:ext uri="{FF2B5EF4-FFF2-40B4-BE49-F238E27FC236}">
                    <a16:creationId xmlns:a16="http://schemas.microsoft.com/office/drawing/2014/main" id="{D062D361-83F5-45B2-8A6E-7CBC064D9D42}"/>
                  </a:ext>
                </a:extLst>
              </p:cNvPr>
              <p:cNvSpPr/>
              <p:nvPr>
                <p:custDataLst>
                  <p:custData r:id="rId30"/>
                </p:custDataLst>
              </p:nvPr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Delete Confirmation</a:t>
                </a:r>
              </a:p>
            </p:txBody>
          </p:sp>
          <p:sp>
            <p:nvSpPr>
              <p:cNvPr id="90" name="InnerArea">
                <a:extLst>
                  <a:ext uri="{FF2B5EF4-FFF2-40B4-BE49-F238E27FC236}">
                    <a16:creationId xmlns:a16="http://schemas.microsoft.com/office/drawing/2014/main" id="{99A376AA-F189-493B-B937-114B6A0836D1}"/>
                  </a:ext>
                </a:extLst>
              </p:cNvPr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2" name="Minimize - Maximize - Close">
              <a:extLst>
                <a:ext uri="{FF2B5EF4-FFF2-40B4-BE49-F238E27FC236}">
                  <a16:creationId xmlns:a16="http://schemas.microsoft.com/office/drawing/2014/main" id="{BA0251EC-9159-4F7E-A7FD-4CDA7962E745}"/>
                </a:ext>
              </a:extLst>
            </p:cNvPr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87" name="X2">
                <a:extLst>
                  <a:ext uri="{FF2B5EF4-FFF2-40B4-BE49-F238E27FC236}">
                    <a16:creationId xmlns:a16="http://schemas.microsoft.com/office/drawing/2014/main" id="{C9F3D0B2-0E86-4F47-A36F-00E9D62796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8" name="X1">
                <a:extLst>
                  <a:ext uri="{FF2B5EF4-FFF2-40B4-BE49-F238E27FC236}">
                    <a16:creationId xmlns:a16="http://schemas.microsoft.com/office/drawing/2014/main" id="{EE57AF6A-F7F9-4FB6-AD4B-431A1541EC6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83" name="AlertText">
              <a:extLst>
                <a:ext uri="{FF2B5EF4-FFF2-40B4-BE49-F238E27FC236}">
                  <a16:creationId xmlns:a16="http://schemas.microsoft.com/office/drawing/2014/main" id="{BD82A318-4D35-41E8-81F8-9E042B40E04B}"/>
                </a:ext>
              </a:extLst>
            </p:cNvPr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Are you sure you want to delete group “Group6”?</a:t>
              </a:r>
            </a:p>
          </p:txBody>
        </p:sp>
        <p:sp>
          <p:nvSpPr>
            <p:cNvPr id="84" name="WarningIcon">
              <a:extLst>
                <a:ext uri="{FF2B5EF4-FFF2-40B4-BE49-F238E27FC236}">
                  <a16:creationId xmlns:a16="http://schemas.microsoft.com/office/drawing/2014/main" id="{6CDEE414-3159-45BC-AF27-6D12BF03A16E}"/>
                </a:ext>
              </a:extLst>
            </p:cNvPr>
            <p:cNvSpPr/>
            <p:nvPr/>
          </p:nvSpPr>
          <p:spPr>
            <a:xfrm>
              <a:off x="3089179" y="3283508"/>
              <a:ext cx="279400" cy="230809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85" name="CancelButton">
              <a:extLst>
                <a:ext uri="{FF2B5EF4-FFF2-40B4-BE49-F238E27FC236}">
                  <a16:creationId xmlns:a16="http://schemas.microsoft.com/office/drawing/2014/main" id="{6399A85E-782E-41E1-A9E9-0D4AF6604215}"/>
                </a:ext>
              </a:extLst>
            </p:cNvPr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</a:p>
          </p:txBody>
        </p:sp>
        <p:sp>
          <p:nvSpPr>
            <p:cNvPr id="86" name="OkButton">
              <a:extLst>
                <a:ext uri="{FF2B5EF4-FFF2-40B4-BE49-F238E27FC236}">
                  <a16:creationId xmlns:a16="http://schemas.microsoft.com/office/drawing/2014/main" id="{40295E17-693D-4762-BE63-8A8359A772BC}"/>
                </a:ext>
              </a:extLst>
            </p:cNvPr>
            <p:cNvSpPr/>
            <p:nvPr/>
          </p:nvSpPr>
          <p:spPr>
            <a:xfrm>
              <a:off x="4771340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  <a:hlinkClick r:id="" action="ppaction://hlinkshowjump?jump=nextslide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5D67A89-432F-42B1-8484-5A3931B02FB9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1" action="ppaction://hlinksldjump"/>
              </a:rPr>
              <a:t>Dashboard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4E304F-B7F9-46A1-B5C7-F18A21B0867C}"/>
              </a:ext>
            </a:extLst>
          </p:cNvPr>
          <p:cNvSpPr txBox="1"/>
          <p:nvPr/>
        </p:nvSpPr>
        <p:spPr>
          <a:xfrm>
            <a:off x="275134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2" action="ppaction://hlinksldjump"/>
              </a:rPr>
              <a:t>Users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C7536A6-2474-4C46-9AEA-8953E3D3123E}"/>
              </a:ext>
            </a:extLst>
          </p:cNvPr>
          <p:cNvSpPr txBox="1"/>
          <p:nvPr/>
        </p:nvSpPr>
        <p:spPr>
          <a:xfrm>
            <a:off x="3927082" y="806790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3" action="ppaction://hlinksldjump"/>
              </a:rPr>
              <a:t>Groups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1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90946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 Admin Page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340B7-CAF1-49BA-A637-9462E00C0897}"/>
              </a:ext>
            </a:extLst>
          </p:cNvPr>
          <p:cNvSpPr/>
          <p:nvPr/>
        </p:nvSpPr>
        <p:spPr>
          <a:xfrm>
            <a:off x="3950388" y="712608"/>
            <a:ext cx="1260373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System Administrator</a:t>
            </a:r>
          </a:p>
        </p:txBody>
      </p:sp>
      <p:graphicFrame>
        <p:nvGraphicFramePr>
          <p:cNvPr id="43" name="Table">
            <a:extLst>
              <a:ext uri="{FF2B5EF4-FFF2-40B4-BE49-F238E27FC236}">
                <a16:creationId xmlns:a16="http://schemas.microsoft.com/office/drawing/2014/main" id="{CC0938EC-4F9C-4389-B8E4-99CBFCA5C322}"/>
              </a:ext>
            </a:extLst>
          </p:cNvPr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747579442"/>
              </p:ext>
            </p:extLst>
          </p:nvPr>
        </p:nvGraphicFramePr>
        <p:xfrm>
          <a:off x="394090" y="1503834"/>
          <a:ext cx="8071484" cy="45421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2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1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 Name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 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Edit Group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DeleteGroup</a:t>
                      </a:r>
                      <a:endParaRPr lang="en-US" sz="20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Group1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Group2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Group3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Group4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Group5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Group7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Group8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6754033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Group9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865784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Group10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9874969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Group11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8697081"/>
                  </a:ext>
                </a:extLst>
              </a:tr>
              <a:tr h="346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Group12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52509" marR="152509" marT="0" marB="76254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534745"/>
                  </a:ext>
                </a:extLst>
              </a:tr>
            </a:tbl>
          </a:graphicData>
        </a:graphic>
      </p:graphicFrame>
      <p:grpSp>
        <p:nvGrpSpPr>
          <p:cNvPr id="44" name="ScrollbarVertical">
            <a:extLst>
              <a:ext uri="{FF2B5EF4-FFF2-40B4-BE49-F238E27FC236}">
                <a16:creationId xmlns:a16="http://schemas.microsoft.com/office/drawing/2014/main" id="{BCA0EA53-A8C3-4088-8167-5BCFEC2FC60E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457229" y="2141466"/>
            <a:ext cx="146069" cy="4211406"/>
            <a:chOff x="4496659" y="1543109"/>
            <a:chExt cx="147992" cy="3562291"/>
          </a:xfrm>
        </p:grpSpPr>
        <p:sp>
          <p:nvSpPr>
            <p:cNvPr id="45" name="Background">
              <a:extLst>
                <a:ext uri="{FF2B5EF4-FFF2-40B4-BE49-F238E27FC236}">
                  <a16:creationId xmlns:a16="http://schemas.microsoft.com/office/drawing/2014/main" id="{6AA81A9F-97D1-4FE8-9381-B5E9EC9F137B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6" name="Slider">
              <a:extLst>
                <a:ext uri="{FF2B5EF4-FFF2-40B4-BE49-F238E27FC236}">
                  <a16:creationId xmlns:a16="http://schemas.microsoft.com/office/drawing/2014/main" id="{096F913C-2FC6-49A6-B32D-A44B02C75EF8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7" name="UpArrow">
              <a:extLst>
                <a:ext uri="{FF2B5EF4-FFF2-40B4-BE49-F238E27FC236}">
                  <a16:creationId xmlns:a16="http://schemas.microsoft.com/office/drawing/2014/main" id="{37FF4748-A80C-41BA-8669-5C9C36A4011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8" name="DownArrow">
              <a:extLst>
                <a:ext uri="{FF2B5EF4-FFF2-40B4-BE49-F238E27FC236}">
                  <a16:creationId xmlns:a16="http://schemas.microsoft.com/office/drawing/2014/main" id="{4EAF8768-7CED-457B-AC2A-0DA4B297DC42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9A89A0F-B5C0-4F98-8CCD-B92F365F3FF2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55" y="3893574"/>
            <a:ext cx="446675" cy="4466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4C893A5-3728-4D06-98CD-39FCF618E3E9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55" y="4257551"/>
            <a:ext cx="446675" cy="4466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54E3087-4699-4DE2-B274-CCEB83D62A45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55" y="4621162"/>
            <a:ext cx="446675" cy="4466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CF17DED-449A-42B0-97D0-431135C16C0D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84" y="4942710"/>
            <a:ext cx="446675" cy="4466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225544D-F4B7-4C50-9D3B-ADA443FDE244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13" y="5306687"/>
            <a:ext cx="446675" cy="4466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E9BCAC5-E822-4A8A-80E7-079F8FC6C755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51" y="5669643"/>
            <a:ext cx="446675" cy="4466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5A64F33-28D1-4881-A7C0-A24522615381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89" y="3535645"/>
            <a:ext cx="446675" cy="4466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28A86D-172E-4289-B6C0-0CA766B0F472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83" y="3208049"/>
            <a:ext cx="446675" cy="4466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6EF649E-1E31-4D4A-B14D-95D9DD5BDD96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08" y="2833526"/>
            <a:ext cx="446675" cy="4466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24DAABD-530C-4A42-9134-5A099204ECEA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08" y="2487960"/>
            <a:ext cx="446675" cy="4466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638700B-8CE5-4D02-BB3A-3CAC3DC114BB}"/>
              </a:ext>
            </a:extLst>
          </p:cNvPr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08" y="2181961"/>
            <a:ext cx="446675" cy="4466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1D8E6B2-D836-465B-A7B7-C135060E14AF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5" y="2213720"/>
            <a:ext cx="254235" cy="29660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8F19BA3-F10D-4D48-A05B-3CDBECD8CCA9}"/>
              </a:ext>
            </a:extLst>
          </p:cNvPr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4" y="2562993"/>
            <a:ext cx="254235" cy="29660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B4A830F-A427-46B9-A4FB-12D750CE517B}"/>
              </a:ext>
            </a:extLst>
          </p:cNvPr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4" y="2912266"/>
            <a:ext cx="254235" cy="29660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0C86888-FEBB-45D2-A020-ABA0717FEFAE}"/>
              </a:ext>
            </a:extLst>
          </p:cNvPr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81" y="3280695"/>
            <a:ext cx="254235" cy="2966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B7673D3-7C75-4038-8F4C-99F5A0F4A419}"/>
              </a:ext>
            </a:extLst>
          </p:cNvPr>
          <p:cNvPicPr preferRelativeResize="0">
            <a:picLocks/>
          </p:cNvPicPr>
          <p:nvPr>
            <p:custDataLst>
              <p:custData r:id="rId2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81" y="3629968"/>
            <a:ext cx="254235" cy="29660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CDF5792-6C2E-4DEB-B4D5-BE07FEF431A4}"/>
              </a:ext>
            </a:extLst>
          </p:cNvPr>
          <p:cNvPicPr preferRelativeResize="0">
            <a:picLocks/>
          </p:cNvPicPr>
          <p:nvPr>
            <p:custDataLst>
              <p:custData r:id="rId21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84" y="3979241"/>
            <a:ext cx="254235" cy="2966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AC007D4-8BDB-402D-AAC4-F4001FE93A3B}"/>
              </a:ext>
            </a:extLst>
          </p:cNvPr>
          <p:cNvPicPr preferRelativeResize="0">
            <a:picLocks/>
          </p:cNvPicPr>
          <p:nvPr>
            <p:custDataLst>
              <p:custData r:id="rId22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84" y="4317857"/>
            <a:ext cx="254235" cy="29660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8EE6A68-1255-403F-955E-4346B93B8C48}"/>
              </a:ext>
            </a:extLst>
          </p:cNvPr>
          <p:cNvPicPr preferRelativeResize="0">
            <a:picLocks/>
          </p:cNvPicPr>
          <p:nvPr>
            <p:custDataLst>
              <p:custData r:id="rId23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83" y="4670445"/>
            <a:ext cx="254235" cy="29660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F7C8A5D-1508-4140-A972-35A0E7F70DDC}"/>
              </a:ext>
            </a:extLst>
          </p:cNvPr>
          <p:cNvPicPr preferRelativeResize="0">
            <a:picLocks/>
          </p:cNvPicPr>
          <p:nvPr>
            <p:custDataLst>
              <p:custData r:id="rId24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534" y="5013497"/>
            <a:ext cx="254235" cy="29660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EAEDB20-A420-4013-8493-19AA5BA4FBA7}"/>
              </a:ext>
            </a:extLst>
          </p:cNvPr>
          <p:cNvPicPr preferRelativeResize="0">
            <a:picLocks/>
          </p:cNvPicPr>
          <p:nvPr>
            <p:custDataLst>
              <p:custData r:id="rId2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26" y="5361649"/>
            <a:ext cx="254235" cy="2966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665D185-1C00-4D60-B336-FCA02FD39C94}"/>
              </a:ext>
            </a:extLst>
          </p:cNvPr>
          <p:cNvPicPr preferRelativeResize="0">
            <a:picLocks/>
          </p:cNvPicPr>
          <p:nvPr>
            <p:custDataLst>
              <p:custData r:id="rId2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25" y="5698656"/>
            <a:ext cx="254235" cy="296607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007A801-A263-4A1F-9B9C-228F6BE7C59E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7" action="ppaction://hlinksldjump"/>
              </a:rPr>
              <a:t>Dashboard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D9FBFB-60F6-49A1-B8A7-819A6C04674F}"/>
              </a:ext>
            </a:extLst>
          </p:cNvPr>
          <p:cNvSpPr txBox="1"/>
          <p:nvPr/>
        </p:nvSpPr>
        <p:spPr>
          <a:xfrm>
            <a:off x="275134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8" action="ppaction://hlinksldjump"/>
              </a:rPr>
              <a:t>Users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FB94D-5479-4AE3-B99D-9FFB98C957AC}"/>
              </a:ext>
            </a:extLst>
          </p:cNvPr>
          <p:cNvSpPr txBox="1"/>
          <p:nvPr/>
        </p:nvSpPr>
        <p:spPr>
          <a:xfrm>
            <a:off x="3927082" y="806790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9" action="ppaction://hlinksldjump"/>
              </a:rPr>
              <a:t>Groups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1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101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102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103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104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105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106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107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108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109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1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111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112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113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114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115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116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117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118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119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12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13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14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15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16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17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18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19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21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22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23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24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25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26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27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28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29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31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32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33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34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35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36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43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44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45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46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47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48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49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51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52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53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54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55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56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57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58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59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61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62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63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69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71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72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73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74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75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76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77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78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79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81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82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83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84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85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86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87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88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89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91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92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99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Props1.xml><?xml version="1.0" encoding="utf-8"?>
<ds:datastoreItem xmlns:ds="http://schemas.openxmlformats.org/officeDocument/2006/customXml" ds:itemID="{B2F15218-AA4C-4B6C-907D-0E96CBFAFA2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0E0A9CF-CDB4-41E1-86FE-B0B0F8F5D408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3EB6A52-3494-4E40-8E1D-ECE30AB1903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19EE6F3-9A7B-42F5-90DB-D7C8FF673EE1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9B92E90F-A9F9-4EC9-BE20-BB141C62C722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5F6B8C2-0243-401A-A266-2997D5CC3489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CE0149C5-F6FF-4DD5-8440-54DCD086C9E2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51B7844-29BF-42CF-9BA6-C66FA03F0985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86A9336B-7DA1-4B69-98BE-373BB696AF99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C91992B9-480F-4EBC-934F-01AB1F0FEA3A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F39D205A-F5D0-4AAD-8B87-2D72D60E35E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954426EC-0DBE-4B10-B7A9-B9E83F55875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7C2996D-8442-47F0-BEEE-EED4035E3E6E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7E73173C-CC65-40DA-8756-29F7064C2CA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89F10280-28F1-4F32-9759-716733F2A4CE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77D4521-85EF-48DF-8E0F-151B67EDC865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FFC33A2-9E8C-4D51-9D9C-DB5C9893CA47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33EF645-60B9-4C49-B1A3-76BCF08B211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6D9241B5-BE54-44CE-B6A1-CD5AE2135B4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4D828AD0-CD9E-4A7A-A790-5740BD9409AA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6E60E96D-C34B-461C-9743-E4CC2C45FCDF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F717041-471C-4586-B5E1-0D160BB2D46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F98E4E52-97CE-4740-A218-30584055106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E240B25-0A8A-4484-8E83-E83792BF2EC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61F9C04-1457-43ED-A0F4-1B48B666918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66C0924-6EBE-457D-8A99-A1A6245A28F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3ECA5B1-C0B9-49A0-BD7B-7F24133425D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D351A78-B9A7-4807-A222-6DA0E5BC17B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BDD8330-DF6A-44FE-A4BC-469EDBBA153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132711E-7261-4DE0-BBBD-34FC733FAC3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ED98028-01BF-4534-844C-1DC745CA4FE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D60B16C-580A-45ED-9694-54A4FAB2732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F120118-C691-4BC4-9DB0-AE567BC29C7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A1F6E14-4BC0-469D-B375-10F0B20B65D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AE25959-7A2D-4835-AAF2-E745E8ACCA3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05F58C8-751E-4F6D-BC37-D5AAFB38358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5671AF8-FC64-4ADF-A585-A1F80453C64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5700A7B-18D6-43D9-BD98-CAF8D95A3EC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78A8D1C-32BF-42CF-A028-A05E9A5FE05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30A8ED7-F264-4DC9-8DE6-A06F2BED8E2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3F5C27C-1A0E-4614-AB4F-0A8387C1CD4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687BC08-52F5-4F70-ACDD-99842037BF7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E82A691-DD78-4B59-9CE6-527092BE04D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A48C460-D061-49C9-990A-32186D0CAE5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F58F04D-4CAF-48F7-9D65-65B3BF28315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CDCD6D5-2E4B-452F-ABD5-4391D7B884B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4A82C88-8704-4662-B28E-2EA49CD0804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2A236CA-DBD8-4C4A-93E2-824CCE64352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F1B853C-E213-4CBC-9E75-BB87E51EDB8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ACF63DE-9145-4B7D-AA6B-198789EF2A9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2C7F99D-114C-4AEB-84A8-EE65BAFBB51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CF0AE81-8723-440D-A99B-5A61EF3BDB5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5AFE6CE-E1A9-44AF-BAEF-8AE7FD651B9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3EE86FE-E184-4AA1-87FE-95241F03150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8C9C598-E055-427A-92AB-294506DF0B2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DDDFFCC-0B3F-4C56-9825-2C91E160495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79DA4D0-1F16-496A-8A78-C938D6083B9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08AA6F3-CD0F-476D-8467-BE69272AD8C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A1C1420-4CF8-4C6F-B6FE-467AE6CFA3B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1D73F41-50A0-48CC-9E7B-5BEF1C19928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1ADE72F-47E2-4855-AF6F-07A5167DBEF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31B00D0-17CF-4B4E-B242-B01B4C090AB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07ED9A9-2254-44AF-B4AC-54A74657F84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959B5A6-E544-4BF3-BF36-3D51F24E221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A2F9C44-6B30-4BD7-9392-1BC29109292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FCCB264-D931-40E1-A475-3FD2C24E9A5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74E7BE8-6EBF-4A95-B82A-33BBF1D5BBB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DD7B88F-0BDB-4016-8551-1580E40C670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938C566-1614-4315-A133-D72B2A3B1F1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16ED87C-B545-4017-884D-945A8DA578B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A22C980-A11F-43FA-BF62-F12960430F2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27A30C5-F87F-4109-BB01-1EAA6F1A3A3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48CAE5E-E89E-4A74-9D7C-21E29B662F9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0F216B0-0D61-4378-9D77-CF5B5F08CBB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67D45F3-0AB3-4247-8B29-D6BC44629A7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B50137B-8494-4B81-B06F-67B097E715F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846EB35-06D6-40B7-8F8C-AB4C76FFEA9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DB1828B-ABDC-4656-BFCC-4FE4E27F9BE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9BF1462-C0D0-4C03-BD00-4BCED2BA354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300277AC-E34A-471D-8F67-9B6D7503542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44F281D-F0A1-41C4-B2AB-AB0DF03A233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F832680-CC2E-4B5D-AC02-2D41587F346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7B2AB02-0CC3-40CB-90EE-CEB4538797F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850A3EB-60F5-45F4-9FF2-168390B7072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7BCBE00-52A7-4722-AF0B-623B48F8891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FF410D3-C5A3-4F4D-BF51-6F19DF4F784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77EC328-F620-41F4-BE44-930A198FE2A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E645056-59E3-4482-9432-9AF0E2255D8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446DDFD-C529-41F6-B742-6C3CC4259EC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6C46C6D-96ED-4CC8-84B9-02BAC0E0148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31B1804-EA1B-44CE-905D-8431FDFC756B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8143335F-D3BF-471C-B857-3A6DECEDCE4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4D92DB6-C34B-486F-A114-069491F572F9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AC099B9-AA88-4028-84F3-F7CCBE320E2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28AD005-4766-4F23-A67A-358EAA473CC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AD38DFA-A20A-4790-BDF4-661A431B238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9E833D41-E539-4014-A9AB-173F23A2AE5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1B46B3B-10A6-4505-9618-ECDE58FFAAA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CCA7C590-D302-4AAD-BEAF-DA9BAC69ECE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55613E4-B2EF-4BC6-ABEB-483498D3347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A53CA04-6127-4BB7-8F2E-71ED7942B36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111D68F-6CF2-446C-8ADD-22FE485C1236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86E164DF-61BF-44C2-8CA6-FFD937A52DC2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4A06C19-6EDE-4AD2-9111-75666B4B8B5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7C5AE0B-4195-4B6B-9C04-C74E2E65F3DF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3365F48F-EBAB-4F18-A962-92A89187939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200CBD5-016A-4CDE-BE52-E2403EF2D15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96A3F5E-416B-46F7-A403-D736C2738CC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6F3534E-D2B2-4826-A034-075BA494315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6CD7A45-496B-4EBC-8623-AC80FFDC7E2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8B301EE-5D2E-431D-86C8-3928EBC2E63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E966C764-A0AD-4D16-A018-A2C213D6D17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288D57D-F89C-453D-B5BD-54484CB62EC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02C30B2-F270-4605-A05E-F5183FF74FD1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22C578D-D8E4-4BF3-936B-7520902DF7C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B13B4CA5-1067-4894-B574-AC2D88CA702A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B49E9605-7041-42DE-9C01-2452688788D8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C561AD9-613C-4604-9289-1D2F76B0F676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36C45DF-E0AA-4B99-A8E2-518DDCAD4CC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276</Words>
  <Application>Microsoft Office PowerPoint</Application>
  <PresentationFormat>Widescreen</PresentationFormat>
  <Paragraphs>161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Maddy Leger</dc:creator>
  <cp:lastModifiedBy>Maddy Leger</cp:lastModifiedBy>
  <cp:revision>5</cp:revision>
  <dcterms:created xsi:type="dcterms:W3CDTF">2018-02-01T15:47:10Z</dcterms:created>
  <dcterms:modified xsi:type="dcterms:W3CDTF">2018-02-01T16:29:53Z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https://d.docs.live.net/8b05955426a98d4e/Documents/Spring 2018/Software Development/AdminUI.pptx</vt:lpwstr>
  </property>
</Properties>
</file>