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5"/>
  </p:sldMasterIdLst>
  <p:sldIdLst>
    <p:sldId id="256" r:id="rId156"/>
    <p:sldId id="257" r:id="rId157"/>
    <p:sldId id="258" r:id="rId158"/>
    <p:sldId id="261" r:id="rId159"/>
    <p:sldId id="260" r:id="rId160"/>
    <p:sldId id="259" r:id="rId161"/>
    <p:sldId id="262" r:id="rId1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slide" Target="slides/slide4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slide" Target="slides/slide5.xml"/><Relationship Id="rId165" Type="http://schemas.openxmlformats.org/officeDocument/2006/relationships/theme" Target="theme/theme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slideMaster" Target="slideMasters/slide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6.xml"/><Relationship Id="rId16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slide" Target="slides/slide1.xml"/><Relationship Id="rId16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y Leger" userId="8b05955426a98d4e" providerId="LiveId" clId="{6507510F-4685-456D-9932-ACFD2B549700}"/>
    <pc:docChg chg="undo custSel addSld modSld">
      <pc:chgData name="Maddy Leger" userId="8b05955426a98d4e" providerId="LiveId" clId="{6507510F-4685-456D-9932-ACFD2B549700}" dt="2018-02-02T02:16:31.249" v="576"/>
      <pc:docMkLst>
        <pc:docMk/>
      </pc:docMkLst>
      <pc:sldChg chg="addSp delSp modSp">
        <pc:chgData name="Maddy Leger" userId="8b05955426a98d4e" providerId="LiveId" clId="{6507510F-4685-456D-9932-ACFD2B549700}" dt="2018-02-02T02:16:11.144" v="570" actId="1076"/>
        <pc:sldMkLst>
          <pc:docMk/>
          <pc:sldMk cId="794765359" sldId="258"/>
        </pc:sldMkLst>
        <pc:spChg chg="add mod">
          <ac:chgData name="Maddy Leger" userId="8b05955426a98d4e" providerId="LiveId" clId="{6507510F-4685-456D-9932-ACFD2B549700}" dt="2018-02-02T02:16:11.144" v="570" actId="1076"/>
          <ac:spMkLst>
            <pc:docMk/>
            <pc:sldMk cId="794765359" sldId="258"/>
            <ac:spMk id="35" creationId="{2FCA93E9-8843-46DC-9718-9FEE60936E49}"/>
          </ac:spMkLst>
        </pc:spChg>
        <pc:spChg chg="del">
          <ac:chgData name="Maddy Leger" userId="8b05955426a98d4e" providerId="LiveId" clId="{6507510F-4685-456D-9932-ACFD2B549700}" dt="2018-02-02T02:16:01.233" v="568" actId="478"/>
          <ac:spMkLst>
            <pc:docMk/>
            <pc:sldMk cId="794765359" sldId="258"/>
            <ac:spMk id="55" creationId="{C3CC898F-68F8-4652-AE83-16CBB29AABD2}"/>
          </ac:spMkLst>
        </pc:spChg>
        <pc:spChg chg="mod">
          <ac:chgData name="Maddy Leger" userId="8b05955426a98d4e" providerId="LiveId" clId="{6507510F-4685-456D-9932-ACFD2B549700}" dt="2018-02-02T02:03:28.819" v="10" actId="1076"/>
          <ac:spMkLst>
            <pc:docMk/>
            <pc:sldMk cId="794765359" sldId="258"/>
            <ac:spMk id="112" creationId="{1FBF882A-2731-485B-AAF8-5390F8B86706}"/>
          </ac:spMkLst>
        </pc:spChg>
        <pc:spChg chg="add mod">
          <ac:chgData name="Maddy Leger" userId="8b05955426a98d4e" providerId="LiveId" clId="{6507510F-4685-456D-9932-ACFD2B549700}" dt="2018-02-02T02:12:35.432" v="418" actId="20577"/>
          <ac:spMkLst>
            <pc:docMk/>
            <pc:sldMk cId="794765359" sldId="258"/>
            <ac:spMk id="116" creationId="{3C100AFE-C550-4862-98DE-328CDF8545B9}"/>
          </ac:spMkLst>
        </pc:spChg>
        <pc:picChg chg="add mod">
          <ac:chgData name="Maddy Leger" userId="8b05955426a98d4e" providerId="LiveId" clId="{6507510F-4685-456D-9932-ACFD2B549700}" dt="2018-02-02T02:03:13.512" v="4"/>
          <ac:picMkLst>
            <pc:docMk/>
            <pc:sldMk cId="794765359" sldId="258"/>
            <ac:picMk id="114" creationId="{07734045-5F7B-464D-97A0-715D1D814679}"/>
          </ac:picMkLst>
        </pc:picChg>
        <pc:picChg chg="add mod">
          <ac:chgData name="Maddy Leger" userId="8b05955426a98d4e" providerId="LiveId" clId="{6507510F-4685-456D-9932-ACFD2B549700}" dt="2018-02-02T02:03:22.513" v="9"/>
          <ac:picMkLst>
            <pc:docMk/>
            <pc:sldMk cId="794765359" sldId="258"/>
            <ac:picMk id="115" creationId="{18E8BB56-ECC7-4221-A32E-3AF27FDB2A39}"/>
          </ac:picMkLst>
        </pc:picChg>
        <pc:picChg chg="add mod">
          <ac:chgData name="Maddy Leger" userId="8b05955426a98d4e" providerId="LiveId" clId="{6507510F-4685-456D-9932-ACFD2B549700}" dt="2018-02-02T02:12:31.011" v="412" actId="1076"/>
          <ac:picMkLst>
            <pc:docMk/>
            <pc:sldMk cId="794765359" sldId="258"/>
            <ac:picMk id="117" creationId="{3B32CA3E-2AA8-4140-B546-D24A4C60DF36}"/>
          </ac:picMkLst>
        </pc:picChg>
        <pc:picChg chg="add mod">
          <ac:chgData name="Maddy Leger" userId="8b05955426a98d4e" providerId="LiveId" clId="{6507510F-4685-456D-9932-ACFD2B549700}" dt="2018-02-02T02:12:31.011" v="412" actId="1076"/>
          <ac:picMkLst>
            <pc:docMk/>
            <pc:sldMk cId="794765359" sldId="258"/>
            <ac:picMk id="118" creationId="{605EED87-30A9-476F-A330-D00F77953C2C}"/>
          </ac:picMkLst>
        </pc:picChg>
      </pc:sldChg>
      <pc:sldChg chg="addSp delSp modSp add">
        <pc:chgData name="Maddy Leger" userId="8b05955426a98d4e" providerId="LiveId" clId="{6507510F-4685-456D-9932-ACFD2B549700}" dt="2018-02-02T02:16:27.072" v="574"/>
        <pc:sldMkLst>
          <pc:docMk/>
          <pc:sldMk cId="2144043886" sldId="259"/>
        </pc:sldMkLst>
        <pc:spChg chg="add mod ord">
          <ac:chgData name="Maddy Leger" userId="8b05955426a98d4e" providerId="LiveId" clId="{6507510F-4685-456D-9932-ACFD2B549700}" dt="2018-02-02T02:06:37.188" v="194"/>
          <ac:spMkLst>
            <pc:docMk/>
            <pc:sldMk cId="2144043886" sldId="259"/>
            <ac:spMk id="33" creationId="{1530686B-B2A3-458B-A3D3-1A763445A84F}"/>
          </ac:spMkLst>
        </pc:spChg>
        <pc:spChg chg="del">
          <ac:chgData name="Maddy Leger" userId="8b05955426a98d4e" providerId="LiveId" clId="{6507510F-4685-456D-9932-ACFD2B549700}" dt="2018-02-02T02:04:14.806" v="37" actId="478"/>
          <ac:spMkLst>
            <pc:docMk/>
            <pc:sldMk cId="2144043886" sldId="259"/>
            <ac:spMk id="34" creationId="{991050F5-BE4C-4266-99F9-8F1B4F9ED628}"/>
          </ac:spMkLst>
        </pc:spChg>
        <pc:spChg chg="mod">
          <ac:chgData name="Maddy Leger" userId="8b05955426a98d4e" providerId="LiveId" clId="{6507510F-4685-456D-9932-ACFD2B549700}" dt="2018-02-02T02:03:54.807" v="35" actId="1076"/>
          <ac:spMkLst>
            <pc:docMk/>
            <pc:sldMk cId="2144043886" sldId="259"/>
            <ac:spMk id="49" creationId="{F64DD6A2-C7DF-457B-9794-7C4BF8E401AB}"/>
          </ac:spMkLst>
        </pc:spChg>
        <pc:spChg chg="del">
          <ac:chgData name="Maddy Leger" userId="8b05955426a98d4e" providerId="LiveId" clId="{6507510F-4685-456D-9932-ACFD2B549700}" dt="2018-02-02T02:04:09.099" v="36" actId="478"/>
          <ac:spMkLst>
            <pc:docMk/>
            <pc:sldMk cId="2144043886" sldId="259"/>
            <ac:spMk id="50" creationId="{5C3A2ECA-D8F1-4FD8-9370-E9E1A3D7D3C3}"/>
          </ac:spMkLst>
        </pc:spChg>
        <pc:spChg chg="del">
          <ac:chgData name="Maddy Leger" userId="8b05955426a98d4e" providerId="LiveId" clId="{6507510F-4685-456D-9932-ACFD2B549700}" dt="2018-02-02T02:16:26.871" v="573" actId="478"/>
          <ac:spMkLst>
            <pc:docMk/>
            <pc:sldMk cId="2144043886" sldId="259"/>
            <ac:spMk id="55" creationId="{C3CC898F-68F8-4652-AE83-16CBB29AABD2}"/>
          </ac:spMkLst>
        </pc:spChg>
        <pc:spChg chg="add mod">
          <ac:chgData name="Maddy Leger" userId="8b05955426a98d4e" providerId="LiveId" clId="{6507510F-4685-456D-9932-ACFD2B549700}" dt="2018-02-02T02:09:38.666" v="229" actId="1076"/>
          <ac:spMkLst>
            <pc:docMk/>
            <pc:sldMk cId="2144043886" sldId="259"/>
            <ac:spMk id="62" creationId="{BDCA1842-D581-44B8-B9EF-FBC13F61011F}"/>
          </ac:spMkLst>
        </pc:spChg>
        <pc:spChg chg="add mod">
          <ac:chgData name="Maddy Leger" userId="8b05955426a98d4e" providerId="LiveId" clId="{6507510F-4685-456D-9932-ACFD2B549700}" dt="2018-02-02T02:05:21.650" v="152" actId="20577"/>
          <ac:spMkLst>
            <pc:docMk/>
            <pc:sldMk cId="2144043886" sldId="259"/>
            <ac:spMk id="63" creationId="{AAA37BAE-D22F-4226-8032-5CEAF2F48701}"/>
          </ac:spMkLst>
        </pc:spChg>
        <pc:spChg chg="add mod">
          <ac:chgData name="Maddy Leger" userId="8b05955426a98d4e" providerId="LiveId" clId="{6507510F-4685-456D-9932-ACFD2B549700}" dt="2018-02-02T02:05:48.245" v="163"/>
          <ac:spMkLst>
            <pc:docMk/>
            <pc:sldMk cId="2144043886" sldId="259"/>
            <ac:spMk id="74" creationId="{32A1F1F5-BE50-4B50-8DF8-AFC255861DB3}"/>
          </ac:spMkLst>
        </pc:spChg>
        <pc:spChg chg="add mod">
          <ac:chgData name="Maddy Leger" userId="8b05955426a98d4e" providerId="LiveId" clId="{6507510F-4685-456D-9932-ACFD2B549700}" dt="2018-02-02T02:06:58.499" v="197" actId="1076"/>
          <ac:spMkLst>
            <pc:docMk/>
            <pc:sldMk cId="2144043886" sldId="259"/>
            <ac:spMk id="75" creationId="{34D2DAAA-36E6-48A8-A4D5-CEEC703E41E8}"/>
          </ac:spMkLst>
        </pc:spChg>
        <pc:spChg chg="add del mod">
          <ac:chgData name="Maddy Leger" userId="8b05955426a98d4e" providerId="LiveId" clId="{6507510F-4685-456D-9932-ACFD2B549700}" dt="2018-02-02T02:07:02.492" v="198" actId="478"/>
          <ac:spMkLst>
            <pc:docMk/>
            <pc:sldMk cId="2144043886" sldId="259"/>
            <ac:spMk id="76" creationId="{8A14D799-B3BA-4632-839F-504B49F9F1B4}"/>
          </ac:spMkLst>
        </pc:spChg>
        <pc:spChg chg="add del mod">
          <ac:chgData name="Maddy Leger" userId="8b05955426a98d4e" providerId="LiveId" clId="{6507510F-4685-456D-9932-ACFD2B549700}" dt="2018-02-02T02:07:06.575" v="199" actId="478"/>
          <ac:spMkLst>
            <pc:docMk/>
            <pc:sldMk cId="2144043886" sldId="259"/>
            <ac:spMk id="77" creationId="{E459B711-7C2E-46CD-BAB9-171BAB31DEDA}"/>
          </ac:spMkLst>
        </pc:spChg>
        <pc:spChg chg="add mod">
          <ac:chgData name="Maddy Leger" userId="8b05955426a98d4e" providerId="LiveId" clId="{6507510F-4685-456D-9932-ACFD2B549700}" dt="2018-02-02T02:06:53.904" v="196" actId="1076"/>
          <ac:spMkLst>
            <pc:docMk/>
            <pc:sldMk cId="2144043886" sldId="259"/>
            <ac:spMk id="78" creationId="{F6759ABC-829F-4EF2-89FD-E4A36372984A}"/>
          </ac:spMkLst>
        </pc:spChg>
        <pc:spChg chg="add mod">
          <ac:chgData name="Maddy Leger" userId="8b05955426a98d4e" providerId="LiveId" clId="{6507510F-4685-456D-9932-ACFD2B549700}" dt="2018-02-02T02:07:15.947" v="201" actId="1076"/>
          <ac:spMkLst>
            <pc:docMk/>
            <pc:sldMk cId="2144043886" sldId="259"/>
            <ac:spMk id="79" creationId="{9DD4795F-9354-418C-B005-EBCF715F3610}"/>
          </ac:spMkLst>
        </pc:spChg>
        <pc:spChg chg="add mod">
          <ac:chgData name="Maddy Leger" userId="8b05955426a98d4e" providerId="LiveId" clId="{6507510F-4685-456D-9932-ACFD2B549700}" dt="2018-02-02T02:07:15.947" v="201" actId="1076"/>
          <ac:spMkLst>
            <pc:docMk/>
            <pc:sldMk cId="2144043886" sldId="259"/>
            <ac:spMk id="80" creationId="{BBA97F31-6840-486F-896A-F6B18DED9391}"/>
          </ac:spMkLst>
        </pc:spChg>
        <pc:spChg chg="add mod">
          <ac:chgData name="Maddy Leger" userId="8b05955426a98d4e" providerId="LiveId" clId="{6507510F-4685-456D-9932-ACFD2B549700}" dt="2018-02-02T02:07:24.681" v="203" actId="1076"/>
          <ac:spMkLst>
            <pc:docMk/>
            <pc:sldMk cId="2144043886" sldId="259"/>
            <ac:spMk id="81" creationId="{264AA4B8-1513-456D-A935-A1D7BEC15288}"/>
          </ac:spMkLst>
        </pc:spChg>
        <pc:spChg chg="add mod">
          <ac:chgData name="Maddy Leger" userId="8b05955426a98d4e" providerId="LiveId" clId="{6507510F-4685-456D-9932-ACFD2B549700}" dt="2018-02-02T02:07:24.681" v="203" actId="1076"/>
          <ac:spMkLst>
            <pc:docMk/>
            <pc:sldMk cId="2144043886" sldId="259"/>
            <ac:spMk id="82" creationId="{4839036D-1880-43AD-8FB1-4880F7D2556E}"/>
          </ac:spMkLst>
        </pc:spChg>
        <pc:spChg chg="add mod">
          <ac:chgData name="Maddy Leger" userId="8b05955426a98d4e" providerId="LiveId" clId="{6507510F-4685-456D-9932-ACFD2B549700}" dt="2018-02-02T02:07:33.842" v="205" actId="1076"/>
          <ac:spMkLst>
            <pc:docMk/>
            <pc:sldMk cId="2144043886" sldId="259"/>
            <ac:spMk id="83" creationId="{8F89031F-F438-478D-8B07-C9F8CBEDF827}"/>
          </ac:spMkLst>
        </pc:spChg>
        <pc:spChg chg="add mod">
          <ac:chgData name="Maddy Leger" userId="8b05955426a98d4e" providerId="LiveId" clId="{6507510F-4685-456D-9932-ACFD2B549700}" dt="2018-02-02T02:07:33.842" v="205" actId="1076"/>
          <ac:spMkLst>
            <pc:docMk/>
            <pc:sldMk cId="2144043886" sldId="259"/>
            <ac:spMk id="84" creationId="{95041F48-15F7-42B6-A50F-171F980A406B}"/>
          </ac:spMkLst>
        </pc:spChg>
        <pc:spChg chg="add mod">
          <ac:chgData name="Maddy Leger" userId="8b05955426a98d4e" providerId="LiveId" clId="{6507510F-4685-456D-9932-ACFD2B549700}" dt="2018-02-02T02:07:41.367" v="207" actId="1076"/>
          <ac:spMkLst>
            <pc:docMk/>
            <pc:sldMk cId="2144043886" sldId="259"/>
            <ac:spMk id="85" creationId="{5F8004E2-B08D-4004-9F00-954138FEFB36}"/>
          </ac:spMkLst>
        </pc:spChg>
        <pc:spChg chg="add mod">
          <ac:chgData name="Maddy Leger" userId="8b05955426a98d4e" providerId="LiveId" clId="{6507510F-4685-456D-9932-ACFD2B549700}" dt="2018-02-02T02:08:22.548" v="214" actId="1076"/>
          <ac:spMkLst>
            <pc:docMk/>
            <pc:sldMk cId="2144043886" sldId="259"/>
            <ac:spMk id="86" creationId="{1760EDC7-0D7B-409E-AB5E-AF3F29D6509D}"/>
          </ac:spMkLst>
        </pc:spChg>
        <pc:spChg chg="add mod">
          <ac:chgData name="Maddy Leger" userId="8b05955426a98d4e" providerId="LiveId" clId="{6507510F-4685-456D-9932-ACFD2B549700}" dt="2018-02-02T02:08:12.845" v="213" actId="1076"/>
          <ac:spMkLst>
            <pc:docMk/>
            <pc:sldMk cId="2144043886" sldId="259"/>
            <ac:spMk id="87" creationId="{FED7C865-F112-4D10-A5B5-B8A0DC291605}"/>
          </ac:spMkLst>
        </pc:spChg>
        <pc:spChg chg="add mod">
          <ac:chgData name="Maddy Leger" userId="8b05955426a98d4e" providerId="LiveId" clId="{6507510F-4685-456D-9932-ACFD2B549700}" dt="2018-02-02T02:08:30.326" v="215" actId="14100"/>
          <ac:spMkLst>
            <pc:docMk/>
            <pc:sldMk cId="2144043886" sldId="259"/>
            <ac:spMk id="88" creationId="{7D1AFFCC-69DF-47D0-99B2-CCABD4B14598}"/>
          </ac:spMkLst>
        </pc:spChg>
        <pc:spChg chg="add mod">
          <ac:chgData name="Maddy Leger" userId="8b05955426a98d4e" providerId="LiveId" clId="{6507510F-4685-456D-9932-ACFD2B549700}" dt="2018-02-02T02:08:58.257" v="218" actId="14100"/>
          <ac:spMkLst>
            <pc:docMk/>
            <pc:sldMk cId="2144043886" sldId="259"/>
            <ac:spMk id="89" creationId="{BB197CA1-141B-4E79-B238-92931D914C7F}"/>
          </ac:spMkLst>
        </pc:spChg>
        <pc:spChg chg="add mod">
          <ac:chgData name="Maddy Leger" userId="8b05955426a98d4e" providerId="LiveId" clId="{6507510F-4685-456D-9932-ACFD2B549700}" dt="2018-02-02T02:08:58.257" v="218" actId="14100"/>
          <ac:spMkLst>
            <pc:docMk/>
            <pc:sldMk cId="2144043886" sldId="259"/>
            <ac:spMk id="90" creationId="{83B653EC-BE38-4921-BFCD-EEE5FF26A217}"/>
          </ac:spMkLst>
        </pc:spChg>
        <pc:spChg chg="add mod">
          <ac:chgData name="Maddy Leger" userId="8b05955426a98d4e" providerId="LiveId" clId="{6507510F-4685-456D-9932-ACFD2B549700}" dt="2018-02-02T02:09:03.035" v="220" actId="1076"/>
          <ac:spMkLst>
            <pc:docMk/>
            <pc:sldMk cId="2144043886" sldId="259"/>
            <ac:spMk id="91" creationId="{1A22FCDB-61BB-4A80-92C8-8FC20F444FD7}"/>
          </ac:spMkLst>
        </pc:spChg>
        <pc:spChg chg="add mod">
          <ac:chgData name="Maddy Leger" userId="8b05955426a98d4e" providerId="LiveId" clId="{6507510F-4685-456D-9932-ACFD2B549700}" dt="2018-02-02T02:09:03.035" v="220" actId="1076"/>
          <ac:spMkLst>
            <pc:docMk/>
            <pc:sldMk cId="2144043886" sldId="259"/>
            <ac:spMk id="92" creationId="{A18C6C43-1E27-4CDF-8A5C-942DF1FF9638}"/>
          </ac:spMkLst>
        </pc:spChg>
        <pc:spChg chg="add mod">
          <ac:chgData name="Maddy Leger" userId="8b05955426a98d4e" providerId="LiveId" clId="{6507510F-4685-456D-9932-ACFD2B549700}" dt="2018-02-02T02:09:11.562" v="222" actId="1076"/>
          <ac:spMkLst>
            <pc:docMk/>
            <pc:sldMk cId="2144043886" sldId="259"/>
            <ac:spMk id="93" creationId="{E7A45985-A0AF-4807-B561-948AC48B1B14}"/>
          </ac:spMkLst>
        </pc:spChg>
        <pc:spChg chg="add mod">
          <ac:chgData name="Maddy Leger" userId="8b05955426a98d4e" providerId="LiveId" clId="{6507510F-4685-456D-9932-ACFD2B549700}" dt="2018-02-02T02:09:11.562" v="222" actId="1076"/>
          <ac:spMkLst>
            <pc:docMk/>
            <pc:sldMk cId="2144043886" sldId="259"/>
            <ac:spMk id="94" creationId="{0E4DA375-DA6A-4323-8A31-79D4B9396668}"/>
          </ac:spMkLst>
        </pc:spChg>
        <pc:spChg chg="add mod">
          <ac:chgData name="Maddy Leger" userId="8b05955426a98d4e" providerId="LiveId" clId="{6507510F-4685-456D-9932-ACFD2B549700}" dt="2018-02-02T02:09:21.494" v="224" actId="1076"/>
          <ac:spMkLst>
            <pc:docMk/>
            <pc:sldMk cId="2144043886" sldId="259"/>
            <ac:spMk id="95" creationId="{E053B02D-74BB-4EDC-9D34-08D96B592795}"/>
          </ac:spMkLst>
        </pc:spChg>
        <pc:spChg chg="add mod">
          <ac:chgData name="Maddy Leger" userId="8b05955426a98d4e" providerId="LiveId" clId="{6507510F-4685-456D-9932-ACFD2B549700}" dt="2018-02-02T02:09:21.494" v="224" actId="1076"/>
          <ac:spMkLst>
            <pc:docMk/>
            <pc:sldMk cId="2144043886" sldId="259"/>
            <ac:spMk id="96" creationId="{499045C9-33DA-4271-A1D1-C847A0721AB6}"/>
          </ac:spMkLst>
        </pc:spChg>
        <pc:spChg chg="del">
          <ac:chgData name="Maddy Leger" userId="8b05955426a98d4e" providerId="LiveId" clId="{6507510F-4685-456D-9932-ACFD2B549700}" dt="2018-02-02T02:04:09.099" v="36" actId="478"/>
          <ac:spMkLst>
            <pc:docMk/>
            <pc:sldMk cId="2144043886" sldId="259"/>
            <ac:spMk id="97" creationId="{5715A563-2010-4645-A6EC-C434BAF3D8D2}"/>
          </ac:spMkLst>
        </pc:spChg>
        <pc:spChg chg="add del">
          <ac:chgData name="Maddy Leger" userId="8b05955426a98d4e" providerId="LiveId" clId="{6507510F-4685-456D-9932-ACFD2B549700}" dt="2018-02-02T02:09:54.889" v="231" actId="478"/>
          <ac:spMkLst>
            <pc:docMk/>
            <pc:sldMk cId="2144043886" sldId="259"/>
            <ac:spMk id="98" creationId="{DF35CF37-4458-4017-8D8A-153236ADB214}"/>
          </ac:spMkLst>
        </pc:spChg>
        <pc:spChg chg="add del">
          <ac:chgData name="Maddy Leger" userId="8b05955426a98d4e" providerId="LiveId" clId="{6507510F-4685-456D-9932-ACFD2B549700}" dt="2018-02-02T02:09:59.220" v="232" actId="478"/>
          <ac:spMkLst>
            <pc:docMk/>
            <pc:sldMk cId="2144043886" sldId="259"/>
            <ac:spMk id="99" creationId="{FC18C112-0B16-419D-A4BF-C7BC936E3FB5}"/>
          </ac:spMkLst>
        </pc:spChg>
        <pc:spChg chg="add mod">
          <ac:chgData name="Maddy Leger" userId="8b05955426a98d4e" providerId="LiveId" clId="{6507510F-4685-456D-9932-ACFD2B549700}" dt="2018-02-02T02:09:50.949" v="230" actId="571"/>
          <ac:spMkLst>
            <pc:docMk/>
            <pc:sldMk cId="2144043886" sldId="259"/>
            <ac:spMk id="100" creationId="{8C4F0DED-F653-4E74-91BF-07A6DA0F8955}"/>
          </ac:spMkLst>
        </pc:spChg>
        <pc:spChg chg="add mod">
          <ac:chgData name="Maddy Leger" userId="8b05955426a98d4e" providerId="LiveId" clId="{6507510F-4685-456D-9932-ACFD2B549700}" dt="2018-02-02T02:09:50.949" v="230" actId="571"/>
          <ac:spMkLst>
            <pc:docMk/>
            <pc:sldMk cId="2144043886" sldId="259"/>
            <ac:spMk id="101" creationId="{EA98D9DC-ACEA-4C48-80CC-BEF443EAE207}"/>
          </ac:spMkLst>
        </pc:spChg>
        <pc:spChg chg="add mod">
          <ac:chgData name="Maddy Leger" userId="8b05955426a98d4e" providerId="LiveId" clId="{6507510F-4685-456D-9932-ACFD2B549700}" dt="2018-02-02T02:10:12.837" v="237"/>
          <ac:spMkLst>
            <pc:docMk/>
            <pc:sldMk cId="2144043886" sldId="259"/>
            <ac:spMk id="102" creationId="{CBC5EE1F-F1B3-4FDE-A96B-2ECC821C4475}"/>
          </ac:spMkLst>
        </pc:spChg>
        <pc:spChg chg="del">
          <ac:chgData name="Maddy Leger" userId="8b05955426a98d4e" providerId="LiveId" clId="{6507510F-4685-456D-9932-ACFD2B549700}" dt="2018-02-02T02:04:09.099" v="36" actId="478"/>
          <ac:spMkLst>
            <pc:docMk/>
            <pc:sldMk cId="2144043886" sldId="259"/>
            <ac:spMk id="104" creationId="{17DDDAB7-E5AA-431A-93C7-2A57128F626C}"/>
          </ac:spMkLst>
        </pc:spChg>
        <pc:spChg chg="del">
          <ac:chgData name="Maddy Leger" userId="8b05955426a98d4e" providerId="LiveId" clId="{6507510F-4685-456D-9932-ACFD2B549700}" dt="2018-02-02T02:04:09.099" v="36" actId="478"/>
          <ac:spMkLst>
            <pc:docMk/>
            <pc:sldMk cId="2144043886" sldId="259"/>
            <ac:spMk id="105" creationId="{60C5FCB6-AE10-4F15-8394-B8AC9E748F6F}"/>
          </ac:spMkLst>
        </pc:spChg>
        <pc:spChg chg="del">
          <ac:chgData name="Maddy Leger" userId="8b05955426a98d4e" providerId="LiveId" clId="{6507510F-4685-456D-9932-ACFD2B549700}" dt="2018-02-02T02:04:09.099" v="36" actId="478"/>
          <ac:spMkLst>
            <pc:docMk/>
            <pc:sldMk cId="2144043886" sldId="259"/>
            <ac:spMk id="106" creationId="{6D4B640E-F01C-4EF8-80AD-28C68E5594E1}"/>
          </ac:spMkLst>
        </pc:spChg>
        <pc:spChg chg="add mod">
          <ac:chgData name="Maddy Leger" userId="8b05955426a98d4e" providerId="LiveId" clId="{6507510F-4685-456D-9932-ACFD2B549700}" dt="2018-02-02T02:11:26.401" v="341" actId="1076"/>
          <ac:spMkLst>
            <pc:docMk/>
            <pc:sldMk cId="2144043886" sldId="259"/>
            <ac:spMk id="107" creationId="{BC292FDA-C8FD-493D-8412-E42EFC8502A1}"/>
          </ac:spMkLst>
        </pc:spChg>
        <pc:spChg chg="add mod">
          <ac:chgData name="Maddy Leger" userId="8b05955426a98d4e" providerId="LiveId" clId="{6507510F-4685-456D-9932-ACFD2B549700}" dt="2018-02-02T02:11:36.266" v="344" actId="1076"/>
          <ac:spMkLst>
            <pc:docMk/>
            <pc:sldMk cId="2144043886" sldId="259"/>
            <ac:spMk id="109" creationId="{5E25126F-B16E-4642-AE43-CD26C638B759}"/>
          </ac:spMkLst>
        </pc:spChg>
        <pc:spChg chg="add mod">
          <ac:chgData name="Maddy Leger" userId="8b05955426a98d4e" providerId="LiveId" clId="{6507510F-4685-456D-9932-ACFD2B549700}" dt="2018-02-02T02:12:04.346" v="410" actId="6549"/>
          <ac:spMkLst>
            <pc:docMk/>
            <pc:sldMk cId="2144043886" sldId="259"/>
            <ac:spMk id="110" creationId="{DDC5B801-74BE-4D03-A450-017C0F110C9F}"/>
          </ac:spMkLst>
        </pc:spChg>
        <pc:spChg chg="add">
          <ac:chgData name="Maddy Leger" userId="8b05955426a98d4e" providerId="LiveId" clId="{6507510F-4685-456D-9932-ACFD2B549700}" dt="2018-02-02T02:16:27.072" v="574"/>
          <ac:spMkLst>
            <pc:docMk/>
            <pc:sldMk cId="2144043886" sldId="259"/>
            <ac:spMk id="111" creationId="{F5E9B9B5-7EA2-4B88-A8B2-A8080D866091}"/>
          </ac:spMkLst>
        </pc:spChg>
        <pc:spChg chg="del">
          <ac:chgData name="Maddy Leger" userId="8b05955426a98d4e" providerId="LiveId" clId="{6507510F-4685-456D-9932-ACFD2B549700}" dt="2018-02-02T02:04:09.099" v="36" actId="478"/>
          <ac:spMkLst>
            <pc:docMk/>
            <pc:sldMk cId="2144043886" sldId="259"/>
            <ac:spMk id="112" creationId="{1FBF882A-2731-485B-AAF8-5390F8B86706}"/>
          </ac:spMkLst>
        </pc:spChg>
        <pc:spChg chg="del">
          <ac:chgData name="Maddy Leger" userId="8b05955426a98d4e" providerId="LiveId" clId="{6507510F-4685-456D-9932-ACFD2B549700}" dt="2018-02-02T02:04:19.911" v="38" actId="478"/>
          <ac:spMkLst>
            <pc:docMk/>
            <pc:sldMk cId="2144043886" sldId="259"/>
            <ac:spMk id="113" creationId="{44CEE21C-CC65-4F63-BEBB-1769225FBC78}"/>
          </ac:spMkLst>
        </pc:spChg>
        <pc:grpChg chg="add mod">
          <ac:chgData name="Maddy Leger" userId="8b05955426a98d4e" providerId="LiveId" clId="{6507510F-4685-456D-9932-ACFD2B549700}" dt="2018-02-02T02:05:38.987" v="158" actId="14100"/>
          <ac:grpSpMkLst>
            <pc:docMk/>
            <pc:sldMk cId="2144043886" sldId="259"/>
            <ac:grpSpMk id="64" creationId="{4A156E79-E5BB-4DEE-A361-2BEF6A2ABC4C}"/>
          </ac:grpSpMkLst>
        </pc:grpChg>
        <pc:grpChg chg="del">
          <ac:chgData name="Maddy Leger" userId="8b05955426a98d4e" providerId="LiveId" clId="{6507510F-4685-456D-9932-ACFD2B549700}" dt="2018-02-02T02:04:09.099" v="36" actId="478"/>
          <ac:grpSpMkLst>
            <pc:docMk/>
            <pc:sldMk cId="2144043886" sldId="259"/>
            <ac:grpSpMk id="66" creationId="{0B276AD2-99A8-4D45-91CD-3F7EAA21ECCF}"/>
          </ac:grpSpMkLst>
        </pc:grpChg>
        <pc:picChg chg="add mod">
          <ac:chgData name="Maddy Leger" userId="8b05955426a98d4e" providerId="LiveId" clId="{6507510F-4685-456D-9932-ACFD2B549700}" dt="2018-02-02T02:10:45.106" v="240" actId="14100"/>
          <ac:picMkLst>
            <pc:docMk/>
            <pc:sldMk cId="2144043886" sldId="259"/>
            <ac:picMk id="103" creationId="{2D1A6019-0238-4A4D-B06B-714EFC45FD40}"/>
          </ac:picMkLst>
        </pc:picChg>
        <pc:picChg chg="add mod">
          <ac:chgData name="Maddy Leger" userId="8b05955426a98d4e" providerId="LiveId" clId="{6507510F-4685-456D-9932-ACFD2B549700}" dt="2018-02-02T02:11:36.266" v="344" actId="1076"/>
          <ac:picMkLst>
            <pc:docMk/>
            <pc:sldMk cId="2144043886" sldId="259"/>
            <ac:picMk id="108" creationId="{A065B2C6-854F-406C-9902-16847B15F8FE}"/>
          </ac:picMkLst>
        </pc:picChg>
        <pc:picChg chg="del">
          <ac:chgData name="Maddy Leger" userId="8b05955426a98d4e" providerId="LiveId" clId="{6507510F-4685-456D-9932-ACFD2B549700}" dt="2018-02-02T02:04:19.911" v="38" actId="478"/>
          <ac:picMkLst>
            <pc:docMk/>
            <pc:sldMk cId="2144043886" sldId="259"/>
            <ac:picMk id="114" creationId="{07734045-5F7B-464D-97A0-715D1D814679}"/>
          </ac:picMkLst>
        </pc:picChg>
        <pc:picChg chg="del">
          <ac:chgData name="Maddy Leger" userId="8b05955426a98d4e" providerId="LiveId" clId="{6507510F-4685-456D-9932-ACFD2B549700}" dt="2018-02-02T02:04:19.911" v="38" actId="478"/>
          <ac:picMkLst>
            <pc:docMk/>
            <pc:sldMk cId="2144043886" sldId="259"/>
            <ac:picMk id="115" creationId="{18E8BB56-ECC7-4221-A32E-3AF27FDB2A39}"/>
          </ac:picMkLst>
        </pc:picChg>
      </pc:sldChg>
      <pc:sldChg chg="addSp delSp add">
        <pc:chgData name="Maddy Leger" userId="8b05955426a98d4e" providerId="LiveId" clId="{6507510F-4685-456D-9932-ACFD2B549700}" dt="2018-02-02T02:16:22.436" v="572"/>
        <pc:sldMkLst>
          <pc:docMk/>
          <pc:sldMk cId="891137073" sldId="260"/>
        </pc:sldMkLst>
        <pc:spChg chg="add">
          <ac:chgData name="Maddy Leger" userId="8b05955426a98d4e" providerId="LiveId" clId="{6507510F-4685-456D-9932-ACFD2B549700}" dt="2018-02-02T02:16:22.436" v="572"/>
          <ac:spMkLst>
            <pc:docMk/>
            <pc:sldMk cId="891137073" sldId="260"/>
            <ac:spMk id="65" creationId="{0D50A26E-21D9-48BA-BDA5-2639E04E3879}"/>
          </ac:spMkLst>
        </pc:spChg>
        <pc:spChg chg="del">
          <ac:chgData name="Maddy Leger" userId="8b05955426a98d4e" providerId="LiveId" clId="{6507510F-4685-456D-9932-ACFD2B549700}" dt="2018-02-02T02:13:33.690" v="515" actId="478"/>
          <ac:spMkLst>
            <pc:docMk/>
            <pc:sldMk cId="891137073" sldId="260"/>
            <ac:spMk id="116" creationId="{3C100AFE-C550-4862-98DE-328CDF8545B9}"/>
          </ac:spMkLst>
        </pc:spChg>
        <pc:picChg chg="del">
          <ac:chgData name="Maddy Leger" userId="8b05955426a98d4e" providerId="LiveId" clId="{6507510F-4685-456D-9932-ACFD2B549700}" dt="2018-02-02T02:13:33.690" v="515" actId="478"/>
          <ac:picMkLst>
            <pc:docMk/>
            <pc:sldMk cId="891137073" sldId="260"/>
            <ac:picMk id="117" creationId="{3B32CA3E-2AA8-4140-B546-D24A4C60DF36}"/>
          </ac:picMkLst>
        </pc:picChg>
        <pc:picChg chg="del">
          <ac:chgData name="Maddy Leger" userId="8b05955426a98d4e" providerId="LiveId" clId="{6507510F-4685-456D-9932-ACFD2B549700}" dt="2018-02-02T02:13:33.690" v="515" actId="478"/>
          <ac:picMkLst>
            <pc:docMk/>
            <pc:sldMk cId="891137073" sldId="260"/>
            <ac:picMk id="118" creationId="{605EED87-30A9-476F-A330-D00F77953C2C}"/>
          </ac:picMkLst>
        </pc:picChg>
      </pc:sldChg>
      <pc:sldChg chg="addSp modSp add">
        <pc:chgData name="Maddy Leger" userId="8b05955426a98d4e" providerId="LiveId" clId="{6507510F-4685-456D-9932-ACFD2B549700}" dt="2018-02-02T02:16:16.594" v="571"/>
        <pc:sldMkLst>
          <pc:docMk/>
          <pc:sldMk cId="3039615336" sldId="261"/>
        </pc:sldMkLst>
        <pc:spChg chg="mod">
          <ac:chgData name="Maddy Leger" userId="8b05955426a98d4e" providerId="LiveId" clId="{6507510F-4685-456D-9932-ACFD2B549700}" dt="2018-02-02T02:13:20.285" v="514" actId="20577"/>
          <ac:spMkLst>
            <pc:docMk/>
            <pc:sldMk cId="3039615336" sldId="261"/>
            <ac:spMk id="73" creationId="{5328DD0B-490C-4270-AE3D-9248CF004FB3}"/>
          </ac:spMkLst>
        </pc:spChg>
        <pc:spChg chg="mod">
          <ac:chgData name="Maddy Leger" userId="8b05955426a98d4e" providerId="LiveId" clId="{6507510F-4685-456D-9932-ACFD2B549700}" dt="2018-02-02T02:13:08.678" v="443" actId="20577"/>
          <ac:spMkLst>
            <pc:docMk/>
            <pc:sldMk cId="3039615336" sldId="261"/>
            <ac:spMk id="79" creationId="{480325DE-6A14-40C2-B236-D45D47175007}"/>
          </ac:spMkLst>
        </pc:spChg>
        <pc:spChg chg="add">
          <ac:chgData name="Maddy Leger" userId="8b05955426a98d4e" providerId="LiveId" clId="{6507510F-4685-456D-9932-ACFD2B549700}" dt="2018-02-02T02:16:16.594" v="571"/>
          <ac:spMkLst>
            <pc:docMk/>
            <pc:sldMk cId="3039615336" sldId="261"/>
            <ac:spMk id="81" creationId="{98FA6E44-E4BB-494F-B576-EDC4A785ADB4}"/>
          </ac:spMkLst>
        </pc:spChg>
        <pc:grpChg chg="add mod">
          <ac:chgData name="Maddy Leger" userId="8b05955426a98d4e" providerId="LiveId" clId="{6507510F-4685-456D-9932-ACFD2B549700}" dt="2018-02-02T02:13:04.077" v="425"/>
          <ac:grpSpMkLst>
            <pc:docMk/>
            <pc:sldMk cId="3039615336" sldId="261"/>
            <ac:grpSpMk id="65" creationId="{F66C2D25-CBB6-48BD-BAFF-5C0F3D2BF07D}"/>
          </ac:grpSpMkLst>
        </pc:grpChg>
        <pc:grpChg chg="mod">
          <ac:chgData name="Maddy Leger" userId="8b05955426a98d4e" providerId="LiveId" clId="{6507510F-4685-456D-9932-ACFD2B549700}" dt="2018-02-02T02:13:04.077" v="425"/>
          <ac:grpSpMkLst>
            <pc:docMk/>
            <pc:sldMk cId="3039615336" sldId="261"/>
            <ac:grpSpMk id="71" creationId="{C8B206F7-DB6F-4912-BA71-FFA517BEF5DF}"/>
          </ac:grpSpMkLst>
        </pc:grpChg>
        <pc:grpChg chg="mod">
          <ac:chgData name="Maddy Leger" userId="8b05955426a98d4e" providerId="LiveId" clId="{6507510F-4685-456D-9932-ACFD2B549700}" dt="2018-02-02T02:13:04.077" v="425"/>
          <ac:grpSpMkLst>
            <pc:docMk/>
            <pc:sldMk cId="3039615336" sldId="261"/>
            <ac:grpSpMk id="72" creationId="{58B69933-14FF-493D-BD89-98BFB9E254D9}"/>
          </ac:grpSpMkLst>
        </pc:grpChg>
      </pc:sldChg>
      <pc:sldChg chg="addSp delSp modSp add">
        <pc:chgData name="Maddy Leger" userId="8b05955426a98d4e" providerId="LiveId" clId="{6507510F-4685-456D-9932-ACFD2B549700}" dt="2018-02-02T02:16:31.249" v="576"/>
        <pc:sldMkLst>
          <pc:docMk/>
          <pc:sldMk cId="47429731" sldId="262"/>
        </pc:sldMkLst>
        <pc:spChg chg="del">
          <ac:chgData name="Maddy Leger" userId="8b05955426a98d4e" providerId="LiveId" clId="{6507510F-4685-456D-9932-ACFD2B549700}" dt="2018-02-02T02:16:31.085" v="575" actId="478"/>
          <ac:spMkLst>
            <pc:docMk/>
            <pc:sldMk cId="47429731" sldId="262"/>
            <ac:spMk id="55" creationId="{C3CC898F-68F8-4652-AE83-16CBB29AABD2}"/>
          </ac:spMkLst>
        </pc:spChg>
        <pc:spChg chg="mod">
          <ac:chgData name="Maddy Leger" userId="8b05955426a98d4e" providerId="LiveId" clId="{6507510F-4685-456D-9932-ACFD2B549700}" dt="2018-02-02T02:14:12.148" v="562" actId="1076"/>
          <ac:spMkLst>
            <pc:docMk/>
            <pc:sldMk cId="47429731" sldId="262"/>
            <ac:spMk id="104" creationId="{5A46DBC4-2EB6-4D86-94C4-AB8506BA3B77}"/>
          </ac:spMkLst>
        </pc:spChg>
        <pc:spChg chg="del">
          <ac:chgData name="Maddy Leger" userId="8b05955426a98d4e" providerId="LiveId" clId="{6507510F-4685-456D-9932-ACFD2B549700}" dt="2018-02-02T02:14:00.106" v="532" actId="478"/>
          <ac:spMkLst>
            <pc:docMk/>
            <pc:sldMk cId="47429731" sldId="262"/>
            <ac:spMk id="105" creationId="{F1A4D165-4D87-49E2-AE2C-303C87B809EB}"/>
          </ac:spMkLst>
        </pc:spChg>
        <pc:spChg chg="mod">
          <ac:chgData name="Maddy Leger" userId="8b05955426a98d4e" providerId="LiveId" clId="{6507510F-4685-456D-9932-ACFD2B549700}" dt="2018-02-02T02:13:54.702" v="531" actId="20577"/>
          <ac:spMkLst>
            <pc:docMk/>
            <pc:sldMk cId="47429731" sldId="262"/>
            <ac:spMk id="114" creationId="{062F81BA-A249-4D5F-96FF-99879039A6EB}"/>
          </ac:spMkLst>
        </pc:spChg>
        <pc:spChg chg="add">
          <ac:chgData name="Maddy Leger" userId="8b05955426a98d4e" providerId="LiveId" clId="{6507510F-4685-456D-9932-ACFD2B549700}" dt="2018-02-02T02:16:31.249" v="576"/>
          <ac:spMkLst>
            <pc:docMk/>
            <pc:sldMk cId="47429731" sldId="262"/>
            <ac:spMk id="119" creationId="{6039BFED-A468-47D2-B69A-5188CB0DF708}"/>
          </ac:spMkLst>
        </pc:spChg>
        <pc:grpChg chg="add mod">
          <ac:chgData name="Maddy Leger" userId="8b05955426a98d4e" providerId="LiveId" clId="{6507510F-4685-456D-9932-ACFD2B549700}" dt="2018-02-02T02:13:50.961" v="521"/>
          <ac:grpSpMkLst>
            <pc:docMk/>
            <pc:sldMk cId="47429731" sldId="262"/>
            <ac:grpSpMk id="97" creationId="{B5BF18EF-F546-45CC-B963-D4A6028996F6}"/>
          </ac:grpSpMkLst>
        </pc:grpChg>
        <pc:grpChg chg="mod">
          <ac:chgData name="Maddy Leger" userId="8b05955426a98d4e" providerId="LiveId" clId="{6507510F-4685-456D-9932-ACFD2B549700}" dt="2018-02-02T02:13:50.961" v="521"/>
          <ac:grpSpMkLst>
            <pc:docMk/>
            <pc:sldMk cId="47429731" sldId="262"/>
            <ac:grpSpMk id="98" creationId="{DF792AF1-AA30-4A94-B130-7FF5C49759D4}"/>
          </ac:grpSpMkLst>
        </pc:grpChg>
        <pc:grpChg chg="mod">
          <ac:chgData name="Maddy Leger" userId="8b05955426a98d4e" providerId="LiveId" clId="{6507510F-4685-456D-9932-ACFD2B549700}" dt="2018-02-02T02:13:50.961" v="521"/>
          <ac:grpSpMkLst>
            <pc:docMk/>
            <pc:sldMk cId="47429731" sldId="262"/>
            <ac:grpSpMk id="99" creationId="{4887D436-EF76-48C3-8775-D717A35C653B}"/>
          </ac:grpSpMkLst>
        </pc:grpChg>
        <pc:grpChg chg="add mod">
          <ac:chgData name="Maddy Leger" userId="8b05955426a98d4e" providerId="LiveId" clId="{6507510F-4685-456D-9932-ACFD2B549700}" dt="2018-02-02T02:14:26.910" v="566" actId="14100"/>
          <ac:grpSpMkLst>
            <pc:docMk/>
            <pc:sldMk cId="47429731" sldId="262"/>
            <ac:grpSpMk id="116" creationId="{59846D2D-BC63-4FF4-9063-CD7D5EFC3D02}"/>
          </ac:grpSpMkLst>
        </pc:grpChg>
        <pc:picChg chg="mod">
          <ac:chgData name="Maddy Leger" userId="8b05955426a98d4e" providerId="LiveId" clId="{6507510F-4685-456D-9932-ACFD2B549700}" dt="2018-02-02T02:14:31.559" v="567" actId="14100"/>
          <ac:picMkLst>
            <pc:docMk/>
            <pc:sldMk cId="47429731" sldId="262"/>
            <ac:picMk id="118" creationId="{AAE487A1-0010-40DB-AC34-761411CB0E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16A1-A9D2-4534-A9F0-64D5273DC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C4E58-33FB-421D-9464-E9A52A0E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6F07-8074-470A-864B-A256A77D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0BF9-3DE8-44FB-8EB1-4BEEABE2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1E2A-9BA2-407A-A7C4-DE756463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8FC-82C3-434D-ABF7-422B7D42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FE08-37CF-42CC-97D2-7C26F3E58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2804-9A26-4B18-8D55-B06DCF2E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6AC2-055E-479B-8549-124ABC15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53B1-47FB-4B68-BB2A-EF6CF3D7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DF3DE-A9C5-4D6C-B3D5-E5B7A35E3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24F6B-9F72-4688-A614-203945E3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170D-9613-44D8-8FE7-08987BA1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DF7D-D72C-4979-A4C6-0FAA7145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7413-C698-40AA-9C31-1F5F7420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E7B1-4B53-40B8-80E6-787F9505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5084-1AED-48B6-AF88-C7004A01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AB80-72AD-4F8A-98E4-169D7E5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40E6-BDEF-41A6-BE79-06C3BDAB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41E9-2E8A-4511-BE93-86456999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F55C-605C-4869-A01E-95F8E9C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AA95-56EF-4B4B-9C64-6C35B235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CA5E-AAD8-47C1-89C4-A4F04134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0C20-24F5-4093-AFA0-70D0150C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4E86-D4A3-41E8-B933-6528ADC6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68B8-F1C3-4722-8CB2-1BE6A4E7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2F59-FDFF-4E71-9040-E76689A91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7792-484D-4FAD-9B70-4A86E61D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6D62-39D4-428C-A883-522085D2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FA135-AF1A-4135-9D2A-EFEFA5D7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CDC3-2FCD-45E8-8613-C8F2BA4E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7912-5414-4EBF-945F-C9ECDFE2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3ADF-8328-4DFA-8D4D-10B577F9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9A25-EF38-42FE-8552-B55CAE74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2256-9A78-459D-AAC4-961EB41EF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68F95-E19E-4997-BDCC-6505AFF59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619C-073F-44AF-8485-CB2E7F91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22B30-615E-4325-BB46-6D01704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4711A-1087-492E-AA18-525BD694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43E-6889-44E8-BE44-67681A8E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1715E-C834-4C30-9E57-4D3296A7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AD47-F951-4D80-8AE8-EE978E7D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F51D-6614-4D82-9A9F-E6A49DDE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76038-1472-497C-96EC-4B8162FF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5AF90-D098-454D-9BFE-B33556CD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6A9A7-2E66-4375-B3A0-BA09753B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5BB1-017E-40A0-B130-1869496B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28BD-351F-4353-9C24-6929CE18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76C47-CA0D-49ED-AB1E-A75C07A3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5C6A-8BE8-44FA-845B-887054CD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4133-746B-4A2E-80B0-6E951B27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B484-E4F5-4C8D-AF0B-2867A3C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613B-D35C-4BB2-85B1-91315A11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3EF5-D959-48E8-A2ED-36AB99CD8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E7F40-A79D-4AE8-A094-1130C4FB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5925-DC93-4178-A964-37E349FF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DD8B-4539-4B9A-B6E5-3B0663E8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3FA6-6E27-4FFD-96B6-3EB4DED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BC87-6160-48EA-BE52-2D5E6B71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2E79D-DE47-4012-9E3E-BAAC6D8D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1420-0B86-42AB-B847-F2154F08A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EA89-409F-4525-9369-7C8EA6751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12F3-B6AE-4AE5-A863-802D1D07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5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18.xml"/><Relationship Id="rId18" Type="http://schemas.openxmlformats.org/officeDocument/2006/relationships/customXml" Target="../../customXml/item23.xml"/><Relationship Id="rId26" Type="http://schemas.openxmlformats.org/officeDocument/2006/relationships/customXml" Target="../../customXml/item31.xml"/><Relationship Id="rId39" Type="http://schemas.openxmlformats.org/officeDocument/2006/relationships/slide" Target="slide3.xml"/><Relationship Id="rId3" Type="http://schemas.openxmlformats.org/officeDocument/2006/relationships/customXml" Target="../../customXml/item8.xml"/><Relationship Id="rId21" Type="http://schemas.openxmlformats.org/officeDocument/2006/relationships/customXml" Target="../../customXml/item26.xml"/><Relationship Id="rId34" Type="http://schemas.openxmlformats.org/officeDocument/2006/relationships/image" Target="../media/image4.png"/><Relationship Id="rId42" Type="http://schemas.openxmlformats.org/officeDocument/2006/relationships/image" Target="../media/image10.jpeg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22.xml"/><Relationship Id="rId25" Type="http://schemas.openxmlformats.org/officeDocument/2006/relationships/customXml" Target="../../customXml/item30.xml"/><Relationship Id="rId33" Type="http://schemas.openxmlformats.org/officeDocument/2006/relationships/image" Target="../media/image3.png"/><Relationship Id="rId38" Type="http://schemas.openxmlformats.org/officeDocument/2006/relationships/slide" Target="slide2.xml"/><Relationship Id="rId46" Type="http://schemas.openxmlformats.org/officeDocument/2006/relationships/image" Target="../media/image14.png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21.xml"/><Relationship Id="rId20" Type="http://schemas.openxmlformats.org/officeDocument/2006/relationships/customXml" Target="../../customXml/item25.xml"/><Relationship Id="rId29" Type="http://schemas.openxmlformats.org/officeDocument/2006/relationships/customXml" Target="../../customXml/item34.xml"/><Relationship Id="rId41" Type="http://schemas.openxmlformats.org/officeDocument/2006/relationships/image" Target="../media/image9.jpeg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16.xml"/><Relationship Id="rId24" Type="http://schemas.openxmlformats.org/officeDocument/2006/relationships/customXml" Target="../../customXml/item29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8.png"/><Relationship Id="rId45" Type="http://schemas.openxmlformats.org/officeDocument/2006/relationships/image" Target="../media/image13.jpeg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20.xml"/><Relationship Id="rId23" Type="http://schemas.openxmlformats.org/officeDocument/2006/relationships/customXml" Target="../../customXml/item28.xml"/><Relationship Id="rId28" Type="http://schemas.openxmlformats.org/officeDocument/2006/relationships/customXml" Target="../../customXml/item33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5.xml"/><Relationship Id="rId19" Type="http://schemas.openxmlformats.org/officeDocument/2006/relationships/customXml" Target="../../customXml/item24.xml"/><Relationship Id="rId31" Type="http://schemas.openxmlformats.org/officeDocument/2006/relationships/image" Target="../media/image1.png"/><Relationship Id="rId44" Type="http://schemas.openxmlformats.org/officeDocument/2006/relationships/image" Target="../media/image12.jpe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19.xml"/><Relationship Id="rId22" Type="http://schemas.openxmlformats.org/officeDocument/2006/relationships/customXml" Target="../../customXml/item27.xml"/><Relationship Id="rId27" Type="http://schemas.openxmlformats.org/officeDocument/2006/relationships/customXml" Target="../../customXml/item32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47.xml"/><Relationship Id="rId18" Type="http://schemas.openxmlformats.org/officeDocument/2006/relationships/image" Target="../media/image1.png"/><Relationship Id="rId26" Type="http://schemas.openxmlformats.org/officeDocument/2006/relationships/image" Target="../media/image8.png"/><Relationship Id="rId3" Type="http://schemas.openxmlformats.org/officeDocument/2006/relationships/customXml" Target="../../customXml/item3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41.xml"/><Relationship Id="rId12" Type="http://schemas.openxmlformats.org/officeDocument/2006/relationships/customXml" Target="../../customXml/item46.xml"/><Relationship Id="rId17" Type="http://schemas.openxmlformats.org/officeDocument/2006/relationships/slideLayout" Target="../slideLayouts/slideLayout1.xml"/><Relationship Id="rId25" Type="http://schemas.openxmlformats.org/officeDocument/2006/relationships/slide" Target="slide2.xml"/><Relationship Id="rId2" Type="http://schemas.openxmlformats.org/officeDocument/2006/relationships/customXml" Target="../../customXml/item36.xml"/><Relationship Id="rId16" Type="http://schemas.openxmlformats.org/officeDocument/2006/relationships/customXml" Target="../../customXml/item50.xml"/><Relationship Id="rId20" Type="http://schemas.openxmlformats.org/officeDocument/2006/relationships/image" Target="../media/image3.png"/><Relationship Id="rId29" Type="http://schemas.openxmlformats.org/officeDocument/2006/relationships/slide" Target="slide3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45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49.xml"/><Relationship Id="rId23" Type="http://schemas.openxmlformats.org/officeDocument/2006/relationships/image" Target="../media/image6.png"/><Relationship Id="rId28" Type="http://schemas.openxmlformats.org/officeDocument/2006/relationships/image" Target="../media/image16.emf"/><Relationship Id="rId10" Type="http://schemas.openxmlformats.org/officeDocument/2006/relationships/customXml" Target="../../customXml/item44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48.xml"/><Relationship Id="rId22" Type="http://schemas.openxmlformats.org/officeDocument/2006/relationships/image" Target="../media/image5.png"/><Relationship Id="rId27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13" Type="http://schemas.openxmlformats.org/officeDocument/2006/relationships/customXml" Target="../../customXml/item63.xml"/><Relationship Id="rId18" Type="http://schemas.openxmlformats.org/officeDocument/2006/relationships/slideLayout" Target="../slideLayouts/slideLayout1.xml"/><Relationship Id="rId26" Type="http://schemas.openxmlformats.org/officeDocument/2006/relationships/slide" Target="slide2.xml"/><Relationship Id="rId3" Type="http://schemas.openxmlformats.org/officeDocument/2006/relationships/customXml" Target="../../customXml/item53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62.xml"/><Relationship Id="rId17" Type="http://schemas.openxmlformats.org/officeDocument/2006/relationships/customXml" Target="../../customXml/item67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52.xml"/><Relationship Id="rId16" Type="http://schemas.openxmlformats.org/officeDocument/2006/relationships/customXml" Target="../../customXml/item66.xml"/><Relationship Id="rId20" Type="http://schemas.openxmlformats.org/officeDocument/2006/relationships/image" Target="../media/image2.png"/><Relationship Id="rId29" Type="http://schemas.openxmlformats.org/officeDocument/2006/relationships/image" Target="../media/image16.emf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56.xml"/><Relationship Id="rId11" Type="http://schemas.openxmlformats.org/officeDocument/2006/relationships/customXml" Target="../../customXml/item61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55.xml"/><Relationship Id="rId15" Type="http://schemas.openxmlformats.org/officeDocument/2006/relationships/customXml" Target="../../customXml/item65.xml"/><Relationship Id="rId23" Type="http://schemas.openxmlformats.org/officeDocument/2006/relationships/image" Target="../media/image5.png"/><Relationship Id="rId28" Type="http://schemas.openxmlformats.org/officeDocument/2006/relationships/image" Target="../media/image15.emf"/><Relationship Id="rId10" Type="http://schemas.openxmlformats.org/officeDocument/2006/relationships/customXml" Target="../../customXml/item60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54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64.xml"/><Relationship Id="rId22" Type="http://schemas.openxmlformats.org/officeDocument/2006/relationships/image" Target="../media/image4.png"/><Relationship Id="rId27" Type="http://schemas.openxmlformats.org/officeDocument/2006/relationships/image" Target="../media/image8.png"/><Relationship Id="rId30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.xml"/><Relationship Id="rId13" Type="http://schemas.openxmlformats.org/officeDocument/2006/relationships/customXml" Target="../../customXml/item80.xml"/><Relationship Id="rId18" Type="http://schemas.openxmlformats.org/officeDocument/2006/relationships/image" Target="../media/image4.png"/><Relationship Id="rId26" Type="http://schemas.openxmlformats.org/officeDocument/2006/relationships/slide" Target="slide3.xml"/><Relationship Id="rId3" Type="http://schemas.openxmlformats.org/officeDocument/2006/relationships/customXml" Target="../../customXml/item70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74.xml"/><Relationship Id="rId12" Type="http://schemas.openxmlformats.org/officeDocument/2006/relationships/customXml" Target="../../customXml/item79.xml"/><Relationship Id="rId17" Type="http://schemas.openxmlformats.org/officeDocument/2006/relationships/image" Target="../media/image3.png"/><Relationship Id="rId25" Type="http://schemas.openxmlformats.org/officeDocument/2006/relationships/image" Target="../media/image16.emf"/><Relationship Id="rId2" Type="http://schemas.openxmlformats.org/officeDocument/2006/relationships/customXml" Target="../../customXml/item69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73.xml"/><Relationship Id="rId11" Type="http://schemas.openxmlformats.org/officeDocument/2006/relationships/customXml" Target="../../customXml/item78.xml"/><Relationship Id="rId24" Type="http://schemas.openxmlformats.org/officeDocument/2006/relationships/image" Target="../media/image15.emf"/><Relationship Id="rId5" Type="http://schemas.openxmlformats.org/officeDocument/2006/relationships/customXml" Target="../../customXml/item72.xml"/><Relationship Id="rId15" Type="http://schemas.openxmlformats.org/officeDocument/2006/relationships/image" Target="../media/image1.png"/><Relationship Id="rId23" Type="http://schemas.openxmlformats.org/officeDocument/2006/relationships/image" Target="../media/image8.png"/><Relationship Id="rId10" Type="http://schemas.openxmlformats.org/officeDocument/2006/relationships/customXml" Target="../../customXml/item77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76.xml"/><Relationship Id="rId14" Type="http://schemas.openxmlformats.org/officeDocument/2006/relationships/slideLayout" Target="../slideLayouts/slideLayout1.xml"/><Relationship Id="rId2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8.xml"/><Relationship Id="rId13" Type="http://schemas.openxmlformats.org/officeDocument/2006/relationships/customXml" Target="../../customXml/item93.xml"/><Relationship Id="rId18" Type="http://schemas.openxmlformats.org/officeDocument/2006/relationships/customXml" Target="../../customXml/item98.xml"/><Relationship Id="rId26" Type="http://schemas.openxmlformats.org/officeDocument/2006/relationships/customXml" Target="../../customXml/item106.xml"/><Relationship Id="rId39" Type="http://schemas.openxmlformats.org/officeDocument/2006/relationships/image" Target="../media/image2.png"/><Relationship Id="rId3" Type="http://schemas.openxmlformats.org/officeDocument/2006/relationships/customXml" Target="../../customXml/item83.xml"/><Relationship Id="rId21" Type="http://schemas.openxmlformats.org/officeDocument/2006/relationships/customXml" Target="../../customXml/item101.xml"/><Relationship Id="rId34" Type="http://schemas.openxmlformats.org/officeDocument/2006/relationships/customXml" Target="../../customXml/item114.xml"/><Relationship Id="rId42" Type="http://schemas.openxmlformats.org/officeDocument/2006/relationships/image" Target="../media/image5.png"/><Relationship Id="rId47" Type="http://schemas.openxmlformats.org/officeDocument/2006/relationships/image" Target="../media/image9.jpeg"/><Relationship Id="rId7" Type="http://schemas.openxmlformats.org/officeDocument/2006/relationships/customXml" Target="../../customXml/item87.xml"/><Relationship Id="rId12" Type="http://schemas.openxmlformats.org/officeDocument/2006/relationships/customXml" Target="../../customXml/item92.xml"/><Relationship Id="rId17" Type="http://schemas.openxmlformats.org/officeDocument/2006/relationships/customXml" Target="../../customXml/item97.xml"/><Relationship Id="rId25" Type="http://schemas.openxmlformats.org/officeDocument/2006/relationships/customXml" Target="../../customXml/item105.xml"/><Relationship Id="rId33" Type="http://schemas.openxmlformats.org/officeDocument/2006/relationships/customXml" Target="../../customXml/item113.xml"/><Relationship Id="rId38" Type="http://schemas.openxmlformats.org/officeDocument/2006/relationships/image" Target="../media/image1.png"/><Relationship Id="rId46" Type="http://schemas.openxmlformats.org/officeDocument/2006/relationships/image" Target="../media/image8.png"/><Relationship Id="rId2" Type="http://schemas.openxmlformats.org/officeDocument/2006/relationships/customXml" Target="../../customXml/item82.xml"/><Relationship Id="rId16" Type="http://schemas.openxmlformats.org/officeDocument/2006/relationships/customXml" Target="../../customXml/item96.xml"/><Relationship Id="rId20" Type="http://schemas.openxmlformats.org/officeDocument/2006/relationships/customXml" Target="../../customXml/item100.xml"/><Relationship Id="rId29" Type="http://schemas.openxmlformats.org/officeDocument/2006/relationships/customXml" Target="../../customXml/item109.xml"/><Relationship Id="rId41" Type="http://schemas.openxmlformats.org/officeDocument/2006/relationships/image" Target="../media/image4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86.xml"/><Relationship Id="rId11" Type="http://schemas.openxmlformats.org/officeDocument/2006/relationships/customXml" Target="../../customXml/item91.xml"/><Relationship Id="rId24" Type="http://schemas.openxmlformats.org/officeDocument/2006/relationships/customXml" Target="../../customXml/item104.xml"/><Relationship Id="rId32" Type="http://schemas.openxmlformats.org/officeDocument/2006/relationships/customXml" Target="../../customXml/item112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slide" Target="slide2.xml"/><Relationship Id="rId5" Type="http://schemas.openxmlformats.org/officeDocument/2006/relationships/customXml" Target="../../customXml/item85.xml"/><Relationship Id="rId15" Type="http://schemas.openxmlformats.org/officeDocument/2006/relationships/customXml" Target="../../customXml/item95.xml"/><Relationship Id="rId23" Type="http://schemas.openxmlformats.org/officeDocument/2006/relationships/customXml" Target="../../customXml/item103.xml"/><Relationship Id="rId28" Type="http://schemas.openxmlformats.org/officeDocument/2006/relationships/customXml" Target="../../customXml/item108.xml"/><Relationship Id="rId36" Type="http://schemas.openxmlformats.org/officeDocument/2006/relationships/customXml" Target="../../customXml/item116.xml"/><Relationship Id="rId10" Type="http://schemas.openxmlformats.org/officeDocument/2006/relationships/customXml" Target="../../customXml/item90.xml"/><Relationship Id="rId19" Type="http://schemas.openxmlformats.org/officeDocument/2006/relationships/customXml" Target="../../customXml/item99.xml"/><Relationship Id="rId31" Type="http://schemas.openxmlformats.org/officeDocument/2006/relationships/customXml" Target="../../customXml/item111.xml"/><Relationship Id="rId44" Type="http://schemas.openxmlformats.org/officeDocument/2006/relationships/image" Target="../media/image7.png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89.xml"/><Relationship Id="rId14" Type="http://schemas.openxmlformats.org/officeDocument/2006/relationships/customXml" Target="../../customXml/item94.xml"/><Relationship Id="rId22" Type="http://schemas.openxmlformats.org/officeDocument/2006/relationships/customXml" Target="../../customXml/item102.xml"/><Relationship Id="rId27" Type="http://schemas.openxmlformats.org/officeDocument/2006/relationships/customXml" Target="../../customXml/item107.xml"/><Relationship Id="rId30" Type="http://schemas.openxmlformats.org/officeDocument/2006/relationships/customXml" Target="../../customXml/item110.xml"/><Relationship Id="rId35" Type="http://schemas.openxmlformats.org/officeDocument/2006/relationships/customXml" Target="../../customXml/item115.xml"/><Relationship Id="rId43" Type="http://schemas.openxmlformats.org/officeDocument/2006/relationships/image" Target="../media/image6.png"/><Relationship Id="rId48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9.xml"/><Relationship Id="rId18" Type="http://schemas.openxmlformats.org/officeDocument/2006/relationships/customXml" Target="../../customXml/item134.xml"/><Relationship Id="rId26" Type="http://schemas.openxmlformats.org/officeDocument/2006/relationships/customXml" Target="../../customXml/item142.xml"/><Relationship Id="rId39" Type="http://schemas.openxmlformats.org/officeDocument/2006/relationships/slideLayout" Target="../slideLayouts/slideLayout1.xml"/><Relationship Id="rId3" Type="http://schemas.openxmlformats.org/officeDocument/2006/relationships/customXml" Target="../../customXml/item119.xml"/><Relationship Id="rId21" Type="http://schemas.openxmlformats.org/officeDocument/2006/relationships/customXml" Target="../../customXml/item137.xml"/><Relationship Id="rId34" Type="http://schemas.openxmlformats.org/officeDocument/2006/relationships/customXml" Target="../../customXml/item150.xml"/><Relationship Id="rId42" Type="http://schemas.openxmlformats.org/officeDocument/2006/relationships/image" Target="../media/image3.png"/><Relationship Id="rId47" Type="http://schemas.openxmlformats.org/officeDocument/2006/relationships/slide" Target="slide2.xml"/><Relationship Id="rId50" Type="http://schemas.openxmlformats.org/officeDocument/2006/relationships/slide" Target="slide3.xml"/><Relationship Id="rId7" Type="http://schemas.openxmlformats.org/officeDocument/2006/relationships/customXml" Target="../../customXml/item123.xml"/><Relationship Id="rId12" Type="http://schemas.openxmlformats.org/officeDocument/2006/relationships/customXml" Target="../../customXml/item128.xml"/><Relationship Id="rId17" Type="http://schemas.openxmlformats.org/officeDocument/2006/relationships/customXml" Target="../../customXml/item133.xml"/><Relationship Id="rId25" Type="http://schemas.openxmlformats.org/officeDocument/2006/relationships/customXml" Target="../../customXml/item141.xml"/><Relationship Id="rId33" Type="http://schemas.openxmlformats.org/officeDocument/2006/relationships/customXml" Target="../../customXml/item149.xml"/><Relationship Id="rId38" Type="http://schemas.openxmlformats.org/officeDocument/2006/relationships/customXml" Target="../../customXml/item154.xml"/><Relationship Id="rId46" Type="http://schemas.openxmlformats.org/officeDocument/2006/relationships/image" Target="../media/image7.png"/><Relationship Id="rId2" Type="http://schemas.openxmlformats.org/officeDocument/2006/relationships/customXml" Target="../../customXml/item118.xml"/><Relationship Id="rId16" Type="http://schemas.openxmlformats.org/officeDocument/2006/relationships/customXml" Target="../../customXml/item132.xml"/><Relationship Id="rId20" Type="http://schemas.openxmlformats.org/officeDocument/2006/relationships/customXml" Target="../../customXml/item136.xml"/><Relationship Id="rId29" Type="http://schemas.openxmlformats.org/officeDocument/2006/relationships/customXml" Target="../../customXml/item145.xml"/><Relationship Id="rId41" Type="http://schemas.openxmlformats.org/officeDocument/2006/relationships/image" Target="../media/image2.png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122.xml"/><Relationship Id="rId11" Type="http://schemas.openxmlformats.org/officeDocument/2006/relationships/customXml" Target="../../customXml/item127.xml"/><Relationship Id="rId24" Type="http://schemas.openxmlformats.org/officeDocument/2006/relationships/customXml" Target="../../customXml/item140.xml"/><Relationship Id="rId32" Type="http://schemas.openxmlformats.org/officeDocument/2006/relationships/customXml" Target="../../customXml/item148.xml"/><Relationship Id="rId37" Type="http://schemas.openxmlformats.org/officeDocument/2006/relationships/customXml" Target="../../customXml/item153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" Type="http://schemas.openxmlformats.org/officeDocument/2006/relationships/customXml" Target="../../customXml/item121.xml"/><Relationship Id="rId15" Type="http://schemas.openxmlformats.org/officeDocument/2006/relationships/customXml" Target="../../customXml/item131.xml"/><Relationship Id="rId23" Type="http://schemas.openxmlformats.org/officeDocument/2006/relationships/customXml" Target="../../customXml/item139.xml"/><Relationship Id="rId28" Type="http://schemas.openxmlformats.org/officeDocument/2006/relationships/customXml" Target="../../customXml/item144.xml"/><Relationship Id="rId36" Type="http://schemas.openxmlformats.org/officeDocument/2006/relationships/customXml" Target="../../customXml/item152.xml"/><Relationship Id="rId49" Type="http://schemas.openxmlformats.org/officeDocument/2006/relationships/image" Target="../media/image9.jpeg"/><Relationship Id="rId10" Type="http://schemas.openxmlformats.org/officeDocument/2006/relationships/customXml" Target="../../customXml/item126.xml"/><Relationship Id="rId19" Type="http://schemas.openxmlformats.org/officeDocument/2006/relationships/customXml" Target="../../customXml/item135.xml"/><Relationship Id="rId31" Type="http://schemas.openxmlformats.org/officeDocument/2006/relationships/customXml" Target="../../customXml/item147.xml"/><Relationship Id="rId44" Type="http://schemas.openxmlformats.org/officeDocument/2006/relationships/image" Target="../media/image5.png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125.xml"/><Relationship Id="rId14" Type="http://schemas.openxmlformats.org/officeDocument/2006/relationships/customXml" Target="../../customXml/item130.xml"/><Relationship Id="rId22" Type="http://schemas.openxmlformats.org/officeDocument/2006/relationships/customXml" Target="../../customXml/item138.xml"/><Relationship Id="rId27" Type="http://schemas.openxmlformats.org/officeDocument/2006/relationships/customXml" Target="../../customXml/item143.xml"/><Relationship Id="rId30" Type="http://schemas.openxmlformats.org/officeDocument/2006/relationships/customXml" Target="../../customXml/item146.xml"/><Relationship Id="rId35" Type="http://schemas.openxmlformats.org/officeDocument/2006/relationships/customXml" Target="../../customXml/item151.xml"/><Relationship Id="rId43" Type="http://schemas.openxmlformats.org/officeDocument/2006/relationships/image" Target="../media/image4.png"/><Relationship Id="rId48" Type="http://schemas.openxmlformats.org/officeDocument/2006/relationships/image" Target="../media/image8.png"/><Relationship Id="rId8" Type="http://schemas.openxmlformats.org/officeDocument/2006/relationships/customXml" Target="../../customXml/item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22217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83DB4E-B9EA-4725-8A44-3626D28AD23D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Group Administrator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DBFC40DB-1557-4E98-9250-1C29C19E00E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875898" y="31307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Username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170330A2-5AAA-4C19-91A1-D42DE452DE8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75898" y="34999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40AF72D1-2B79-47E6-AAB6-AE2D1C45EC2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932418" y="38692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nextslide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E43F54B5-3DC7-4EE5-98E3-E0B661A3790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75898" y="2697717"/>
            <a:ext cx="11496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4663026" y="1215090"/>
            <a:ext cx="1756704" cy="1193627"/>
            <a:chOff x="4786913" y="1232548"/>
            <a:chExt cx="1756704" cy="119362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805" y="1232548"/>
              <a:ext cx="1059179" cy="105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86913" y="1775087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5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1381596" y="702920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8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9" action="ppaction://hlinksldjump"/>
              </a:rPr>
              <a:t>My 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Group Administrator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F64DD6A2-C7DF-457B-9794-7C4BF8E401A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97075" y="1985264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Suggested For You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5C3A2ECA-D8F1-4FD8-9370-E9E1A3D7D3C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458245" y="1978945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Releases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D6EB16BC-2D8F-4ED7-9F41-027328A1D7D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419415" y="1985263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Social Feed</a:t>
            </a:r>
          </a:p>
        </p:txBody>
      </p:sp>
      <p:pic>
        <p:nvPicPr>
          <p:cNvPr id="33" name="Picture 2" descr="Image result for movie posters">
            <a:extLst>
              <a:ext uri="{FF2B5EF4-FFF2-40B4-BE49-F238E27FC236}">
                <a16:creationId xmlns:a16="http://schemas.microsoft.com/office/drawing/2014/main" id="{F94B204A-06E8-49C9-8D45-07B41E3D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3" y="2424142"/>
            <a:ext cx="1411642" cy="20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ScrollbarVertical">
            <a:extLst>
              <a:ext uri="{FF2B5EF4-FFF2-40B4-BE49-F238E27FC236}">
                <a16:creationId xmlns:a16="http://schemas.microsoft.com/office/drawing/2014/main" id="{0B276AD2-99A8-4D45-91CD-3F7EAA21ECC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551728" y="2460654"/>
            <a:ext cx="199619" cy="4249381"/>
            <a:chOff x="4496659" y="1543109"/>
            <a:chExt cx="147992" cy="3562291"/>
          </a:xfrm>
        </p:grpSpPr>
        <p:sp>
          <p:nvSpPr>
            <p:cNvPr id="67" name="Background">
              <a:extLst>
                <a:ext uri="{FF2B5EF4-FFF2-40B4-BE49-F238E27FC236}">
                  <a16:creationId xmlns:a16="http://schemas.microsoft.com/office/drawing/2014/main" id="{BD7FF874-670C-4995-91C3-CC5CB760903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8" name="Slider">
              <a:extLst>
                <a:ext uri="{FF2B5EF4-FFF2-40B4-BE49-F238E27FC236}">
                  <a16:creationId xmlns:a16="http://schemas.microsoft.com/office/drawing/2014/main" id="{EC0CE125-C0A4-4C04-BC02-197C4E8C407D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9" name="UpArrow">
              <a:extLst>
                <a:ext uri="{FF2B5EF4-FFF2-40B4-BE49-F238E27FC236}">
                  <a16:creationId xmlns:a16="http://schemas.microsoft.com/office/drawing/2014/main" id="{EFFEF540-B9D0-4D68-AC50-05925B6F8AC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0" name="DownArrow">
              <a:extLst>
                <a:ext uri="{FF2B5EF4-FFF2-40B4-BE49-F238E27FC236}">
                  <a16:creationId xmlns:a16="http://schemas.microsoft.com/office/drawing/2014/main" id="{8835C11D-E8B8-4AD6-BFB2-852B962AD0E6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Image result for movie posters">
            <a:extLst>
              <a:ext uri="{FF2B5EF4-FFF2-40B4-BE49-F238E27FC236}">
                <a16:creationId xmlns:a16="http://schemas.microsoft.com/office/drawing/2014/main" id="{1FE1DDDF-30A6-46F8-A744-EA70351D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2" y="4598486"/>
            <a:ext cx="1410814" cy="211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9FBBF54-4E7B-4D4F-BB2D-6A20BB657457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2157809" y="2877344"/>
            <a:ext cx="297658" cy="2619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FDB9481-B7D6-4891-BBE9-89587705C753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2157809" y="3326607"/>
            <a:ext cx="297658" cy="2619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831EE6C-BE08-4334-A0CF-9DC537F1E0D0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2101167" y="5253800"/>
            <a:ext cx="297658" cy="26193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B469359-9439-4D91-BD63-5A16C69607CF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2101167" y="5703063"/>
            <a:ext cx="297658" cy="261937"/>
          </a:xfrm>
          <a:prstGeom prst="rect">
            <a:avLst/>
          </a:prstGeom>
        </p:spPr>
      </p:pic>
      <p:grpSp>
        <p:nvGrpSpPr>
          <p:cNvPr id="76" name="ScrollbarVertical">
            <a:extLst>
              <a:ext uri="{FF2B5EF4-FFF2-40B4-BE49-F238E27FC236}">
                <a16:creationId xmlns:a16="http://schemas.microsoft.com/office/drawing/2014/main" id="{BFFEBC68-3D82-499D-BA35-EB088C953D58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506746" y="2460654"/>
            <a:ext cx="199619" cy="4249381"/>
            <a:chOff x="4496659" y="1543109"/>
            <a:chExt cx="147992" cy="3562291"/>
          </a:xfrm>
        </p:grpSpPr>
        <p:sp>
          <p:nvSpPr>
            <p:cNvPr id="77" name="Background">
              <a:extLst>
                <a:ext uri="{FF2B5EF4-FFF2-40B4-BE49-F238E27FC236}">
                  <a16:creationId xmlns:a16="http://schemas.microsoft.com/office/drawing/2014/main" id="{7AA9D1E3-FDE5-440C-B8CB-730533372FC1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8" name="Slider">
              <a:extLst>
                <a:ext uri="{FF2B5EF4-FFF2-40B4-BE49-F238E27FC236}">
                  <a16:creationId xmlns:a16="http://schemas.microsoft.com/office/drawing/2014/main" id="{8A567232-D3AF-46DE-9F04-7D13495ED338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9" name="UpArrow">
              <a:extLst>
                <a:ext uri="{FF2B5EF4-FFF2-40B4-BE49-F238E27FC236}">
                  <a16:creationId xmlns:a16="http://schemas.microsoft.com/office/drawing/2014/main" id="{1DCBB755-1334-46A9-BE0D-6665FEA8882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0" name="DownArrow">
              <a:extLst>
                <a:ext uri="{FF2B5EF4-FFF2-40B4-BE49-F238E27FC236}">
                  <a16:creationId xmlns:a16="http://schemas.microsoft.com/office/drawing/2014/main" id="{44763222-3571-44F2-A8A0-54F90C23BA26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6E8AC2DC-0F2C-4D7D-8CD2-E44A2A5BCF3F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112827" y="2877344"/>
            <a:ext cx="297658" cy="26193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2171819-95B5-45C6-A155-1B712E62FBF8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5112827" y="3326607"/>
            <a:ext cx="297658" cy="26193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AF5FDCB-76A9-438E-9AAD-D40E87541219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056185" y="5253800"/>
            <a:ext cx="297658" cy="2619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A446DB8-9C27-4126-8455-BE6318EB861D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5056185" y="5703063"/>
            <a:ext cx="297658" cy="261937"/>
          </a:xfrm>
          <a:prstGeom prst="rect">
            <a:avLst/>
          </a:prstGeom>
        </p:spPr>
      </p:pic>
      <p:pic>
        <p:nvPicPr>
          <p:cNvPr id="1030" name="Picture 6" descr="Image result for movie posters">
            <a:extLst>
              <a:ext uri="{FF2B5EF4-FFF2-40B4-BE49-F238E27FC236}">
                <a16:creationId xmlns:a16="http://schemas.microsoft.com/office/drawing/2014/main" id="{B272020A-8160-4678-92A2-C22CD704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20" y="2394523"/>
            <a:ext cx="1407699" cy="211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vie posters">
            <a:extLst>
              <a:ext uri="{FF2B5EF4-FFF2-40B4-BE49-F238E27FC236}">
                <a16:creationId xmlns:a16="http://schemas.microsoft.com/office/drawing/2014/main" id="{C0377BDF-CED7-417D-A684-2B9373E27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56" y="4584651"/>
            <a:ext cx="1414463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ScrollbarVertical">
            <a:extLst>
              <a:ext uri="{FF2B5EF4-FFF2-40B4-BE49-F238E27FC236}">
                <a16:creationId xmlns:a16="http://schemas.microsoft.com/office/drawing/2014/main" id="{2F389A2E-A1FE-4F22-B99B-DA897909DBD8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974269" y="2459960"/>
            <a:ext cx="199619" cy="4249381"/>
            <a:chOff x="4496659" y="1543109"/>
            <a:chExt cx="147992" cy="3562291"/>
          </a:xfrm>
        </p:grpSpPr>
        <p:sp>
          <p:nvSpPr>
            <p:cNvPr id="87" name="Background">
              <a:extLst>
                <a:ext uri="{FF2B5EF4-FFF2-40B4-BE49-F238E27FC236}">
                  <a16:creationId xmlns:a16="http://schemas.microsoft.com/office/drawing/2014/main" id="{01D1BF6D-D2E6-4E03-9CAA-6B7C1AEF9902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8" name="Slider">
              <a:extLst>
                <a:ext uri="{FF2B5EF4-FFF2-40B4-BE49-F238E27FC236}">
                  <a16:creationId xmlns:a16="http://schemas.microsoft.com/office/drawing/2014/main" id="{0ADB9BC9-80CE-4C80-9EA1-035162F6FDBF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9" name="UpArrow">
              <a:extLst>
                <a:ext uri="{FF2B5EF4-FFF2-40B4-BE49-F238E27FC236}">
                  <a16:creationId xmlns:a16="http://schemas.microsoft.com/office/drawing/2014/main" id="{D2E40814-4EDB-4AC8-B94D-5E9A1D973497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0" name="DownArrow">
              <a:extLst>
                <a:ext uri="{FF2B5EF4-FFF2-40B4-BE49-F238E27FC236}">
                  <a16:creationId xmlns:a16="http://schemas.microsoft.com/office/drawing/2014/main" id="{41D38D4A-7605-4BC6-9893-068EF676980F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1" name="Picture 2" descr="C:\Users\t-dantay\Documents\Placeholders\user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7D3108-B159-422F-AD45-BF998993DC24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68" y="2551289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C:\Users\t-dantay\Documents\Placeholders\user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B84F6A-0024-4F1C-BA92-EE06074E91B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30" y="3211848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-dantay\Documents\Placeholders\user.png">
            <a:extLst>
              <a:ext uri="{FF2B5EF4-FFF2-40B4-BE49-F238E27FC236}">
                <a16:creationId xmlns:a16="http://schemas.microsoft.com/office/drawing/2014/main" id="{622C7382-7668-44F7-986E-10EB71D9DD91}"/>
              </a:ext>
            </a:extLst>
          </p:cNvPr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813" y="3897007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t-dantay\Documents\Placeholders\user.png">
            <a:extLst>
              <a:ext uri="{FF2B5EF4-FFF2-40B4-BE49-F238E27FC236}">
                <a16:creationId xmlns:a16="http://schemas.microsoft.com/office/drawing/2014/main" id="{3D919326-2A71-4D37-923A-E28EC2D4DF8E}"/>
              </a:ext>
            </a:extLst>
          </p:cNvPr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55" y="4557566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Users\t-dantay\Documents\Placeholders\user.png">
            <a:extLst>
              <a:ext uri="{FF2B5EF4-FFF2-40B4-BE49-F238E27FC236}">
                <a16:creationId xmlns:a16="http://schemas.microsoft.com/office/drawing/2014/main" id="{E2C2C2F4-C2B4-405E-B6C8-52D1E812B2AE}"/>
              </a:ext>
            </a:extLst>
          </p:cNvPr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55" y="5218125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t-dantay\Documents\Placeholders\user.png">
            <a:extLst>
              <a:ext uri="{FF2B5EF4-FFF2-40B4-BE49-F238E27FC236}">
                <a16:creationId xmlns:a16="http://schemas.microsoft.com/office/drawing/2014/main" id="{21F4978F-66AE-4C16-8A7E-9ECDA0A75336}"/>
              </a:ext>
            </a:extLst>
          </p:cNvPr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54" y="5957728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5715A563-2010-4645-A6EC-C434BAF3D8D2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957820" y="2615362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User1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Spiderman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9F49674A-D5F8-4CE0-BC80-131CDCC4B43B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6945508" y="3252543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User1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 Wars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FD182C93-328F-4D18-B57D-17C2009771BA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6957819" y="3938381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User2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 Wars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id="{552679CA-0A66-4A4D-86ED-DD4D6F97F812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6963783" y="4598486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User3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 Wars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F8B38D40-AB68-4BAE-B06A-C1DE5D25182E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6963783" y="5240502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User3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Jumanji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987AFE8E-9566-48C4-878F-F82613A744BC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979575" y="5983429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User3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Jaws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2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3918389" y="714021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5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Group Administrator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F64DD6A2-C7DF-457B-9794-7C4BF8E401A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97075" y="1985264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Groups I’m In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5C3A2ECA-D8F1-4FD8-9370-E9E1A3D7D3C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711289" y="1976782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Groups I Own</a:t>
            </a:r>
          </a:p>
        </p:txBody>
      </p:sp>
      <p:grpSp>
        <p:nvGrpSpPr>
          <p:cNvPr id="66" name="ScrollbarVertical">
            <a:extLst>
              <a:ext uri="{FF2B5EF4-FFF2-40B4-BE49-F238E27FC236}">
                <a16:creationId xmlns:a16="http://schemas.microsoft.com/office/drawing/2014/main" id="{0B276AD2-99A8-4D45-91CD-3F7EAA21ECC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2000" y="2429832"/>
            <a:ext cx="205483" cy="3298011"/>
            <a:chOff x="4496659" y="1543109"/>
            <a:chExt cx="147992" cy="3562291"/>
          </a:xfrm>
        </p:grpSpPr>
        <p:sp>
          <p:nvSpPr>
            <p:cNvPr id="67" name="Background">
              <a:extLst>
                <a:ext uri="{FF2B5EF4-FFF2-40B4-BE49-F238E27FC236}">
                  <a16:creationId xmlns:a16="http://schemas.microsoft.com/office/drawing/2014/main" id="{BD7FF874-670C-4995-91C3-CC5CB760903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8" name="Slider">
              <a:extLst>
                <a:ext uri="{FF2B5EF4-FFF2-40B4-BE49-F238E27FC236}">
                  <a16:creationId xmlns:a16="http://schemas.microsoft.com/office/drawing/2014/main" id="{EC0CE125-C0A4-4C04-BC02-197C4E8C407D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9" name="UpArrow">
              <a:extLst>
                <a:ext uri="{FF2B5EF4-FFF2-40B4-BE49-F238E27FC236}">
                  <a16:creationId xmlns:a16="http://schemas.microsoft.com/office/drawing/2014/main" id="{EFFEF540-B9D0-4D68-AC50-05925B6F8AC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0" name="DownArrow">
              <a:extLst>
                <a:ext uri="{FF2B5EF4-FFF2-40B4-BE49-F238E27FC236}">
                  <a16:creationId xmlns:a16="http://schemas.microsoft.com/office/drawing/2014/main" id="{8835C11D-E8B8-4AD6-BFB2-852B962AD0E6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Content">
            <a:extLst>
              <a:ext uri="{FF2B5EF4-FFF2-40B4-BE49-F238E27FC236}">
                <a16:creationId xmlns:a16="http://schemas.microsoft.com/office/drawing/2014/main" id="{5715A563-2010-4645-A6EC-C434BAF3D8D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7593" y="2600598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Action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id="{17DDDAB7-E5AA-431A-93C7-2A57128F626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37593" y="3327926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Sports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0C5FCB6-AE10-4F15-8394-B8AC9E748F6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38452" y="4097322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Comedy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6D4B640E-F01C-4EF8-80AD-28C68E5594E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72111" y="4869709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Romance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1050F5-BE4C-4266-99F9-8F1B4F9ED628}"/>
              </a:ext>
            </a:extLst>
          </p:cNvPr>
          <p:cNvSpPr/>
          <p:nvPr/>
        </p:nvSpPr>
        <p:spPr>
          <a:xfrm>
            <a:off x="537593" y="2424142"/>
            <a:ext cx="3976874" cy="3303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1FBF882A-2731-485B-AAF8-5390F8B8670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98558" y="2600598"/>
            <a:ext cx="273892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Action Movie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SuperFans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4CEE21C-CC65-4F63-BEBB-1769225FBC78}"/>
              </a:ext>
            </a:extLst>
          </p:cNvPr>
          <p:cNvSpPr/>
          <p:nvPr/>
        </p:nvSpPr>
        <p:spPr>
          <a:xfrm>
            <a:off x="5773213" y="2424142"/>
            <a:ext cx="3976874" cy="3303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07734045-5F7B-464D-97A0-715D1D814679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8734425" y="2665413"/>
            <a:ext cx="276225" cy="28575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8E8BB56-ECC7-4221-A32E-3AF27FDB2A39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9270206" y="2659062"/>
            <a:ext cx="242888" cy="285751"/>
          </a:xfrm>
          <a:prstGeom prst="rect">
            <a:avLst/>
          </a:prstGeom>
        </p:spPr>
      </p:pic>
      <p:sp>
        <p:nvSpPr>
          <p:cNvPr id="116" name="Content">
            <a:extLst>
              <a:ext uri="{FF2B5EF4-FFF2-40B4-BE49-F238E27FC236}">
                <a16:creationId xmlns:a16="http://schemas.microsoft.com/office/drawing/2014/main" id="{3C100AFE-C550-4862-98DE-328CDF8545B9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798558" y="3198218"/>
            <a:ext cx="273892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Sports Movie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SuperFans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B32CA3E-2AA8-4140-B546-D24A4C60DF36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8734425" y="3263033"/>
            <a:ext cx="276225" cy="285750"/>
          </a:xfrm>
          <a:prstGeom prst="rect">
            <a:avLst/>
          </a:prstGeom>
        </p:spPr>
      </p:pic>
      <p:pic>
        <p:nvPicPr>
          <p:cNvPr id="118" name="Picture 1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5EED87-30A9-476F-A330-D00F77953C2C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9270206" y="3256682"/>
            <a:ext cx="242888" cy="28575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FCA93E9-8843-46DC-9718-9FEE60936E49}"/>
              </a:ext>
            </a:extLst>
          </p:cNvPr>
          <p:cNvSpPr/>
          <p:nvPr/>
        </p:nvSpPr>
        <p:spPr>
          <a:xfrm>
            <a:off x="3928190" y="810394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9" action="ppaction://hlinksldjump"/>
              </a:rPr>
              <a:t>My 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3918389" y="714021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6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Group Administrator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F64DD6A2-C7DF-457B-9794-7C4BF8E401A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97075" y="1985264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Groups I’m In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5C3A2ECA-D8F1-4FD8-9370-E9E1A3D7D3C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711289" y="1976782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Groups I Own</a:t>
            </a:r>
          </a:p>
        </p:txBody>
      </p:sp>
      <p:grpSp>
        <p:nvGrpSpPr>
          <p:cNvPr id="66" name="ScrollbarVertical">
            <a:extLst>
              <a:ext uri="{FF2B5EF4-FFF2-40B4-BE49-F238E27FC236}">
                <a16:creationId xmlns:a16="http://schemas.microsoft.com/office/drawing/2014/main" id="{0B276AD2-99A8-4D45-91CD-3F7EAA21ECC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2000" y="2429832"/>
            <a:ext cx="205483" cy="3298011"/>
            <a:chOff x="4496659" y="1543109"/>
            <a:chExt cx="147992" cy="3562291"/>
          </a:xfrm>
        </p:grpSpPr>
        <p:sp>
          <p:nvSpPr>
            <p:cNvPr id="67" name="Background">
              <a:extLst>
                <a:ext uri="{FF2B5EF4-FFF2-40B4-BE49-F238E27FC236}">
                  <a16:creationId xmlns:a16="http://schemas.microsoft.com/office/drawing/2014/main" id="{BD7FF874-670C-4995-91C3-CC5CB760903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8" name="Slider">
              <a:extLst>
                <a:ext uri="{FF2B5EF4-FFF2-40B4-BE49-F238E27FC236}">
                  <a16:creationId xmlns:a16="http://schemas.microsoft.com/office/drawing/2014/main" id="{EC0CE125-C0A4-4C04-BC02-197C4E8C407D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9" name="UpArrow">
              <a:extLst>
                <a:ext uri="{FF2B5EF4-FFF2-40B4-BE49-F238E27FC236}">
                  <a16:creationId xmlns:a16="http://schemas.microsoft.com/office/drawing/2014/main" id="{EFFEF540-B9D0-4D68-AC50-05925B6F8AC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0" name="DownArrow">
              <a:extLst>
                <a:ext uri="{FF2B5EF4-FFF2-40B4-BE49-F238E27FC236}">
                  <a16:creationId xmlns:a16="http://schemas.microsoft.com/office/drawing/2014/main" id="{8835C11D-E8B8-4AD6-BFB2-852B962AD0E6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Content">
            <a:extLst>
              <a:ext uri="{FF2B5EF4-FFF2-40B4-BE49-F238E27FC236}">
                <a16:creationId xmlns:a16="http://schemas.microsoft.com/office/drawing/2014/main" id="{5715A563-2010-4645-A6EC-C434BAF3D8D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7593" y="2600598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Action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id="{17DDDAB7-E5AA-431A-93C7-2A57128F626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37593" y="3327926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Sports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0C5FCB6-AE10-4F15-8394-B8AC9E748F6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38452" y="4097322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Comedy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6D4B640E-F01C-4EF8-80AD-28C68E5594E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72111" y="4869709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Romance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1050F5-BE4C-4266-99F9-8F1B4F9ED628}"/>
              </a:ext>
            </a:extLst>
          </p:cNvPr>
          <p:cNvSpPr/>
          <p:nvPr/>
        </p:nvSpPr>
        <p:spPr>
          <a:xfrm>
            <a:off x="537593" y="2424142"/>
            <a:ext cx="3976874" cy="3303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1FBF882A-2731-485B-AAF8-5390F8B8670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98558" y="2600598"/>
            <a:ext cx="273892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Action Movie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SuperFans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4CEE21C-CC65-4F63-BEBB-1769225FBC78}"/>
              </a:ext>
            </a:extLst>
          </p:cNvPr>
          <p:cNvSpPr/>
          <p:nvPr/>
        </p:nvSpPr>
        <p:spPr>
          <a:xfrm>
            <a:off x="5773213" y="2424142"/>
            <a:ext cx="3976874" cy="3303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07734045-5F7B-464D-97A0-715D1D814679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8734425" y="2665413"/>
            <a:ext cx="276225" cy="28575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8E8BB56-ECC7-4221-A32E-3AF27FDB2A39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9270206" y="2659062"/>
            <a:ext cx="242888" cy="285751"/>
          </a:xfrm>
          <a:prstGeom prst="rect">
            <a:avLst/>
          </a:prstGeom>
        </p:spPr>
      </p:pic>
      <p:sp>
        <p:nvSpPr>
          <p:cNvPr id="116" name="Content">
            <a:extLst>
              <a:ext uri="{FF2B5EF4-FFF2-40B4-BE49-F238E27FC236}">
                <a16:creationId xmlns:a16="http://schemas.microsoft.com/office/drawing/2014/main" id="{3C100AFE-C550-4862-98DE-328CDF8545B9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798558" y="3198218"/>
            <a:ext cx="273892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Sports Movie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SuperFans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B32CA3E-2AA8-4140-B546-D24A4C60DF36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8734425" y="3263033"/>
            <a:ext cx="276225" cy="28575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605EED87-30A9-476F-A330-D00F77953C2C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9270206" y="3256682"/>
            <a:ext cx="242888" cy="285751"/>
          </a:xfrm>
          <a:prstGeom prst="rect">
            <a:avLst/>
          </a:prstGeom>
        </p:spPr>
      </p:pic>
      <p:grpSp>
        <p:nvGrpSpPr>
          <p:cNvPr id="65" name="AlertDialog">
            <a:extLst>
              <a:ext uri="{FF2B5EF4-FFF2-40B4-BE49-F238E27FC236}">
                <a16:creationId xmlns:a16="http://schemas.microsoft.com/office/drawing/2014/main" id="{F66C2D25-CBB6-48BD-BAFF-5C0F3D2BF07D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4366578" y="2750344"/>
            <a:ext cx="3458844" cy="1357313"/>
            <a:chOff x="2894331" y="2786062"/>
            <a:chExt cx="3458844" cy="135731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8B206F7-DB6F-4912-BA71-FFA517BEF5DF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79" name="Background">
                <a:extLst>
                  <a:ext uri="{FF2B5EF4-FFF2-40B4-BE49-F238E27FC236}">
                    <a16:creationId xmlns:a16="http://schemas.microsoft.com/office/drawing/2014/main" id="{480325DE-6A14-40C2-B236-D45D47175007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Confirm Deletion</a:t>
                </a:r>
              </a:p>
            </p:txBody>
          </p:sp>
          <p:sp>
            <p:nvSpPr>
              <p:cNvPr id="80" name="InnerArea">
                <a:extLst>
                  <a:ext uri="{FF2B5EF4-FFF2-40B4-BE49-F238E27FC236}">
                    <a16:creationId xmlns:a16="http://schemas.microsoft.com/office/drawing/2014/main" id="{D243689F-6A95-4693-9070-E46E32CE3024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Minimize - Maximize - Close">
              <a:extLst>
                <a:ext uri="{FF2B5EF4-FFF2-40B4-BE49-F238E27FC236}">
                  <a16:creationId xmlns:a16="http://schemas.microsoft.com/office/drawing/2014/main" id="{58B69933-14FF-493D-BD89-98BFB9E254D9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77" name="X2">
                <a:extLst>
                  <a:ext uri="{FF2B5EF4-FFF2-40B4-BE49-F238E27FC236}">
                    <a16:creationId xmlns:a16="http://schemas.microsoft.com/office/drawing/2014/main" id="{A8C79DC7-F8DF-42DD-90EF-E5E0A6600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X1">
                <a:extLst>
                  <a:ext uri="{FF2B5EF4-FFF2-40B4-BE49-F238E27FC236}">
                    <a16:creationId xmlns:a16="http://schemas.microsoft.com/office/drawing/2014/main" id="{B58589EA-8C52-4577-B01B-3550BA80B9A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3" name="AlertText">
              <a:extLst>
                <a:ext uri="{FF2B5EF4-FFF2-40B4-BE49-F238E27FC236}">
                  <a16:creationId xmlns:a16="http://schemas.microsoft.com/office/drawing/2014/main" id="{5328DD0B-490C-4270-AE3D-9248CF004FB3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 you sure you want to delete the group “Sports Movie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SuperFans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”?</a:t>
              </a:r>
            </a:p>
          </p:txBody>
        </p:sp>
        <p:sp>
          <p:nvSpPr>
            <p:cNvPr id="74" name="WarningIcon">
              <a:extLst>
                <a:ext uri="{FF2B5EF4-FFF2-40B4-BE49-F238E27FC236}">
                  <a16:creationId xmlns:a16="http://schemas.microsoft.com/office/drawing/2014/main" id="{C80C65D6-A80B-4ADD-809F-6BBA4567F43D}"/>
                </a:ext>
              </a:extLst>
            </p:cNvPr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75" name="CancelButton">
              <a:extLst>
                <a:ext uri="{FF2B5EF4-FFF2-40B4-BE49-F238E27FC236}">
                  <a16:creationId xmlns:a16="http://schemas.microsoft.com/office/drawing/2014/main" id="{18C3EAE7-1FE4-4F62-A888-B136353FAEF2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</a:p>
          </p:txBody>
        </p:sp>
        <p:sp>
          <p:nvSpPr>
            <p:cNvPr id="76" name="OkButton">
              <a:extLst>
                <a:ext uri="{FF2B5EF4-FFF2-40B4-BE49-F238E27FC236}">
                  <a16:creationId xmlns:a16="http://schemas.microsoft.com/office/drawing/2014/main" id="{12558C59-899F-44DB-8E0D-DCB195D3623C}"/>
                </a:ext>
              </a:extLst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  <a:hlinkClick r:id="" action="ppaction://hlinkshowjump?jump=nextslide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98FA6E44-E4BB-494F-B576-EDC4A785ADB4}"/>
              </a:ext>
            </a:extLst>
          </p:cNvPr>
          <p:cNvSpPr/>
          <p:nvPr/>
        </p:nvSpPr>
        <p:spPr>
          <a:xfrm>
            <a:off x="3928190" y="810394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0" action="ppaction://hlinksldjump"/>
              </a:rPr>
              <a:t>My 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3918389" y="714021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2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Group Administrator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F64DD6A2-C7DF-457B-9794-7C4BF8E401A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97075" y="1985264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Groups I’m In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5C3A2ECA-D8F1-4FD8-9370-E9E1A3D7D3C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711289" y="1976782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Groups I Own</a:t>
            </a:r>
          </a:p>
        </p:txBody>
      </p:sp>
      <p:grpSp>
        <p:nvGrpSpPr>
          <p:cNvPr id="66" name="ScrollbarVertical">
            <a:extLst>
              <a:ext uri="{FF2B5EF4-FFF2-40B4-BE49-F238E27FC236}">
                <a16:creationId xmlns:a16="http://schemas.microsoft.com/office/drawing/2014/main" id="{0B276AD2-99A8-4D45-91CD-3F7EAA21ECC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2000" y="2429832"/>
            <a:ext cx="205483" cy="3298011"/>
            <a:chOff x="4496659" y="1543109"/>
            <a:chExt cx="147992" cy="3562291"/>
          </a:xfrm>
        </p:grpSpPr>
        <p:sp>
          <p:nvSpPr>
            <p:cNvPr id="67" name="Background">
              <a:extLst>
                <a:ext uri="{FF2B5EF4-FFF2-40B4-BE49-F238E27FC236}">
                  <a16:creationId xmlns:a16="http://schemas.microsoft.com/office/drawing/2014/main" id="{BD7FF874-670C-4995-91C3-CC5CB760903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8" name="Slider">
              <a:extLst>
                <a:ext uri="{FF2B5EF4-FFF2-40B4-BE49-F238E27FC236}">
                  <a16:creationId xmlns:a16="http://schemas.microsoft.com/office/drawing/2014/main" id="{EC0CE125-C0A4-4C04-BC02-197C4E8C407D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9" name="UpArrow">
              <a:extLst>
                <a:ext uri="{FF2B5EF4-FFF2-40B4-BE49-F238E27FC236}">
                  <a16:creationId xmlns:a16="http://schemas.microsoft.com/office/drawing/2014/main" id="{EFFEF540-B9D0-4D68-AC50-05925B6F8AC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0" name="DownArrow">
              <a:extLst>
                <a:ext uri="{FF2B5EF4-FFF2-40B4-BE49-F238E27FC236}">
                  <a16:creationId xmlns:a16="http://schemas.microsoft.com/office/drawing/2014/main" id="{8835C11D-E8B8-4AD6-BFB2-852B962AD0E6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Content">
            <a:extLst>
              <a:ext uri="{FF2B5EF4-FFF2-40B4-BE49-F238E27FC236}">
                <a16:creationId xmlns:a16="http://schemas.microsoft.com/office/drawing/2014/main" id="{5715A563-2010-4645-A6EC-C434BAF3D8D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7593" y="2600598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Action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id="{17DDDAB7-E5AA-431A-93C7-2A57128F626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37593" y="3327926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Sports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60C5FCB6-AE10-4F15-8394-B8AC9E748F6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38452" y="4097322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Comedy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6D4B640E-F01C-4EF8-80AD-28C68E5594E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72111" y="4869709"/>
            <a:ext cx="250694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Romance Movie Fans</a:t>
            </a: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1050F5-BE4C-4266-99F9-8F1B4F9ED628}"/>
              </a:ext>
            </a:extLst>
          </p:cNvPr>
          <p:cNvSpPr/>
          <p:nvPr/>
        </p:nvSpPr>
        <p:spPr>
          <a:xfrm>
            <a:off x="537593" y="2424142"/>
            <a:ext cx="3976874" cy="3303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1FBF882A-2731-485B-AAF8-5390F8B8670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98558" y="2600598"/>
            <a:ext cx="273892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" action="ppaction://hlinkshowjump?jump=nextslide"/>
              </a:rPr>
              <a:t>Action Movie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" action="ppaction://hlinkshowjump?jump=nextslide"/>
              </a:rPr>
              <a:t>SuperFans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36 Members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4CEE21C-CC65-4F63-BEBB-1769225FBC78}"/>
              </a:ext>
            </a:extLst>
          </p:cNvPr>
          <p:cNvSpPr/>
          <p:nvPr/>
        </p:nvSpPr>
        <p:spPr>
          <a:xfrm>
            <a:off x="5773213" y="2424142"/>
            <a:ext cx="3976874" cy="3303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07734045-5F7B-464D-97A0-715D1D814679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8734425" y="2665413"/>
            <a:ext cx="276225" cy="28575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8E8BB56-ECC7-4221-A32E-3AF27FDB2A39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9270206" y="2659062"/>
            <a:ext cx="242888" cy="28575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D50A26E-21D9-48BA-BDA5-2639E04E3879}"/>
              </a:ext>
            </a:extLst>
          </p:cNvPr>
          <p:cNvSpPr/>
          <p:nvPr/>
        </p:nvSpPr>
        <p:spPr>
          <a:xfrm>
            <a:off x="3928190" y="810394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6" action="ppaction://hlinksldjump"/>
              </a:rPr>
              <a:t>My 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3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3918389" y="714021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5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Group Administrator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F64DD6A2-C7DF-457B-9794-7C4BF8E401A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9547" y="1541779"/>
            <a:ext cx="280786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Action Movie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SuperFans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BDCA1842-D581-44B8-B9EF-FBC13F61011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108685" y="2546667"/>
            <a:ext cx="2378417" cy="37007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User1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User2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User3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User4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User5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User6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User7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User8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User9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User10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User11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30686B-B2A3-458B-A3D3-1A763445A84F}"/>
              </a:ext>
            </a:extLst>
          </p:cNvPr>
          <p:cNvSpPr/>
          <p:nvPr/>
        </p:nvSpPr>
        <p:spPr>
          <a:xfrm>
            <a:off x="8108685" y="2546667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AAA37BAE-D22F-4226-8032-5CEAF2F48701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039798" y="2088392"/>
            <a:ext cx="175734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Members (36)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ScrollbarVertical">
            <a:extLst>
              <a:ext uri="{FF2B5EF4-FFF2-40B4-BE49-F238E27FC236}">
                <a16:creationId xmlns:a16="http://schemas.microsoft.com/office/drawing/2014/main" id="{4A156E79-E5BB-4DEE-A361-2BEF6A2ABC4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497166" y="2554317"/>
            <a:ext cx="214082" cy="3700750"/>
            <a:chOff x="4496659" y="1543109"/>
            <a:chExt cx="147992" cy="3562291"/>
          </a:xfrm>
        </p:grpSpPr>
        <p:sp>
          <p:nvSpPr>
            <p:cNvPr id="65" name="Background">
              <a:extLst>
                <a:ext uri="{FF2B5EF4-FFF2-40B4-BE49-F238E27FC236}">
                  <a16:creationId xmlns:a16="http://schemas.microsoft.com/office/drawing/2014/main" id="{FB4D0994-A045-45FF-9EB3-AD188AE2CCD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1" name="Slider">
              <a:extLst>
                <a:ext uri="{FF2B5EF4-FFF2-40B4-BE49-F238E27FC236}">
                  <a16:creationId xmlns:a16="http://schemas.microsoft.com/office/drawing/2014/main" id="{DDCC02FA-0140-4A89-A636-C075E11E8B94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2" name="UpArrow">
              <a:extLst>
                <a:ext uri="{FF2B5EF4-FFF2-40B4-BE49-F238E27FC236}">
                  <a16:creationId xmlns:a16="http://schemas.microsoft.com/office/drawing/2014/main" id="{7B032EA6-3724-49E1-A5E6-C2F12ADA1A8E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DownArrow">
              <a:extLst>
                <a:ext uri="{FF2B5EF4-FFF2-40B4-BE49-F238E27FC236}">
                  <a16:creationId xmlns:a16="http://schemas.microsoft.com/office/drawing/2014/main" id="{AD1A72CE-EDA8-470F-827C-37A5DC7EB709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Rectangle 96">
            <a:extLst>
              <a:ext uri="{FF2B5EF4-FFF2-40B4-BE49-F238E27FC236}">
                <a16:creationId xmlns:a16="http://schemas.microsoft.com/office/drawing/2014/main" id="{32A1F1F5-BE50-4B50-8DF8-AFC255861DB3}"/>
              </a:ext>
            </a:extLst>
          </p:cNvPr>
          <p:cNvSpPr>
            <a:spLocks noChangeArrowheads="1"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10107722" y="2701354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96">
            <a:extLst>
              <a:ext uri="{FF2B5EF4-FFF2-40B4-BE49-F238E27FC236}">
                <a16:creationId xmlns:a16="http://schemas.microsoft.com/office/drawing/2014/main" id="{34D2DAAA-36E6-48A8-A4D5-CEEC703E41E8}"/>
              </a:ext>
            </a:extLst>
          </p:cNvPr>
          <p:cNvSpPr>
            <a:spLocks noChangeArrowheads="1"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10097428" y="2978009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759ABC-829F-4EF2-89FD-E4A36372984A}"/>
              </a:ext>
            </a:extLst>
          </p:cNvPr>
          <p:cNvSpPr/>
          <p:nvPr/>
        </p:nvSpPr>
        <p:spPr>
          <a:xfrm>
            <a:off x="8113717" y="2864916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96">
            <a:extLst>
              <a:ext uri="{FF2B5EF4-FFF2-40B4-BE49-F238E27FC236}">
                <a16:creationId xmlns:a16="http://schemas.microsoft.com/office/drawing/2014/main" id="{9DD4795F-9354-418C-B005-EBCF715F3610}"/>
              </a:ext>
            </a:extLst>
          </p:cNvPr>
          <p:cNvSpPr>
            <a:spLocks noChangeArrowhead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10097428" y="3302918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A97F31-6840-486F-896A-F6B18DED9391}"/>
              </a:ext>
            </a:extLst>
          </p:cNvPr>
          <p:cNvSpPr/>
          <p:nvPr/>
        </p:nvSpPr>
        <p:spPr>
          <a:xfrm>
            <a:off x="8113717" y="3189825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96">
            <a:extLst>
              <a:ext uri="{FF2B5EF4-FFF2-40B4-BE49-F238E27FC236}">
                <a16:creationId xmlns:a16="http://schemas.microsoft.com/office/drawing/2014/main" id="{264AA4B8-1513-456D-A935-A1D7BEC15288}"/>
              </a:ext>
            </a:extLst>
          </p:cNvPr>
          <p:cNvSpPr>
            <a:spLocks noChangeArrowheads="1"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10102460" y="3620705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839036D-1880-43AD-8FB1-4880F7D2556E}"/>
              </a:ext>
            </a:extLst>
          </p:cNvPr>
          <p:cNvSpPr/>
          <p:nvPr/>
        </p:nvSpPr>
        <p:spPr>
          <a:xfrm>
            <a:off x="8118749" y="3507612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96">
            <a:extLst>
              <a:ext uri="{FF2B5EF4-FFF2-40B4-BE49-F238E27FC236}">
                <a16:creationId xmlns:a16="http://schemas.microsoft.com/office/drawing/2014/main" id="{8F89031F-F438-478D-8B07-C9F8CBEDF827}"/>
              </a:ext>
            </a:extLst>
          </p:cNvPr>
          <p:cNvSpPr>
            <a:spLocks noChangeArrowheads="1"/>
          </p:cNvSpPr>
          <p:nvPr>
            <p:custDataLst>
              <p:custData r:id="rId16"/>
              <p:custData r:id="rId17"/>
            </p:custDataLst>
          </p:nvPr>
        </p:nvSpPr>
        <p:spPr bwMode="black">
          <a:xfrm>
            <a:off x="10102460" y="3948350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5041F48-15F7-42B6-A50F-171F980A406B}"/>
              </a:ext>
            </a:extLst>
          </p:cNvPr>
          <p:cNvSpPr/>
          <p:nvPr/>
        </p:nvSpPr>
        <p:spPr>
          <a:xfrm>
            <a:off x="8118749" y="3835257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96">
            <a:extLst>
              <a:ext uri="{FF2B5EF4-FFF2-40B4-BE49-F238E27FC236}">
                <a16:creationId xmlns:a16="http://schemas.microsoft.com/office/drawing/2014/main" id="{5F8004E2-B08D-4004-9F00-954138FEFB36}"/>
              </a:ext>
            </a:extLst>
          </p:cNvPr>
          <p:cNvSpPr>
            <a:spLocks noChangeArrowheads="1"/>
          </p:cNvSpPr>
          <p:nvPr>
            <p:custDataLst>
              <p:custData r:id="rId18"/>
              <p:custData r:id="rId19"/>
            </p:custDataLst>
          </p:nvPr>
        </p:nvSpPr>
        <p:spPr bwMode="black">
          <a:xfrm>
            <a:off x="10112524" y="4248114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60EDC7-0D7B-409E-AB5E-AF3F29D6509D}"/>
              </a:ext>
            </a:extLst>
          </p:cNvPr>
          <p:cNvSpPr/>
          <p:nvPr/>
        </p:nvSpPr>
        <p:spPr>
          <a:xfrm>
            <a:off x="8118749" y="4132644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96">
            <a:extLst>
              <a:ext uri="{FF2B5EF4-FFF2-40B4-BE49-F238E27FC236}">
                <a16:creationId xmlns:a16="http://schemas.microsoft.com/office/drawing/2014/main" id="{FED7C865-F112-4D10-A5B5-B8A0DC291605}"/>
              </a:ext>
            </a:extLst>
          </p:cNvPr>
          <p:cNvSpPr>
            <a:spLocks noChangeArrowheads="1"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10105471" y="4547878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1AFFCC-69DF-47D0-99B2-CCABD4B14598}"/>
              </a:ext>
            </a:extLst>
          </p:cNvPr>
          <p:cNvSpPr/>
          <p:nvPr/>
        </p:nvSpPr>
        <p:spPr>
          <a:xfrm>
            <a:off x="8121760" y="4434785"/>
            <a:ext cx="2378417" cy="255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96">
            <a:extLst>
              <a:ext uri="{FF2B5EF4-FFF2-40B4-BE49-F238E27FC236}">
                <a16:creationId xmlns:a16="http://schemas.microsoft.com/office/drawing/2014/main" id="{BB197CA1-141B-4E79-B238-92931D914C7F}"/>
              </a:ext>
            </a:extLst>
          </p:cNvPr>
          <p:cNvSpPr>
            <a:spLocks noChangeArrowheads="1"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0110503" y="4805521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B653EC-BE38-4921-BFCD-EEE5FF26A217}"/>
              </a:ext>
            </a:extLst>
          </p:cNvPr>
          <p:cNvSpPr/>
          <p:nvPr/>
        </p:nvSpPr>
        <p:spPr>
          <a:xfrm>
            <a:off x="8126792" y="4692428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6">
            <a:extLst>
              <a:ext uri="{FF2B5EF4-FFF2-40B4-BE49-F238E27FC236}">
                <a16:creationId xmlns:a16="http://schemas.microsoft.com/office/drawing/2014/main" id="{1A22FCDB-61BB-4A80-92C8-8FC20F444FD7}"/>
              </a:ext>
            </a:extLst>
          </p:cNvPr>
          <p:cNvSpPr>
            <a:spLocks noChangeArrowheads="1"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10117134" y="5123308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8C6C43-1E27-4CDF-8A5C-942DF1FF9638}"/>
              </a:ext>
            </a:extLst>
          </p:cNvPr>
          <p:cNvSpPr/>
          <p:nvPr/>
        </p:nvSpPr>
        <p:spPr>
          <a:xfrm>
            <a:off x="8133423" y="5010215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6">
            <a:extLst>
              <a:ext uri="{FF2B5EF4-FFF2-40B4-BE49-F238E27FC236}">
                <a16:creationId xmlns:a16="http://schemas.microsoft.com/office/drawing/2014/main" id="{E7A45985-A0AF-4807-B561-948AC48B1B14}"/>
              </a:ext>
            </a:extLst>
          </p:cNvPr>
          <p:cNvSpPr>
            <a:spLocks noChangeArrowheads="1"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10097428" y="5447755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E4DA375-DA6A-4323-8A31-79D4B9396668}"/>
              </a:ext>
            </a:extLst>
          </p:cNvPr>
          <p:cNvSpPr/>
          <p:nvPr/>
        </p:nvSpPr>
        <p:spPr>
          <a:xfrm>
            <a:off x="8113717" y="5334662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6">
            <a:extLst>
              <a:ext uri="{FF2B5EF4-FFF2-40B4-BE49-F238E27FC236}">
                <a16:creationId xmlns:a16="http://schemas.microsoft.com/office/drawing/2014/main" id="{E053B02D-74BB-4EDC-9D34-08D96B592795}"/>
              </a:ext>
            </a:extLst>
          </p:cNvPr>
          <p:cNvSpPr>
            <a:spLocks noChangeArrowheads="1"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10092396" y="5766004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99045C9-33DA-4271-A1D1-C847A0721AB6}"/>
              </a:ext>
            </a:extLst>
          </p:cNvPr>
          <p:cNvSpPr/>
          <p:nvPr/>
        </p:nvSpPr>
        <p:spPr>
          <a:xfrm>
            <a:off x="8108685" y="5652911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6">
            <a:extLst>
              <a:ext uri="{FF2B5EF4-FFF2-40B4-BE49-F238E27FC236}">
                <a16:creationId xmlns:a16="http://schemas.microsoft.com/office/drawing/2014/main" id="{8C4F0DED-F653-4E74-91BF-07A6DA0F8955}"/>
              </a:ext>
            </a:extLst>
          </p:cNvPr>
          <p:cNvSpPr>
            <a:spLocks noChangeArrowheads="1"/>
          </p:cNvSpPr>
          <p:nvPr>
            <p:custDataLst>
              <p:custData r:id="rId30"/>
              <p:custData r:id="rId31"/>
            </p:custDataLst>
          </p:nvPr>
        </p:nvSpPr>
        <p:spPr bwMode="black">
          <a:xfrm>
            <a:off x="10097428" y="6083467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A98D9DC-ACEA-4C48-80CC-BEF443EAE207}"/>
              </a:ext>
            </a:extLst>
          </p:cNvPr>
          <p:cNvSpPr/>
          <p:nvPr/>
        </p:nvSpPr>
        <p:spPr>
          <a:xfrm>
            <a:off x="8113717" y="5970374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C5EE1F-F1B3-4FDE-A96B-2ECC821C4475}"/>
              </a:ext>
            </a:extLst>
          </p:cNvPr>
          <p:cNvSpPr>
            <a:spLocks/>
          </p:cNvSpPr>
          <p:nvPr>
            <p:custDataLst>
              <p:custData r:id="rId32"/>
              <p:custData r:id="rId33"/>
            </p:custDataLst>
          </p:nvPr>
        </p:nvSpPr>
        <p:spPr bwMode="black">
          <a:xfrm>
            <a:off x="9867309" y="2124375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" name="Picture 2" descr="Image result for movie posters">
            <a:extLst>
              <a:ext uri="{FF2B5EF4-FFF2-40B4-BE49-F238E27FC236}">
                <a16:creationId xmlns:a16="http://schemas.microsoft.com/office/drawing/2014/main" id="{2D1A6019-0238-4A4D-B06B-714EFC45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5" y="2217130"/>
            <a:ext cx="821827" cy="12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Content">
            <a:extLst>
              <a:ext uri="{FF2B5EF4-FFF2-40B4-BE49-F238E27FC236}">
                <a16:creationId xmlns:a16="http://schemas.microsoft.com/office/drawing/2014/main" id="{BC292FDA-C8FD-493D-8412-E42EFC8502A1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1435246" y="2506324"/>
            <a:ext cx="498367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User2 Shared </a:t>
            </a:r>
            <a:r>
              <a:rPr lang="en-US" sz="16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Spiderman 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the group with comment: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“This movie was awesome!”</a:t>
            </a:r>
          </a:p>
        </p:txBody>
      </p:sp>
      <p:pic>
        <p:nvPicPr>
          <p:cNvPr id="108" name="Picture 2" descr="Image result for movie posters">
            <a:extLst>
              <a:ext uri="{FF2B5EF4-FFF2-40B4-BE49-F238E27FC236}">
                <a16:creationId xmlns:a16="http://schemas.microsoft.com/office/drawing/2014/main" id="{A065B2C6-854F-406C-9902-16847B15F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3" y="4978699"/>
            <a:ext cx="821827" cy="12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ontent">
            <a:extLst>
              <a:ext uri="{FF2B5EF4-FFF2-40B4-BE49-F238E27FC236}">
                <a16:creationId xmlns:a16="http://schemas.microsoft.com/office/drawing/2014/main" id="{5E25126F-B16E-4642-AE43-CD26C638B759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1429424" y="5267893"/>
            <a:ext cx="498367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User2 Shared </a:t>
            </a:r>
            <a:r>
              <a:rPr lang="en-US" sz="16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Spiderman 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the group with comment: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“This movie was awesome!”</a:t>
            </a: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DDC5B801-74BE-4D03-A450-017C0F110C9F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479547" y="3906612"/>
            <a:ext cx="471231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User2 Posted: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“Anyone want to go to the movies this weekend?”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5E9B9B5-7EA2-4B88-A8B2-A8080D866091}"/>
              </a:ext>
            </a:extLst>
          </p:cNvPr>
          <p:cNvSpPr/>
          <p:nvPr/>
        </p:nvSpPr>
        <p:spPr>
          <a:xfrm>
            <a:off x="3928190" y="810394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8" action="ppaction://hlinksldjump"/>
              </a:rPr>
              <a:t>My 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4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3918389" y="714021"/>
            <a:ext cx="1331136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7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Group Administrator</a:t>
            </a: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F64DD6A2-C7DF-457B-9794-7C4BF8E401A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9547" y="1541779"/>
            <a:ext cx="280786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Action Movie </a:t>
            </a:r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SuperFans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BDCA1842-D581-44B8-B9EF-FBC13F61011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108685" y="2546667"/>
            <a:ext cx="2378417" cy="37007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User1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User2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User3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User4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User5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User6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User7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User8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User9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User10</a:t>
            </a:r>
          </a:p>
          <a:p>
            <a:r>
              <a:rPr lang="en-US" sz="2000" dirty="0">
                <a:latin typeface="Segoe UI" pitchFamily="34" charset="0"/>
                <a:cs typeface="Segoe UI" pitchFamily="34" charset="0"/>
              </a:rPr>
              <a:t>User11</a:t>
            </a:r>
          </a:p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User12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30686B-B2A3-458B-A3D3-1A763445A84F}"/>
              </a:ext>
            </a:extLst>
          </p:cNvPr>
          <p:cNvSpPr/>
          <p:nvPr/>
        </p:nvSpPr>
        <p:spPr>
          <a:xfrm>
            <a:off x="8108685" y="2546667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AAA37BAE-D22F-4226-8032-5CEAF2F48701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039798" y="2088392"/>
            <a:ext cx="175734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Members (36)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ScrollbarVertical">
            <a:extLst>
              <a:ext uri="{FF2B5EF4-FFF2-40B4-BE49-F238E27FC236}">
                <a16:creationId xmlns:a16="http://schemas.microsoft.com/office/drawing/2014/main" id="{4A156E79-E5BB-4DEE-A361-2BEF6A2ABC4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497166" y="2554317"/>
            <a:ext cx="214082" cy="3700750"/>
            <a:chOff x="4496659" y="1543109"/>
            <a:chExt cx="147992" cy="3562291"/>
          </a:xfrm>
        </p:grpSpPr>
        <p:sp>
          <p:nvSpPr>
            <p:cNvPr id="65" name="Background">
              <a:extLst>
                <a:ext uri="{FF2B5EF4-FFF2-40B4-BE49-F238E27FC236}">
                  <a16:creationId xmlns:a16="http://schemas.microsoft.com/office/drawing/2014/main" id="{FB4D0994-A045-45FF-9EB3-AD188AE2CCD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1" name="Slider">
              <a:extLst>
                <a:ext uri="{FF2B5EF4-FFF2-40B4-BE49-F238E27FC236}">
                  <a16:creationId xmlns:a16="http://schemas.microsoft.com/office/drawing/2014/main" id="{DDCC02FA-0140-4A89-A636-C075E11E8B94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2" name="UpArrow">
              <a:extLst>
                <a:ext uri="{FF2B5EF4-FFF2-40B4-BE49-F238E27FC236}">
                  <a16:creationId xmlns:a16="http://schemas.microsoft.com/office/drawing/2014/main" id="{7B032EA6-3724-49E1-A5E6-C2F12ADA1A8E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DownArrow">
              <a:extLst>
                <a:ext uri="{FF2B5EF4-FFF2-40B4-BE49-F238E27FC236}">
                  <a16:creationId xmlns:a16="http://schemas.microsoft.com/office/drawing/2014/main" id="{AD1A72CE-EDA8-470F-827C-37A5DC7EB709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Rectangle 96">
            <a:extLst>
              <a:ext uri="{FF2B5EF4-FFF2-40B4-BE49-F238E27FC236}">
                <a16:creationId xmlns:a16="http://schemas.microsoft.com/office/drawing/2014/main" id="{32A1F1F5-BE50-4B50-8DF8-AFC255861DB3}"/>
              </a:ext>
            </a:extLst>
          </p:cNvPr>
          <p:cNvSpPr>
            <a:spLocks noChangeArrowheads="1"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10107722" y="2701354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96">
            <a:extLst>
              <a:ext uri="{FF2B5EF4-FFF2-40B4-BE49-F238E27FC236}">
                <a16:creationId xmlns:a16="http://schemas.microsoft.com/office/drawing/2014/main" id="{34D2DAAA-36E6-48A8-A4D5-CEEC703E41E8}"/>
              </a:ext>
            </a:extLst>
          </p:cNvPr>
          <p:cNvSpPr>
            <a:spLocks noChangeArrowheads="1"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10097428" y="2978009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759ABC-829F-4EF2-89FD-E4A36372984A}"/>
              </a:ext>
            </a:extLst>
          </p:cNvPr>
          <p:cNvSpPr/>
          <p:nvPr/>
        </p:nvSpPr>
        <p:spPr>
          <a:xfrm>
            <a:off x="8113717" y="2864916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96">
            <a:extLst>
              <a:ext uri="{FF2B5EF4-FFF2-40B4-BE49-F238E27FC236}">
                <a16:creationId xmlns:a16="http://schemas.microsoft.com/office/drawing/2014/main" id="{9DD4795F-9354-418C-B005-EBCF715F3610}"/>
              </a:ext>
            </a:extLst>
          </p:cNvPr>
          <p:cNvSpPr>
            <a:spLocks noChangeArrowheads="1"/>
          </p:cNvSpPr>
          <p:nvPr>
            <p:custDataLst>
              <p:custData r:id="rId12"/>
              <p:custData r:id="rId13"/>
            </p:custDataLst>
          </p:nvPr>
        </p:nvSpPr>
        <p:spPr bwMode="black">
          <a:xfrm>
            <a:off x="10097428" y="3302918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A97F31-6840-486F-896A-F6B18DED9391}"/>
              </a:ext>
            </a:extLst>
          </p:cNvPr>
          <p:cNvSpPr/>
          <p:nvPr/>
        </p:nvSpPr>
        <p:spPr>
          <a:xfrm>
            <a:off x="8113717" y="3189825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96">
            <a:extLst>
              <a:ext uri="{FF2B5EF4-FFF2-40B4-BE49-F238E27FC236}">
                <a16:creationId xmlns:a16="http://schemas.microsoft.com/office/drawing/2014/main" id="{264AA4B8-1513-456D-A935-A1D7BEC15288}"/>
              </a:ext>
            </a:extLst>
          </p:cNvPr>
          <p:cNvSpPr>
            <a:spLocks noChangeArrowheads="1"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10102460" y="3620705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839036D-1880-43AD-8FB1-4880F7D2556E}"/>
              </a:ext>
            </a:extLst>
          </p:cNvPr>
          <p:cNvSpPr/>
          <p:nvPr/>
        </p:nvSpPr>
        <p:spPr>
          <a:xfrm>
            <a:off x="8118749" y="3507612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96">
            <a:extLst>
              <a:ext uri="{FF2B5EF4-FFF2-40B4-BE49-F238E27FC236}">
                <a16:creationId xmlns:a16="http://schemas.microsoft.com/office/drawing/2014/main" id="{8F89031F-F438-478D-8B07-C9F8CBEDF827}"/>
              </a:ext>
            </a:extLst>
          </p:cNvPr>
          <p:cNvSpPr>
            <a:spLocks noChangeArrowheads="1"/>
          </p:cNvSpPr>
          <p:nvPr>
            <p:custDataLst>
              <p:custData r:id="rId16"/>
              <p:custData r:id="rId17"/>
            </p:custDataLst>
          </p:nvPr>
        </p:nvSpPr>
        <p:spPr bwMode="black">
          <a:xfrm>
            <a:off x="10102460" y="3948350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5041F48-15F7-42B6-A50F-171F980A406B}"/>
              </a:ext>
            </a:extLst>
          </p:cNvPr>
          <p:cNvSpPr/>
          <p:nvPr/>
        </p:nvSpPr>
        <p:spPr>
          <a:xfrm>
            <a:off x="8118749" y="3835257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96">
            <a:extLst>
              <a:ext uri="{FF2B5EF4-FFF2-40B4-BE49-F238E27FC236}">
                <a16:creationId xmlns:a16="http://schemas.microsoft.com/office/drawing/2014/main" id="{5F8004E2-B08D-4004-9F00-954138FEFB36}"/>
              </a:ext>
            </a:extLst>
          </p:cNvPr>
          <p:cNvSpPr>
            <a:spLocks noChangeArrowheads="1"/>
          </p:cNvSpPr>
          <p:nvPr>
            <p:custDataLst>
              <p:custData r:id="rId18"/>
              <p:custData r:id="rId19"/>
            </p:custDataLst>
          </p:nvPr>
        </p:nvSpPr>
        <p:spPr bwMode="black">
          <a:xfrm>
            <a:off x="10112524" y="4248114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60EDC7-0D7B-409E-AB5E-AF3F29D6509D}"/>
              </a:ext>
            </a:extLst>
          </p:cNvPr>
          <p:cNvSpPr/>
          <p:nvPr/>
        </p:nvSpPr>
        <p:spPr>
          <a:xfrm>
            <a:off x="8118749" y="4132644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96">
            <a:extLst>
              <a:ext uri="{FF2B5EF4-FFF2-40B4-BE49-F238E27FC236}">
                <a16:creationId xmlns:a16="http://schemas.microsoft.com/office/drawing/2014/main" id="{FED7C865-F112-4D10-A5B5-B8A0DC291605}"/>
              </a:ext>
            </a:extLst>
          </p:cNvPr>
          <p:cNvSpPr>
            <a:spLocks noChangeArrowheads="1"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10105471" y="4547878"/>
            <a:ext cx="253782" cy="48768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1AFFCC-69DF-47D0-99B2-CCABD4B14598}"/>
              </a:ext>
            </a:extLst>
          </p:cNvPr>
          <p:cNvSpPr/>
          <p:nvPr/>
        </p:nvSpPr>
        <p:spPr>
          <a:xfrm>
            <a:off x="8121760" y="4434785"/>
            <a:ext cx="2378417" cy="255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96">
            <a:extLst>
              <a:ext uri="{FF2B5EF4-FFF2-40B4-BE49-F238E27FC236}">
                <a16:creationId xmlns:a16="http://schemas.microsoft.com/office/drawing/2014/main" id="{BB197CA1-141B-4E79-B238-92931D914C7F}"/>
              </a:ext>
            </a:extLst>
          </p:cNvPr>
          <p:cNvSpPr>
            <a:spLocks noChangeArrowheads="1"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10110503" y="4805521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B653EC-BE38-4921-BFCD-EEE5FF26A217}"/>
              </a:ext>
            </a:extLst>
          </p:cNvPr>
          <p:cNvSpPr/>
          <p:nvPr/>
        </p:nvSpPr>
        <p:spPr>
          <a:xfrm>
            <a:off x="8126792" y="4692428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6">
            <a:extLst>
              <a:ext uri="{FF2B5EF4-FFF2-40B4-BE49-F238E27FC236}">
                <a16:creationId xmlns:a16="http://schemas.microsoft.com/office/drawing/2014/main" id="{1A22FCDB-61BB-4A80-92C8-8FC20F444FD7}"/>
              </a:ext>
            </a:extLst>
          </p:cNvPr>
          <p:cNvSpPr>
            <a:spLocks noChangeArrowheads="1"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10117134" y="5123308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18C6C43-1E27-4CDF-8A5C-942DF1FF9638}"/>
              </a:ext>
            </a:extLst>
          </p:cNvPr>
          <p:cNvSpPr/>
          <p:nvPr/>
        </p:nvSpPr>
        <p:spPr>
          <a:xfrm>
            <a:off x="8133423" y="5010215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6">
            <a:extLst>
              <a:ext uri="{FF2B5EF4-FFF2-40B4-BE49-F238E27FC236}">
                <a16:creationId xmlns:a16="http://schemas.microsoft.com/office/drawing/2014/main" id="{E7A45985-A0AF-4807-B561-948AC48B1B14}"/>
              </a:ext>
            </a:extLst>
          </p:cNvPr>
          <p:cNvSpPr>
            <a:spLocks noChangeArrowheads="1"/>
          </p:cNvSpPr>
          <p:nvPr>
            <p:custDataLst>
              <p:custData r:id="rId26"/>
              <p:custData r:id="rId27"/>
            </p:custDataLst>
          </p:nvPr>
        </p:nvSpPr>
        <p:spPr bwMode="black">
          <a:xfrm>
            <a:off x="10097428" y="5447755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E4DA375-DA6A-4323-8A31-79D4B9396668}"/>
              </a:ext>
            </a:extLst>
          </p:cNvPr>
          <p:cNvSpPr/>
          <p:nvPr/>
        </p:nvSpPr>
        <p:spPr>
          <a:xfrm>
            <a:off x="8113717" y="5334662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6">
            <a:extLst>
              <a:ext uri="{FF2B5EF4-FFF2-40B4-BE49-F238E27FC236}">
                <a16:creationId xmlns:a16="http://schemas.microsoft.com/office/drawing/2014/main" id="{E053B02D-74BB-4EDC-9D34-08D96B592795}"/>
              </a:ext>
            </a:extLst>
          </p:cNvPr>
          <p:cNvSpPr>
            <a:spLocks noChangeArrowheads="1"/>
          </p:cNvSpPr>
          <p:nvPr>
            <p:custDataLst>
              <p:custData r:id="rId28"/>
              <p:custData r:id="rId29"/>
            </p:custDataLst>
          </p:nvPr>
        </p:nvSpPr>
        <p:spPr bwMode="black">
          <a:xfrm>
            <a:off x="10092396" y="5766004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99045C9-33DA-4271-A1D1-C847A0721AB6}"/>
              </a:ext>
            </a:extLst>
          </p:cNvPr>
          <p:cNvSpPr/>
          <p:nvPr/>
        </p:nvSpPr>
        <p:spPr>
          <a:xfrm>
            <a:off x="8108685" y="5652911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6">
            <a:extLst>
              <a:ext uri="{FF2B5EF4-FFF2-40B4-BE49-F238E27FC236}">
                <a16:creationId xmlns:a16="http://schemas.microsoft.com/office/drawing/2014/main" id="{8C4F0DED-F653-4E74-91BF-07A6DA0F8955}"/>
              </a:ext>
            </a:extLst>
          </p:cNvPr>
          <p:cNvSpPr>
            <a:spLocks noChangeArrowheads="1"/>
          </p:cNvSpPr>
          <p:nvPr>
            <p:custDataLst>
              <p:custData r:id="rId30"/>
              <p:custData r:id="rId31"/>
            </p:custDataLst>
          </p:nvPr>
        </p:nvSpPr>
        <p:spPr bwMode="black">
          <a:xfrm>
            <a:off x="10097428" y="6083467"/>
            <a:ext cx="253782" cy="60772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A98D9DC-ACEA-4C48-80CC-BEF443EAE207}"/>
              </a:ext>
            </a:extLst>
          </p:cNvPr>
          <p:cNvSpPr/>
          <p:nvPr/>
        </p:nvSpPr>
        <p:spPr>
          <a:xfrm>
            <a:off x="8113717" y="5970374"/>
            <a:ext cx="2378417" cy="318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93">
            <a:extLst>
              <a:ext uri="{FF2B5EF4-FFF2-40B4-BE49-F238E27FC236}">
                <a16:creationId xmlns:a16="http://schemas.microsoft.com/office/drawing/2014/main" id="{CBC5EE1F-F1B3-4FDE-A96B-2ECC821C4475}"/>
              </a:ext>
            </a:extLst>
          </p:cNvPr>
          <p:cNvSpPr>
            <a:spLocks/>
          </p:cNvSpPr>
          <p:nvPr>
            <p:custDataLst>
              <p:custData r:id="rId32"/>
              <p:custData r:id="rId33"/>
            </p:custDataLst>
          </p:nvPr>
        </p:nvSpPr>
        <p:spPr bwMode="black">
          <a:xfrm>
            <a:off x="9867309" y="2124375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" name="Picture 2" descr="Image result for movie posters">
            <a:extLst>
              <a:ext uri="{FF2B5EF4-FFF2-40B4-BE49-F238E27FC236}">
                <a16:creationId xmlns:a16="http://schemas.microsoft.com/office/drawing/2014/main" id="{2D1A6019-0238-4A4D-B06B-714EFC45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5" y="2217130"/>
            <a:ext cx="821827" cy="12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Content">
            <a:extLst>
              <a:ext uri="{FF2B5EF4-FFF2-40B4-BE49-F238E27FC236}">
                <a16:creationId xmlns:a16="http://schemas.microsoft.com/office/drawing/2014/main" id="{BC292FDA-C8FD-493D-8412-E42EFC8502A1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1435246" y="2506324"/>
            <a:ext cx="498367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User2 Shared </a:t>
            </a:r>
            <a:r>
              <a:rPr lang="en-US" sz="16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Spiderman 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the group with comment: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“This movie was awesome!”</a:t>
            </a:r>
          </a:p>
        </p:txBody>
      </p:sp>
      <p:pic>
        <p:nvPicPr>
          <p:cNvPr id="108" name="Picture 2" descr="Image result for movie posters">
            <a:extLst>
              <a:ext uri="{FF2B5EF4-FFF2-40B4-BE49-F238E27FC236}">
                <a16:creationId xmlns:a16="http://schemas.microsoft.com/office/drawing/2014/main" id="{A065B2C6-854F-406C-9902-16847B15F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3" y="4978699"/>
            <a:ext cx="821827" cy="12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Content">
            <a:extLst>
              <a:ext uri="{FF2B5EF4-FFF2-40B4-BE49-F238E27FC236}">
                <a16:creationId xmlns:a16="http://schemas.microsoft.com/office/drawing/2014/main" id="{5E25126F-B16E-4642-AE43-CD26C638B759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1429424" y="5267893"/>
            <a:ext cx="498367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User2 Shared </a:t>
            </a:r>
            <a:r>
              <a:rPr lang="en-US" sz="1600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Spiderman 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the group with comment: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“This movie was awesome!”</a:t>
            </a: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DDC5B801-74BE-4D03-A450-017C0F110C9F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479547" y="3906612"/>
            <a:ext cx="471231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User2 Posted: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“Anyone want to go to the movies this weekend?”</a:t>
            </a:r>
          </a:p>
        </p:txBody>
      </p:sp>
      <p:grpSp>
        <p:nvGrpSpPr>
          <p:cNvPr id="97" name="AlertDialog">
            <a:extLst>
              <a:ext uri="{FF2B5EF4-FFF2-40B4-BE49-F238E27FC236}">
                <a16:creationId xmlns:a16="http://schemas.microsoft.com/office/drawing/2014/main" id="{B5BF18EF-F546-45CC-B963-D4A6028996F6}"/>
              </a:ext>
            </a:extLst>
          </p:cNvPr>
          <p:cNvGrpSpPr/>
          <p:nvPr>
            <p:custDataLst>
              <p:custData r:id="rId37"/>
            </p:custDataLst>
          </p:nvPr>
        </p:nvGrpSpPr>
        <p:grpSpPr>
          <a:xfrm>
            <a:off x="4366578" y="2750344"/>
            <a:ext cx="3458844" cy="1357313"/>
            <a:chOff x="2894331" y="2786062"/>
            <a:chExt cx="3458844" cy="135731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F792AF1-AA30-4A94-B130-7FF5C49759D4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114" name="Background">
                <a:extLst>
                  <a:ext uri="{FF2B5EF4-FFF2-40B4-BE49-F238E27FC236}">
                    <a16:creationId xmlns:a16="http://schemas.microsoft.com/office/drawing/2014/main" id="{062F81BA-A249-4D5F-96FF-99879039A6EB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Add Member</a:t>
                </a:r>
              </a:p>
            </p:txBody>
          </p:sp>
          <p:sp>
            <p:nvSpPr>
              <p:cNvPr id="115" name="InnerArea">
                <a:extLst>
                  <a:ext uri="{FF2B5EF4-FFF2-40B4-BE49-F238E27FC236}">
                    <a16:creationId xmlns:a16="http://schemas.microsoft.com/office/drawing/2014/main" id="{858727DF-6FF1-45DF-8611-9211A2DFA08E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Minimize - Maximize - Close">
              <a:extLst>
                <a:ext uri="{FF2B5EF4-FFF2-40B4-BE49-F238E27FC236}">
                  <a16:creationId xmlns:a16="http://schemas.microsoft.com/office/drawing/2014/main" id="{4887D436-EF76-48C3-8775-D717A35C653B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112" name="X2">
                <a:extLst>
                  <a:ext uri="{FF2B5EF4-FFF2-40B4-BE49-F238E27FC236}">
                    <a16:creationId xmlns:a16="http://schemas.microsoft.com/office/drawing/2014/main" id="{F02DA42B-B611-4834-AFAC-7074607FA42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3" name="X1">
                <a:extLst>
                  <a:ext uri="{FF2B5EF4-FFF2-40B4-BE49-F238E27FC236}">
                    <a16:creationId xmlns:a16="http://schemas.microsoft.com/office/drawing/2014/main" id="{37AD505D-B6EF-468F-936B-813FF4BB1A6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04" name="AlertText">
              <a:extLst>
                <a:ext uri="{FF2B5EF4-FFF2-40B4-BE49-F238E27FC236}">
                  <a16:creationId xmlns:a16="http://schemas.microsoft.com/office/drawing/2014/main" id="{5A46DBC4-2EB6-4D86-94C4-AB8506BA3B77}"/>
                </a:ext>
              </a:extLst>
            </p:cNvPr>
            <p:cNvSpPr txBox="1"/>
            <p:nvPr/>
          </p:nvSpPr>
          <p:spPr>
            <a:xfrm>
              <a:off x="2943270" y="3038011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 for member to add:</a:t>
              </a:r>
            </a:p>
          </p:txBody>
        </p:sp>
        <p:sp>
          <p:nvSpPr>
            <p:cNvPr id="106" name="CancelButton">
              <a:extLst>
                <a:ext uri="{FF2B5EF4-FFF2-40B4-BE49-F238E27FC236}">
                  <a16:creationId xmlns:a16="http://schemas.microsoft.com/office/drawing/2014/main" id="{3AC38088-AF41-425B-ADB2-59E3D75B5584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</a:p>
          </p:txBody>
        </p:sp>
        <p:sp>
          <p:nvSpPr>
            <p:cNvPr id="111" name="OkButton">
              <a:extLst>
                <a:ext uri="{FF2B5EF4-FFF2-40B4-BE49-F238E27FC236}">
                  <a16:creationId xmlns:a16="http://schemas.microsoft.com/office/drawing/2014/main" id="{5EAB3C65-98E0-4A69-9B8E-C6EBCE72A638}"/>
                </a:ext>
              </a:extLst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</a:p>
          </p:txBody>
        </p:sp>
      </p:grpSp>
      <p:grpSp>
        <p:nvGrpSpPr>
          <p:cNvPr id="116" name="SearchBox">
            <a:extLst>
              <a:ext uri="{FF2B5EF4-FFF2-40B4-BE49-F238E27FC236}">
                <a16:creationId xmlns:a16="http://schemas.microsoft.com/office/drawing/2014/main" id="{59846D2D-BC63-4FF4-9063-CD7D5EFC3D02}"/>
              </a:ext>
            </a:extLst>
          </p:cNvPr>
          <p:cNvGrpSpPr/>
          <p:nvPr>
            <p:custDataLst>
              <p:custData r:id="rId38"/>
            </p:custDataLst>
          </p:nvPr>
        </p:nvGrpSpPr>
        <p:grpSpPr>
          <a:xfrm>
            <a:off x="4515420" y="3356394"/>
            <a:ext cx="1897674" cy="318249"/>
            <a:chOff x="4111925" y="3293648"/>
            <a:chExt cx="962995" cy="310896"/>
          </a:xfrm>
        </p:grpSpPr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C23053DF-C94B-4253-A801-31C9BCD1986C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AAE487A1-0010-40DB-AC34-761411CB0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059" y="3293648"/>
              <a:ext cx="185861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039BFED-A468-47D2-B69A-5188CB0DF708}"/>
              </a:ext>
            </a:extLst>
          </p:cNvPr>
          <p:cNvSpPr/>
          <p:nvPr/>
        </p:nvSpPr>
        <p:spPr>
          <a:xfrm>
            <a:off x="3928190" y="810394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50" action="ppaction://hlinksldjump"/>
              </a:rPr>
              <a:t>My Groups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01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02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03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04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05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06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07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08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09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11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1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1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4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25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26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27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28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29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30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31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32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33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34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35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36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37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38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39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40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41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42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43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44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45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46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47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4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5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89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91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92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93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94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95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96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97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98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99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B2F15218-AA4C-4B6C-907D-0E96CBFAFA2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F58B923-B0CE-471A-B470-D0D2FDCBBB0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959A8F6-0551-4508-B75B-C7D151684EF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2C164E4-862E-453B-A484-8C217D75560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3DF9BF0-62C4-4ACB-93FC-1EF4D1D3D06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C2B9946-9B24-4B54-8884-0EAEDAABDA3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60C4202-CEE1-4DE1-9B92-C84F2BC07CC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5EA02EF-807A-4731-8666-D33FB52C7C2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8164827-A3FE-4FA1-9680-25943FC9A1B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4762800-CA2A-4330-8F12-07FCA26E21F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7D108F1-F0CA-4801-A2D8-F416A4C415A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961B4136-D3BD-48C6-BDC0-46A7DF81A81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04826B0-B6C2-4047-91A7-A8E447ABEF4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5D3739B-86C7-4B15-8B47-87B7558F10F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0B7E0D7-0653-4DC9-9456-64BB03218E4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2436DEA-3324-4680-8B23-BC921BDA79F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9B02873-A985-476C-A3BC-4DBFF25CE1B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E7EB470-DDBA-4F87-A2BD-0322650E0F9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25A193F-D48C-45BE-BC88-DAA31170CA2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203AF0B-CFAD-4A14-881F-612C38FEEBC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CFFB602-DA52-4942-8893-2F9CDB62162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DC41AAE-187D-427F-8AC4-3335DF71DC3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C842297-9CD0-41B6-A89D-F9EF11A8E03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4104CEE-D645-4B0D-B650-851708B238F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31DA5BA-674A-4F1A-AA48-AB791F6AC45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9144CAD-CB8E-4A28-922A-DD9C7B8E392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E276CE7-609E-4B5E-A0DD-A91845E3DB9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37E61D0-5377-4305-8AA4-41A67588FC7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39DB2E4-DFD9-4326-9CB4-B3F5171A89F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32E4E77-BB40-4927-97AF-A167DDBA3C0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F147A18-D645-41F2-B3AB-D06D509FCBF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20B0DEE-40A4-4CF6-9FA7-EBDD922FD30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18E6F55-5332-411C-84FE-2131D1DFA17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D1FCF5D-4C00-4A5F-BF0D-87D3BFD7821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FD4EBC5-C242-462C-B355-8EDC971D7A6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E86F6CAB-DD25-4AC4-B55A-2E5952CE60D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8544CA2-4FE7-4199-8238-914AA11BF9A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CFFCA05-1E1B-4630-9147-BD02DB2B2FA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8B29B57-CCFF-4D62-9488-A1899449083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3BEEC89-4C40-4BB2-8132-D276A3CD2AB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4485FAE7-75E8-42FC-AAA8-51D8888EE3E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7BF3020-5E22-4AB9-AECE-3C01FCC6FBE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A7DB6AA-7421-4C2F-8B94-66334F47C5E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C1CC7BE-55C6-48E4-BB6C-F1C12B4B467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3A8CFDF-79C3-41A3-A078-58D7571306B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0F2594A-D543-415B-B8C2-61C05D7D43A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7CB410E-BD2B-4ACF-96F8-FB9FADD83D2E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E9763E1-2E0C-46D6-8DE9-1A8224EE7B0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4AFB800-6BBE-4625-A997-64D9782D47F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39AF948-05D9-4852-B97A-B8178AAEA42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BE7156E-C964-431F-A8DE-5240DBF3E4D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9466DF4-31C2-47E8-9560-59ABFA561AB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416CD68-48FF-4479-A2B5-6E3F49EE34E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8806428-27EE-4188-8DB5-C1DE482A3B2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346620B-97AF-4D4F-A157-B4021FF44E2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1A8245A-496F-4A4D-9113-427F7F644DAE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34E2698-A5D6-4FFD-A090-526B46A6CF1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4A882F5-41A5-4714-893F-97485AFAF99B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2B6CECB-63FB-4236-ABF0-9A3BBDD7E76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0F70270-FD2F-49DA-81CB-313B1880E60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70CAEF1-445E-473E-8226-FAC230740F1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0B14A15-7BCF-45B5-8F2A-8E857162C1C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7C16ADD-660C-44F4-BC6C-E1C4700759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951E0C8-4FD4-4089-B8B0-AC42544D570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44510AA-D97C-41B4-BC26-1EA069AB714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D60B16C-580A-45ED-9694-54A4FAB2732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B8255F8-4028-4989-9865-DCCAD9BB0CE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7DDD667-9E18-4EAE-AA53-4F3C427BC75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261C052-0EC3-4FDC-9C71-6DC02DA6470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BCC6ADF-9CF5-4D8F-9926-FDCC879D9CD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6BBFE2A-51C8-49C7-8D4E-5605A9C7F18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B8E0A43-DB87-41CB-B002-F33AAC6A506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AA08F3F-8B5D-4FE1-AB7E-12509620BC3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9AD875E-36EB-445B-9FF6-6A4F27B8649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671F560-B74B-44BB-867F-A64D929CB28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5C0AE45-E8A3-4ADA-8A26-3DDEF72B608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82A691-DD78-4B59-9CE6-527092BE04D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DDC99D3-FF66-4CB4-8D12-D60837F2008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444A82C-9701-4F1D-A336-E612DFF8F05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2DC69F7-2492-41A4-BFD8-026F43BF7D7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5247949-5777-4051-B56D-FE0EA535188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3C7DD52-13A6-4C1B-8D15-79997750217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C0EE925-29A1-41E9-B943-588D03B4FD9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9A8A5D7-E9A2-4AAD-88FD-4C1BE33E876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2658AEF-F9D0-4DD6-84C1-0FD3FDAFA34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4BAFBCF-44E7-4256-852C-7F214DA9CD4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7097DC1-E257-4F8C-94F2-232D1DE6144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3EE86FE-E184-4AA1-87FE-95241F03150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44D9A77-0D77-4A87-9068-25422BA6F7B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23EB988-1C26-4803-880A-A816EC08D25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7B81A52-31FF-4849-AC57-09C23821F0C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995C3E9-3E70-44E6-9C68-7B1369C3E76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E54F14B-9ABF-47A7-97EE-2888CAF71F6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5C4ED73-AE6C-43F2-9A0B-F529DFBA836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50DE7D2-4AF0-4845-B0BD-CCE4058F4E7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399C2FB-13BB-4D09-92C9-FD555F6314A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C72FC4D-E8D8-4E79-869A-C306CDC977D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7810D6F-EA8C-4404-A723-7B1DEF6486D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A2F9C44-6B30-4BD7-9392-1BC29109292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E8A69C4-4C75-4894-BF58-6F5FDD45E49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D5B4F5E-8918-4C4B-8A31-4C2CF3D6055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CADF30D-7928-4F34-AAA3-51089F15840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679C48A-A4BE-4C57-BCD1-24B9B8DF116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ED324E4-D83A-4C61-80C5-A08A5F1D514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FA73AA4-C1A1-4B2C-9DFD-7CDAD592DFB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1A41CC3-8822-418D-9A4B-4E89ECF30FC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03BEF16-D51D-4813-BEBB-28440288B69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800961E-6047-40F8-8C56-B84D21FD820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9AAC9A1-9FF2-4160-B1EE-AC081071D66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B50137B-8494-4B81-B06F-67B097E715F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0C3C4EE-79F1-4E98-A0AE-0AD5656E883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2BC42D5-F319-45DD-AC02-F115F6147BB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1BCADA2-0C77-4B85-A5E3-DDB093151EC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B559E37-DE94-4070-9AD0-8A9FF056AA7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AFDDC2F-06D6-4553-83E3-CF2768750BC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DF65DF1-7DF7-46C1-900D-68EC67D1F8E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4A614BD-E350-4D81-805A-F52C16961B6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1B2C58F-6946-4B9D-B6B0-CB31FE7384D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ECDCF33-8D4C-46C9-92D5-2C3E5E1CA5E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1E70F61-1E94-41A5-97F2-5662912B909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77EC328-F620-41F4-BE44-930A198FE2A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0904D5E-CADE-48CB-96E8-22A6D6DB0B2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C7E36D9-6AC8-41D0-8F65-95D684CE48E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524F13F-4BFB-4093-A473-36792C58650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11DC8AC-0054-4411-998C-92F649EC224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71462FC-8146-4CB4-910A-0140800B3A0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AFD2CD5-2331-4F2A-B2B4-81830F152DC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9A7445D-AE31-4BC1-8951-BB97D5EF2BB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F0F5B9E-4388-492F-A7CD-0690FD4BBB4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A3057B8-0EC4-410D-A46B-FDE855E702E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66F45EB-226E-4F29-A741-B308E64B988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71A5923-8A76-4837-A7FD-AA187FF37D9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279C320-A5A7-467B-8CAC-B4E726F82EB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9A24B7E-8CD5-4289-8658-7CBF37DE8ED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FCE1FD1-415C-4374-BBCF-7B2420D0328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72D6E7B-719A-45A6-9CAB-AEC22EDF972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CB92991-8A5B-4B37-B4BC-F43D4FBC349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57117AA-398B-4D49-8E4A-FE6E5E86B2A1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E10483E-982A-459D-8F77-02D30803AEE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3828E13-F577-4C70-9629-A521BD2F500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89E47C9-06BF-4102-93B4-A7538185241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F482C51-A32C-41E5-A90C-69D6AE2ECFF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9A6A5C4-F2BE-4CFB-9F60-49C3BC9AE89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76D9BDE-C7CD-48F9-BB14-ACB1EABC3C6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FB1A7DB-DFD7-40DA-B2BD-FB5003944E3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2D90C5E-3A88-4438-B142-119BC146A52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8DBBE57-CA98-4AA5-B95B-09A7949E662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B461929-7CA8-4E74-8DD2-B21D827DBA7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930EE52-7198-4A22-95D4-F0E1E8E1225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4216657-5A38-4441-8C14-1AF7CE98257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DA558BF-C0A6-4CDA-AFB7-511F6BE81EB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990F9DA-14C2-4483-BDFA-B81A0C5C1B9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443</Words>
  <Application>Microsoft Office PowerPoint</Application>
  <PresentationFormat>Widescreen</PresentationFormat>
  <Paragraphs>177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Maddy Leger</dc:creator>
  <cp:lastModifiedBy>Maddy Leger</cp:lastModifiedBy>
  <cp:revision>16</cp:revision>
  <dcterms:created xsi:type="dcterms:W3CDTF">2018-02-01T15:47:10Z</dcterms:created>
  <dcterms:modified xsi:type="dcterms:W3CDTF">2018-02-02T02:17:05Z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https://d.docs.live.net/8b05955426a98d4e/GroupAdminUI.pptx</vt:lpwstr>
  </property>
</Properties>
</file>