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3"/>
  </p:sldMasterIdLst>
  <p:sldIdLst>
    <p:sldId id="256" r:id="rId104"/>
    <p:sldId id="257" r:id="rId105"/>
    <p:sldId id="260" r:id="rId106"/>
    <p:sldId id="258" r:id="rId107"/>
    <p:sldId id="259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4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customXml" Target="../customXml/item102.xml"/><Relationship Id="rId110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2.xml"/><Relationship Id="rId113" Type="http://schemas.microsoft.com/office/2016/11/relationships/changesInfo" Target="changesInfos/changesInfo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Master" Target="slideMasters/slideMaster1.xml"/><Relationship Id="rId108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presProps" Target="pres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y Leger" userId="8b05955426a98d4e" providerId="LiveId" clId="{EF90F87C-1E2B-4968-9B3E-4E4ED95EF796}"/>
    <pc:docChg chg="undo custSel addSld delSld modSld sldOrd">
      <pc:chgData name="Maddy Leger" userId="8b05955426a98d4e" providerId="LiveId" clId="{EF90F87C-1E2B-4968-9B3E-4E4ED95EF796}" dt="2018-02-02T01:51:43.455" v="711" actId="20577"/>
      <pc:docMkLst>
        <pc:docMk/>
      </pc:docMkLst>
      <pc:sldChg chg="modSp">
        <pc:chgData name="Maddy Leger" userId="8b05955426a98d4e" providerId="LiveId" clId="{EF90F87C-1E2B-4968-9B3E-4E4ED95EF796}" dt="2018-02-02T01:34:04.399" v="23" actId="20577"/>
        <pc:sldMkLst>
          <pc:docMk/>
          <pc:sldMk cId="4001562658" sldId="256"/>
        </pc:sldMkLst>
        <pc:spChg chg="mod">
          <ac:chgData name="Maddy Leger" userId="8b05955426a98d4e" providerId="LiveId" clId="{EF90F87C-1E2B-4968-9B3E-4E4ED95EF796}" dt="2018-02-02T01:34:04.399" v="23" actId="20577"/>
          <ac:spMkLst>
            <pc:docMk/>
            <pc:sldMk cId="4001562658" sldId="256"/>
            <ac:spMk id="33" creationId="{BA83DB4E-B9EA-4725-8A44-3626D28AD23D}"/>
          </ac:spMkLst>
        </pc:spChg>
      </pc:sldChg>
      <pc:sldChg chg="addSp delSp modSp">
        <pc:chgData name="Maddy Leger" userId="8b05955426a98d4e" providerId="LiveId" clId="{EF90F87C-1E2B-4968-9B3E-4E4ED95EF796}" dt="2018-02-02T01:34:18.523" v="40" actId="20577"/>
        <pc:sldMkLst>
          <pc:docMk/>
          <pc:sldMk cId="2679428707" sldId="257"/>
        </pc:sldMkLst>
        <pc:spChg chg="del mod">
          <ac:chgData name="Maddy Leger" userId="8b05955426a98d4e" providerId="LiveId" clId="{EF90F87C-1E2B-4968-9B3E-4E4ED95EF796}" dt="2018-02-02T01:30:47.808" v="1" actId="478"/>
          <ac:spMkLst>
            <pc:docMk/>
            <pc:sldMk cId="2679428707" sldId="257"/>
            <ac:spMk id="45" creationId="{D3E84581-AD87-47A9-B092-879552B3CD6C}"/>
          </ac:spMkLst>
        </pc:spChg>
        <pc:spChg chg="mod">
          <ac:chgData name="Maddy Leger" userId="8b05955426a98d4e" providerId="LiveId" clId="{EF90F87C-1E2B-4968-9B3E-4E4ED95EF796}" dt="2018-02-02T01:31:11.661" v="8" actId="1076"/>
          <ac:spMkLst>
            <pc:docMk/>
            <pc:sldMk cId="2679428707" sldId="257"/>
            <ac:spMk id="53" creationId="{ECF340B7-CAF1-49BA-A637-9462E00C0897}"/>
          </ac:spMkLst>
        </pc:spChg>
        <pc:spChg chg="mod">
          <ac:chgData name="Maddy Leger" userId="8b05955426a98d4e" providerId="LiveId" clId="{EF90F87C-1E2B-4968-9B3E-4E4ED95EF796}" dt="2018-02-02T01:34:18.523" v="40" actId="20577"/>
          <ac:spMkLst>
            <pc:docMk/>
            <pc:sldMk cId="2679428707" sldId="257"/>
            <ac:spMk id="57" creationId="{AA95EA32-C864-41D2-B90D-2ABEE599A952}"/>
          </ac:spMkLst>
        </pc:spChg>
        <pc:spChg chg="add mod">
          <ac:chgData name="Maddy Leger" userId="8b05955426a98d4e" providerId="LiveId" clId="{EF90F87C-1E2B-4968-9B3E-4E4ED95EF796}" dt="2018-02-02T01:31:06.788" v="7" actId="571"/>
          <ac:spMkLst>
            <pc:docMk/>
            <pc:sldMk cId="2679428707" sldId="257"/>
            <ac:spMk id="103" creationId="{CB4AA7D6-BFFF-49C8-94FA-DB20A6863DD7}"/>
          </ac:spMkLst>
        </pc:spChg>
      </pc:sldChg>
      <pc:sldChg chg="del">
        <pc:chgData name="Maddy Leger" userId="8b05955426a98d4e" providerId="LiveId" clId="{EF90F87C-1E2B-4968-9B3E-4E4ED95EF796}" dt="2018-02-02T01:30:57.009" v="4" actId="2696"/>
        <pc:sldMkLst>
          <pc:docMk/>
          <pc:sldMk cId="1579754103" sldId="258"/>
        </pc:sldMkLst>
      </pc:sldChg>
      <pc:sldChg chg="addSp delSp modSp add">
        <pc:chgData name="Maddy Leger" userId="8b05955426a98d4e" providerId="LiveId" clId="{EF90F87C-1E2B-4968-9B3E-4E4ED95EF796}" dt="2018-02-02T01:47:20.046" v="612" actId="20577"/>
        <pc:sldMkLst>
          <pc:docMk/>
          <pc:sldMk cId="2327759912" sldId="258"/>
        </pc:sldMkLst>
        <pc:spChg chg="del">
          <ac:chgData name="Maddy Leger" userId="8b05955426a98d4e" providerId="LiveId" clId="{EF90F87C-1E2B-4968-9B3E-4E4ED95EF796}" dt="2018-02-02T01:33:27.075" v="11" actId="478"/>
          <ac:spMkLst>
            <pc:docMk/>
            <pc:sldMk cId="2327759912" sldId="258"/>
            <ac:spMk id="49" creationId="{F64DD6A2-C7DF-457B-9794-7C4BF8E401AB}"/>
          </ac:spMkLst>
        </pc:spChg>
        <pc:spChg chg="del">
          <ac:chgData name="Maddy Leger" userId="8b05955426a98d4e" providerId="LiveId" clId="{EF90F87C-1E2B-4968-9B3E-4E4ED95EF796}" dt="2018-02-02T01:33:43.414" v="13" actId="478"/>
          <ac:spMkLst>
            <pc:docMk/>
            <pc:sldMk cId="2327759912" sldId="258"/>
            <ac:spMk id="50" creationId="{5C3A2ECA-D8F1-4FD8-9370-E9E1A3D7D3C3}"/>
          </ac:spMkLst>
        </pc:spChg>
        <pc:spChg chg="mod">
          <ac:chgData name="Maddy Leger" userId="8b05955426a98d4e" providerId="LiveId" clId="{EF90F87C-1E2B-4968-9B3E-4E4ED95EF796}" dt="2018-02-02T01:35:31.748" v="147" actId="20577"/>
          <ac:spMkLst>
            <pc:docMk/>
            <pc:sldMk cId="2327759912" sldId="258"/>
            <ac:spMk id="51" creationId="{D6EB16BC-2D8F-4ED7-9F41-027328A1D7DA}"/>
          </ac:spMkLst>
        </pc:spChg>
        <pc:spChg chg="mod">
          <ac:chgData name="Maddy Leger" userId="8b05955426a98d4e" providerId="LiveId" clId="{EF90F87C-1E2B-4968-9B3E-4E4ED95EF796}" dt="2018-02-02T01:39:32.115" v="266" actId="1076"/>
          <ac:spMkLst>
            <pc:docMk/>
            <pc:sldMk cId="2327759912" sldId="258"/>
            <ac:spMk id="53" creationId="{ECF340B7-CAF1-49BA-A637-9462E00C0897}"/>
          </ac:spMkLst>
        </pc:spChg>
        <pc:spChg chg="mod">
          <ac:chgData name="Maddy Leger" userId="8b05955426a98d4e" providerId="LiveId" clId="{EF90F87C-1E2B-4968-9B3E-4E4ED95EF796}" dt="2018-02-02T01:34:31.665" v="61" actId="6549"/>
          <ac:spMkLst>
            <pc:docMk/>
            <pc:sldMk cId="2327759912" sldId="258"/>
            <ac:spMk id="57" creationId="{AA95EA32-C864-41D2-B90D-2ABEE599A952}"/>
          </ac:spMkLst>
        </pc:spChg>
        <pc:spChg chg="del">
          <ac:chgData name="Maddy Leger" userId="8b05955426a98d4e" providerId="LiveId" clId="{EF90F87C-1E2B-4968-9B3E-4E4ED95EF796}" dt="2018-02-02T01:35:40.326" v="149" actId="478"/>
          <ac:spMkLst>
            <pc:docMk/>
            <pc:sldMk cId="2327759912" sldId="258"/>
            <ac:spMk id="97" creationId="{5715A563-2010-4645-A6EC-C434BAF3D8D2}"/>
          </ac:spMkLst>
        </pc:spChg>
        <pc:spChg chg="del">
          <ac:chgData name="Maddy Leger" userId="8b05955426a98d4e" providerId="LiveId" clId="{EF90F87C-1E2B-4968-9B3E-4E4ED95EF796}" dt="2018-02-02T01:35:54.450" v="152" actId="478"/>
          <ac:spMkLst>
            <pc:docMk/>
            <pc:sldMk cId="2327759912" sldId="258"/>
            <ac:spMk id="98" creationId="{9F49674A-D5F8-4CE0-BC80-131CDCC4B43B}"/>
          </ac:spMkLst>
        </pc:spChg>
        <pc:spChg chg="del">
          <ac:chgData name="Maddy Leger" userId="8b05955426a98d4e" providerId="LiveId" clId="{EF90F87C-1E2B-4968-9B3E-4E4ED95EF796}" dt="2018-02-02T01:35:54.450" v="152" actId="478"/>
          <ac:spMkLst>
            <pc:docMk/>
            <pc:sldMk cId="2327759912" sldId="258"/>
            <ac:spMk id="99" creationId="{FD182C93-328F-4D18-B57D-17C2009771BA}"/>
          </ac:spMkLst>
        </pc:spChg>
        <pc:spChg chg="del">
          <ac:chgData name="Maddy Leger" userId="8b05955426a98d4e" providerId="LiveId" clId="{EF90F87C-1E2B-4968-9B3E-4E4ED95EF796}" dt="2018-02-02T01:35:54.450" v="152" actId="478"/>
          <ac:spMkLst>
            <pc:docMk/>
            <pc:sldMk cId="2327759912" sldId="258"/>
            <ac:spMk id="100" creationId="{552679CA-0A66-4A4D-86ED-DD4D6F97F812}"/>
          </ac:spMkLst>
        </pc:spChg>
        <pc:spChg chg="del">
          <ac:chgData name="Maddy Leger" userId="8b05955426a98d4e" providerId="LiveId" clId="{EF90F87C-1E2B-4968-9B3E-4E4ED95EF796}" dt="2018-02-02T01:35:54.450" v="152" actId="478"/>
          <ac:spMkLst>
            <pc:docMk/>
            <pc:sldMk cId="2327759912" sldId="258"/>
            <ac:spMk id="101" creationId="{F8B38D40-AB68-4BAE-B06A-C1DE5D25182E}"/>
          </ac:spMkLst>
        </pc:spChg>
        <pc:spChg chg="del">
          <ac:chgData name="Maddy Leger" userId="8b05955426a98d4e" providerId="LiveId" clId="{EF90F87C-1E2B-4968-9B3E-4E4ED95EF796}" dt="2018-02-02T01:33:53.774" v="14" actId="478"/>
          <ac:spMkLst>
            <pc:docMk/>
            <pc:sldMk cId="2327759912" sldId="258"/>
            <ac:spMk id="102" creationId="{987AFE8E-9566-48C4-878F-F82613A744BC}"/>
          </ac:spMkLst>
        </pc:spChg>
        <pc:spChg chg="add mod">
          <ac:chgData name="Maddy Leger" userId="8b05955426a98d4e" providerId="LiveId" clId="{EF90F87C-1E2B-4968-9B3E-4E4ED95EF796}" dt="2018-02-02T01:38:49.850" v="257" actId="1076"/>
          <ac:spMkLst>
            <pc:docMk/>
            <pc:sldMk cId="2327759912" sldId="258"/>
            <ac:spMk id="110" creationId="{8EB6978F-1703-4030-91AF-E27CCB5913A9}"/>
          </ac:spMkLst>
        </pc:spChg>
        <pc:spChg chg="add mod">
          <ac:chgData name="Maddy Leger" userId="8b05955426a98d4e" providerId="LiveId" clId="{EF90F87C-1E2B-4968-9B3E-4E4ED95EF796}" dt="2018-02-02T01:39:04.003" v="260" actId="1076"/>
          <ac:spMkLst>
            <pc:docMk/>
            <pc:sldMk cId="2327759912" sldId="258"/>
            <ac:spMk id="112" creationId="{0669B6C6-9347-43E1-9BDF-C39957EE5237}"/>
          </ac:spMkLst>
        </pc:spChg>
        <pc:spChg chg="add mod">
          <ac:chgData name="Maddy Leger" userId="8b05955426a98d4e" providerId="LiveId" clId="{EF90F87C-1E2B-4968-9B3E-4E4ED95EF796}" dt="2018-02-02T01:39:12.951" v="262" actId="1076"/>
          <ac:spMkLst>
            <pc:docMk/>
            <pc:sldMk cId="2327759912" sldId="258"/>
            <ac:spMk id="114" creationId="{866C5134-D42C-46BF-BA5A-28AB0F37B311}"/>
          </ac:spMkLst>
        </pc:spChg>
        <pc:spChg chg="add del">
          <ac:chgData name="Maddy Leger" userId="8b05955426a98d4e" providerId="LiveId" clId="{EF90F87C-1E2B-4968-9B3E-4E4ED95EF796}" dt="2018-02-02T01:39:26.190" v="265" actId="478"/>
          <ac:spMkLst>
            <pc:docMk/>
            <pc:sldMk cId="2327759912" sldId="258"/>
            <ac:spMk id="115" creationId="{9638FA0B-E76A-4EBE-A8B4-1D3F14C09975}"/>
          </ac:spMkLst>
        </pc:spChg>
        <pc:spChg chg="add mod">
          <ac:chgData name="Maddy Leger" userId="8b05955426a98d4e" providerId="LiveId" clId="{EF90F87C-1E2B-4968-9B3E-4E4ED95EF796}" dt="2018-02-02T01:43:28.776" v="474" actId="1035"/>
          <ac:spMkLst>
            <pc:docMk/>
            <pc:sldMk cId="2327759912" sldId="258"/>
            <ac:spMk id="120" creationId="{EF0E8FBA-B621-437C-8B75-7F2BADF1F898}"/>
          </ac:spMkLst>
        </pc:spChg>
        <pc:spChg chg="add mod">
          <ac:chgData name="Maddy Leger" userId="8b05955426a98d4e" providerId="LiveId" clId="{EF90F87C-1E2B-4968-9B3E-4E4ED95EF796}" dt="2018-02-02T01:43:28.776" v="474" actId="1035"/>
          <ac:spMkLst>
            <pc:docMk/>
            <pc:sldMk cId="2327759912" sldId="258"/>
            <ac:spMk id="121" creationId="{EE24079C-0B18-45C2-B60B-6F8E38335C62}"/>
          </ac:spMkLst>
        </pc:spChg>
        <pc:spChg chg="add mod">
          <ac:chgData name="Maddy Leger" userId="8b05955426a98d4e" providerId="LiveId" clId="{EF90F87C-1E2B-4968-9B3E-4E4ED95EF796}" dt="2018-02-02T01:43:28.776" v="474" actId="1035"/>
          <ac:spMkLst>
            <pc:docMk/>
            <pc:sldMk cId="2327759912" sldId="258"/>
            <ac:spMk id="122" creationId="{7DE82D1B-94F5-4583-8928-06BDA995221C}"/>
          </ac:spMkLst>
        </pc:spChg>
        <pc:spChg chg="add mod">
          <ac:chgData name="Maddy Leger" userId="8b05955426a98d4e" providerId="LiveId" clId="{EF90F87C-1E2B-4968-9B3E-4E4ED95EF796}" dt="2018-02-02T01:43:28.776" v="474" actId="1035"/>
          <ac:spMkLst>
            <pc:docMk/>
            <pc:sldMk cId="2327759912" sldId="258"/>
            <ac:spMk id="123" creationId="{B0B7C2CC-383D-48F9-82F6-AD86EFA2D415}"/>
          </ac:spMkLst>
        </pc:spChg>
        <pc:spChg chg="mod">
          <ac:chgData name="Maddy Leger" userId="8b05955426a98d4e" providerId="LiveId" clId="{EF90F87C-1E2B-4968-9B3E-4E4ED95EF796}" dt="2018-02-02T01:42:12.975" v="341" actId="1076"/>
          <ac:spMkLst>
            <pc:docMk/>
            <pc:sldMk cId="2327759912" sldId="258"/>
            <ac:spMk id="128" creationId="{4C2ADBB4-90F1-41C3-9D8D-C5919A7E1CA8}"/>
          </ac:spMkLst>
        </pc:spChg>
        <pc:spChg chg="add mod">
          <ac:chgData name="Maddy Leger" userId="8b05955426a98d4e" providerId="LiveId" clId="{EF90F87C-1E2B-4968-9B3E-4E4ED95EF796}" dt="2018-02-02T01:47:20.046" v="612" actId="20577"/>
          <ac:spMkLst>
            <pc:docMk/>
            <pc:sldMk cId="2327759912" sldId="258"/>
            <ac:spMk id="130" creationId="{BF7D1EC4-6B5F-44CD-A58D-72262589EFC1}"/>
          </ac:spMkLst>
        </pc:spChg>
        <pc:grpChg chg="add del">
          <ac:chgData name="Maddy Leger" userId="8b05955426a98d4e" providerId="LiveId" clId="{EF90F87C-1E2B-4968-9B3E-4E4ED95EF796}" dt="2018-02-02T01:35:43.863" v="151" actId="478"/>
          <ac:grpSpMkLst>
            <pc:docMk/>
            <pc:sldMk cId="2327759912" sldId="258"/>
            <ac:grpSpMk id="4" creationId="{278E429F-9DF1-4D1A-973A-1C78CB32603D}"/>
          </ac:grpSpMkLst>
        </pc:grpChg>
        <pc:grpChg chg="del">
          <ac:chgData name="Maddy Leger" userId="8b05955426a98d4e" providerId="LiveId" clId="{EF90F87C-1E2B-4968-9B3E-4E4ED95EF796}" dt="2018-02-02T01:33:43.414" v="13" actId="478"/>
          <ac:grpSpMkLst>
            <pc:docMk/>
            <pc:sldMk cId="2327759912" sldId="258"/>
            <ac:grpSpMk id="66" creationId="{0B276AD2-99A8-4D45-91CD-3F7EAA21ECCF}"/>
          </ac:grpSpMkLst>
        </pc:grpChg>
        <pc:grpChg chg="del">
          <ac:chgData name="Maddy Leger" userId="8b05955426a98d4e" providerId="LiveId" clId="{EF90F87C-1E2B-4968-9B3E-4E4ED95EF796}" dt="2018-02-02T01:33:53.774" v="14" actId="478"/>
          <ac:grpSpMkLst>
            <pc:docMk/>
            <pc:sldMk cId="2327759912" sldId="258"/>
            <ac:grpSpMk id="76" creationId="{BFFEBC68-3D82-499D-BA35-EB088C953D58}"/>
          </ac:grpSpMkLst>
        </pc:grpChg>
        <pc:grpChg chg="del">
          <ac:chgData name="Maddy Leger" userId="8b05955426a98d4e" providerId="LiveId" clId="{EF90F87C-1E2B-4968-9B3E-4E4ED95EF796}" dt="2018-02-02T01:35:58.324" v="153" actId="478"/>
          <ac:grpSpMkLst>
            <pc:docMk/>
            <pc:sldMk cId="2327759912" sldId="258"/>
            <ac:grpSpMk id="86" creationId="{2F389A2E-A1FE-4F22-B99B-DA897909DBD8}"/>
          </ac:grpSpMkLst>
        </pc:grpChg>
        <pc:grpChg chg="add mod">
          <ac:chgData name="Maddy Leger" userId="8b05955426a98d4e" providerId="LiveId" clId="{EF90F87C-1E2B-4968-9B3E-4E4ED95EF796}" dt="2018-02-02T01:43:01.802" v="387" actId="1037"/>
          <ac:grpSpMkLst>
            <pc:docMk/>
            <pc:sldMk cId="2327759912" sldId="258"/>
            <ac:grpSpMk id="105" creationId="{24787160-151E-4BCA-BAC6-921FF86B91EB}"/>
          </ac:grpSpMkLst>
        </pc:grpChg>
        <pc:grpChg chg="add mod">
          <ac:chgData name="Maddy Leger" userId="8b05955426a98d4e" providerId="LiveId" clId="{EF90F87C-1E2B-4968-9B3E-4E4ED95EF796}" dt="2018-02-02T01:43:28.776" v="474" actId="1035"/>
          <ac:grpSpMkLst>
            <pc:docMk/>
            <pc:sldMk cId="2327759912" sldId="258"/>
            <ac:grpSpMk id="127" creationId="{FB0F2570-3C87-4300-AF82-26FD1FA5BF06}"/>
          </ac:grpSpMkLst>
        </pc:grpChg>
        <pc:picChg chg="del">
          <ac:chgData name="Maddy Leger" userId="8b05955426a98d4e" providerId="LiveId" clId="{EF90F87C-1E2B-4968-9B3E-4E4ED95EF796}" dt="2018-02-02T01:33:24.020" v="10" actId="478"/>
          <ac:picMkLst>
            <pc:docMk/>
            <pc:sldMk cId="2327759912" sldId="258"/>
            <ac:picMk id="33" creationId="{F94B204A-06E8-49C9-8D45-07B41E3D741B}"/>
          </ac:picMkLst>
        </pc:picChg>
        <pc:picChg chg="del">
          <ac:chgData name="Maddy Leger" userId="8b05955426a98d4e" providerId="LiveId" clId="{EF90F87C-1E2B-4968-9B3E-4E4ED95EF796}" dt="2018-02-02T01:33:43.414" v="13" actId="478"/>
          <ac:picMkLst>
            <pc:docMk/>
            <pc:sldMk cId="2327759912" sldId="258"/>
            <ac:picMk id="71" creationId="{D9FBBF54-4E7B-4D4F-BB2D-6A20BB657457}"/>
          </ac:picMkLst>
        </pc:picChg>
        <pc:picChg chg="del">
          <ac:chgData name="Maddy Leger" userId="8b05955426a98d4e" providerId="LiveId" clId="{EF90F87C-1E2B-4968-9B3E-4E4ED95EF796}" dt="2018-02-02T01:33:43.414" v="13" actId="478"/>
          <ac:picMkLst>
            <pc:docMk/>
            <pc:sldMk cId="2327759912" sldId="258"/>
            <ac:picMk id="72" creationId="{AFDB9481-B7D6-4891-BBE9-89587705C753}"/>
          </ac:picMkLst>
        </pc:picChg>
        <pc:picChg chg="del">
          <ac:chgData name="Maddy Leger" userId="8b05955426a98d4e" providerId="LiveId" clId="{EF90F87C-1E2B-4968-9B3E-4E4ED95EF796}" dt="2018-02-02T01:33:43.414" v="13" actId="478"/>
          <ac:picMkLst>
            <pc:docMk/>
            <pc:sldMk cId="2327759912" sldId="258"/>
            <ac:picMk id="73" creationId="{9831EE6C-BE08-4334-A0CF-9DC537F1E0D0}"/>
          </ac:picMkLst>
        </pc:picChg>
        <pc:picChg chg="del">
          <ac:chgData name="Maddy Leger" userId="8b05955426a98d4e" providerId="LiveId" clId="{EF90F87C-1E2B-4968-9B3E-4E4ED95EF796}" dt="2018-02-02T01:33:43.414" v="13" actId="478"/>
          <ac:picMkLst>
            <pc:docMk/>
            <pc:sldMk cId="2327759912" sldId="258"/>
            <ac:picMk id="74" creationId="{1B469359-9439-4D91-BD63-5A16C69607CF}"/>
          </ac:picMkLst>
        </pc:picChg>
        <pc:picChg chg="del">
          <ac:chgData name="Maddy Leger" userId="8b05955426a98d4e" providerId="LiveId" clId="{EF90F87C-1E2B-4968-9B3E-4E4ED95EF796}" dt="2018-02-02T01:33:53.774" v="14" actId="478"/>
          <ac:picMkLst>
            <pc:docMk/>
            <pc:sldMk cId="2327759912" sldId="258"/>
            <ac:picMk id="82" creationId="{6E8AC2DC-0F2C-4D7D-8CD2-E44A2A5BCF3F}"/>
          </ac:picMkLst>
        </pc:picChg>
        <pc:picChg chg="del">
          <ac:chgData name="Maddy Leger" userId="8b05955426a98d4e" providerId="LiveId" clId="{EF90F87C-1E2B-4968-9B3E-4E4ED95EF796}" dt="2018-02-02T01:33:53.774" v="14" actId="478"/>
          <ac:picMkLst>
            <pc:docMk/>
            <pc:sldMk cId="2327759912" sldId="258"/>
            <ac:picMk id="83" creationId="{72171819-95B5-45C6-A155-1B712E62FBF8}"/>
          </ac:picMkLst>
        </pc:picChg>
        <pc:picChg chg="del">
          <ac:chgData name="Maddy Leger" userId="8b05955426a98d4e" providerId="LiveId" clId="{EF90F87C-1E2B-4968-9B3E-4E4ED95EF796}" dt="2018-02-02T01:33:53.774" v="14" actId="478"/>
          <ac:picMkLst>
            <pc:docMk/>
            <pc:sldMk cId="2327759912" sldId="258"/>
            <ac:picMk id="84" creationId="{9AF5FDCB-76A9-438E-9AAD-D40E87541219}"/>
          </ac:picMkLst>
        </pc:picChg>
        <pc:picChg chg="del">
          <ac:chgData name="Maddy Leger" userId="8b05955426a98d4e" providerId="LiveId" clId="{EF90F87C-1E2B-4968-9B3E-4E4ED95EF796}" dt="2018-02-02T01:33:53.774" v="14" actId="478"/>
          <ac:picMkLst>
            <pc:docMk/>
            <pc:sldMk cId="2327759912" sldId="258"/>
            <ac:picMk id="85" creationId="{AA446DB8-9C27-4126-8455-BE6318EB861D}"/>
          </ac:picMkLst>
        </pc:picChg>
        <pc:picChg chg="mod">
          <ac:chgData name="Maddy Leger" userId="8b05955426a98d4e" providerId="LiveId" clId="{EF90F87C-1E2B-4968-9B3E-4E4ED95EF796}" dt="2018-02-02T01:34:41.668" v="62" actId="1076"/>
          <ac:picMkLst>
            <pc:docMk/>
            <pc:sldMk cId="2327759912" sldId="258"/>
            <ac:picMk id="91" creationId="{137D3108-B159-422F-AD45-BF998993DC24}"/>
          </ac:picMkLst>
        </pc:picChg>
        <pc:picChg chg="del">
          <ac:chgData name="Maddy Leger" userId="8b05955426a98d4e" providerId="LiveId" clId="{EF90F87C-1E2B-4968-9B3E-4E4ED95EF796}" dt="2018-02-02T01:35:36.899" v="148" actId="478"/>
          <ac:picMkLst>
            <pc:docMk/>
            <pc:sldMk cId="2327759912" sldId="258"/>
            <ac:picMk id="92" creationId="{DCB84F6A-0024-4F1C-BA92-EE06074E91BE}"/>
          </ac:picMkLst>
        </pc:picChg>
        <pc:picChg chg="del">
          <ac:chgData name="Maddy Leger" userId="8b05955426a98d4e" providerId="LiveId" clId="{EF90F87C-1E2B-4968-9B3E-4E4ED95EF796}" dt="2018-02-02T01:35:54.450" v="152" actId="478"/>
          <ac:picMkLst>
            <pc:docMk/>
            <pc:sldMk cId="2327759912" sldId="258"/>
            <ac:picMk id="93" creationId="{622C7382-7668-44F7-986E-10EB71D9DD91}"/>
          </ac:picMkLst>
        </pc:picChg>
        <pc:picChg chg="del">
          <ac:chgData name="Maddy Leger" userId="8b05955426a98d4e" providerId="LiveId" clId="{EF90F87C-1E2B-4968-9B3E-4E4ED95EF796}" dt="2018-02-02T01:35:58.324" v="153" actId="478"/>
          <ac:picMkLst>
            <pc:docMk/>
            <pc:sldMk cId="2327759912" sldId="258"/>
            <ac:picMk id="94" creationId="{3D919326-2A71-4D37-923A-E28EC2D4DF8E}"/>
          </ac:picMkLst>
        </pc:picChg>
        <pc:picChg chg="del">
          <ac:chgData name="Maddy Leger" userId="8b05955426a98d4e" providerId="LiveId" clId="{EF90F87C-1E2B-4968-9B3E-4E4ED95EF796}" dt="2018-02-02T01:35:54.450" v="152" actId="478"/>
          <ac:picMkLst>
            <pc:docMk/>
            <pc:sldMk cId="2327759912" sldId="258"/>
            <ac:picMk id="95" creationId="{E2C2C2F4-C2B4-405E-B6C8-52D1E812B2AE}"/>
          </ac:picMkLst>
        </pc:picChg>
        <pc:picChg chg="del">
          <ac:chgData name="Maddy Leger" userId="8b05955426a98d4e" providerId="LiveId" clId="{EF90F87C-1E2B-4968-9B3E-4E4ED95EF796}" dt="2018-02-02T01:33:53.774" v="14" actId="478"/>
          <ac:picMkLst>
            <pc:docMk/>
            <pc:sldMk cId="2327759912" sldId="258"/>
            <ac:picMk id="96" creationId="{21F4978F-66AE-4C16-8A7E-9ECDA0A75336}"/>
          </ac:picMkLst>
        </pc:picChg>
        <pc:picChg chg="add mod">
          <ac:chgData name="Maddy Leger" userId="8b05955426a98d4e" providerId="LiveId" clId="{EF90F87C-1E2B-4968-9B3E-4E4ED95EF796}" dt="2018-02-02T01:36:39.872" v="160" actId="1076"/>
          <ac:picMkLst>
            <pc:docMk/>
            <pc:sldMk cId="2327759912" sldId="258"/>
            <ac:picMk id="103" creationId="{1D9E985F-76B6-4BBD-87DB-95A5DA4E09EB}"/>
          </ac:picMkLst>
        </pc:picChg>
        <pc:picChg chg="add mod">
          <ac:chgData name="Maddy Leger" userId="8b05955426a98d4e" providerId="LiveId" clId="{EF90F87C-1E2B-4968-9B3E-4E4ED95EF796}" dt="2018-02-02T01:37:02.741" v="163" actId="1076"/>
          <ac:picMkLst>
            <pc:docMk/>
            <pc:sldMk cId="2327759912" sldId="258"/>
            <ac:picMk id="104" creationId="{8CA7D6D4-7A87-42A0-9599-073DEA8A3A18}"/>
          </ac:picMkLst>
        </pc:picChg>
        <pc:picChg chg="add mod">
          <ac:chgData name="Maddy Leger" userId="8b05955426a98d4e" providerId="LiveId" clId="{EF90F87C-1E2B-4968-9B3E-4E4ED95EF796}" dt="2018-02-02T01:39:04.003" v="260" actId="1076"/>
          <ac:picMkLst>
            <pc:docMk/>
            <pc:sldMk cId="2327759912" sldId="258"/>
            <ac:picMk id="111" creationId="{C54DCC0F-3E38-4C61-A094-E3B2556DFC91}"/>
          </ac:picMkLst>
        </pc:picChg>
        <pc:picChg chg="add mod">
          <ac:chgData name="Maddy Leger" userId="8b05955426a98d4e" providerId="LiveId" clId="{EF90F87C-1E2B-4968-9B3E-4E4ED95EF796}" dt="2018-02-02T01:39:12.951" v="262" actId="1076"/>
          <ac:picMkLst>
            <pc:docMk/>
            <pc:sldMk cId="2327759912" sldId="258"/>
            <ac:picMk id="113" creationId="{B9263BB4-AA33-4F88-BD12-431BB2D03211}"/>
          </ac:picMkLst>
        </pc:picChg>
        <pc:picChg chg="add mod">
          <ac:chgData name="Maddy Leger" userId="8b05955426a98d4e" providerId="LiveId" clId="{EF90F87C-1E2B-4968-9B3E-4E4ED95EF796}" dt="2018-02-02T01:43:28.776" v="474" actId="1035"/>
          <ac:picMkLst>
            <pc:docMk/>
            <pc:sldMk cId="2327759912" sldId="258"/>
            <ac:picMk id="116" creationId="{0D4E1811-F2CD-433C-B2C4-0993497F3F55}"/>
          </ac:picMkLst>
        </pc:picChg>
        <pc:picChg chg="add mod">
          <ac:chgData name="Maddy Leger" userId="8b05955426a98d4e" providerId="LiveId" clId="{EF90F87C-1E2B-4968-9B3E-4E4ED95EF796}" dt="2018-02-02T01:43:28.776" v="474" actId="1035"/>
          <ac:picMkLst>
            <pc:docMk/>
            <pc:sldMk cId="2327759912" sldId="258"/>
            <ac:picMk id="117" creationId="{0A9326CB-0702-41B5-829B-CC5181029FD7}"/>
          </ac:picMkLst>
        </pc:picChg>
        <pc:picChg chg="add mod">
          <ac:chgData name="Maddy Leger" userId="8b05955426a98d4e" providerId="LiveId" clId="{EF90F87C-1E2B-4968-9B3E-4E4ED95EF796}" dt="2018-02-02T01:43:28.776" v="474" actId="1035"/>
          <ac:picMkLst>
            <pc:docMk/>
            <pc:sldMk cId="2327759912" sldId="258"/>
            <ac:picMk id="118" creationId="{81AC6281-0D44-4F03-8080-F6B3171CDF5A}"/>
          </ac:picMkLst>
        </pc:picChg>
        <pc:picChg chg="add del mod">
          <ac:chgData name="Maddy Leger" userId="8b05955426a98d4e" providerId="LiveId" clId="{EF90F87C-1E2B-4968-9B3E-4E4ED95EF796}" dt="2018-02-02T01:40:44.583" v="299" actId="478"/>
          <ac:picMkLst>
            <pc:docMk/>
            <pc:sldMk cId="2327759912" sldId="258"/>
            <ac:picMk id="119" creationId="{08A3D652-3D70-416F-B29C-8984CB926BFC}"/>
          </ac:picMkLst>
        </pc:picChg>
        <pc:picChg chg="add mod">
          <ac:chgData name="Maddy Leger" userId="8b05955426a98d4e" providerId="LiveId" clId="{EF90F87C-1E2B-4968-9B3E-4E4ED95EF796}" dt="2018-02-02T01:43:28.776" v="474" actId="1035"/>
          <ac:picMkLst>
            <pc:docMk/>
            <pc:sldMk cId="2327759912" sldId="258"/>
            <ac:picMk id="124" creationId="{8A82DED9-6934-4F04-86C7-D49C72D117A3}"/>
          </ac:picMkLst>
        </pc:picChg>
        <pc:picChg chg="add mod">
          <ac:chgData name="Maddy Leger" userId="8b05955426a98d4e" providerId="LiveId" clId="{EF90F87C-1E2B-4968-9B3E-4E4ED95EF796}" dt="2018-02-02T01:43:28.776" v="474" actId="1035"/>
          <ac:picMkLst>
            <pc:docMk/>
            <pc:sldMk cId="2327759912" sldId="258"/>
            <ac:picMk id="125" creationId="{9D087145-F130-4893-981A-BBE762345AE2}"/>
          </ac:picMkLst>
        </pc:picChg>
        <pc:picChg chg="add mod">
          <ac:chgData name="Maddy Leger" userId="8b05955426a98d4e" providerId="LiveId" clId="{EF90F87C-1E2B-4968-9B3E-4E4ED95EF796}" dt="2018-02-02T01:43:28.776" v="474" actId="1035"/>
          <ac:picMkLst>
            <pc:docMk/>
            <pc:sldMk cId="2327759912" sldId="258"/>
            <ac:picMk id="126" creationId="{9BD1866C-7E7D-4385-87C5-E721C0B8E79E}"/>
          </ac:picMkLst>
        </pc:picChg>
        <pc:picChg chg="add mod">
          <ac:chgData name="Maddy Leger" userId="8b05955426a98d4e" providerId="LiveId" clId="{EF90F87C-1E2B-4968-9B3E-4E4ED95EF796}" dt="2018-02-02T01:43:39.474" v="477" actId="1076"/>
          <ac:picMkLst>
            <pc:docMk/>
            <pc:sldMk cId="2327759912" sldId="258"/>
            <ac:picMk id="131" creationId="{67A17B91-D066-4297-A069-7DAE697429E4}"/>
          </ac:picMkLst>
        </pc:picChg>
        <pc:picChg chg="add mod">
          <ac:chgData name="Maddy Leger" userId="8b05955426a98d4e" providerId="LiveId" clId="{EF90F87C-1E2B-4968-9B3E-4E4ED95EF796}" dt="2018-02-02T01:44:13.939" v="486" actId="14100"/>
          <ac:picMkLst>
            <pc:docMk/>
            <pc:sldMk cId="2327759912" sldId="258"/>
            <ac:picMk id="132" creationId="{D6AF2C36-5106-4D0B-971A-C514B8D0340F}"/>
          </ac:picMkLst>
        </pc:picChg>
        <pc:picChg chg="add mod">
          <ac:chgData name="Maddy Leger" userId="8b05955426a98d4e" providerId="LiveId" clId="{EF90F87C-1E2B-4968-9B3E-4E4ED95EF796}" dt="2018-02-02T01:43:58.774" v="481" actId="1076"/>
          <ac:picMkLst>
            <pc:docMk/>
            <pc:sldMk cId="2327759912" sldId="258"/>
            <ac:picMk id="133" creationId="{52B1251D-A234-4E79-849B-E0E73F11998F}"/>
          </ac:picMkLst>
        </pc:picChg>
        <pc:picChg chg="add mod">
          <ac:chgData name="Maddy Leger" userId="8b05955426a98d4e" providerId="LiveId" clId="{EF90F87C-1E2B-4968-9B3E-4E4ED95EF796}" dt="2018-02-02T01:44:04.674" v="483" actId="1076"/>
          <ac:picMkLst>
            <pc:docMk/>
            <pc:sldMk cId="2327759912" sldId="258"/>
            <ac:picMk id="134" creationId="{DA7F2DE6-C789-4C2D-967F-DD4E7A37F3D4}"/>
          </ac:picMkLst>
        </pc:picChg>
        <pc:picChg chg="del">
          <ac:chgData name="Maddy Leger" userId="8b05955426a98d4e" providerId="LiveId" clId="{EF90F87C-1E2B-4968-9B3E-4E4ED95EF796}" dt="2018-02-02T01:33:28.608" v="12" actId="478"/>
          <ac:picMkLst>
            <pc:docMk/>
            <pc:sldMk cId="2327759912" sldId="258"/>
            <ac:picMk id="1028" creationId="{1FE1DDDF-30A6-46F8-A744-EA70351D7936}"/>
          </ac:picMkLst>
        </pc:picChg>
        <pc:picChg chg="del">
          <ac:chgData name="Maddy Leger" userId="8b05955426a98d4e" providerId="LiveId" clId="{EF90F87C-1E2B-4968-9B3E-4E4ED95EF796}" dt="2018-02-02T01:33:43.414" v="13" actId="478"/>
          <ac:picMkLst>
            <pc:docMk/>
            <pc:sldMk cId="2327759912" sldId="258"/>
            <ac:picMk id="1030" creationId="{B272020A-8160-4678-92A2-C22CD704B039}"/>
          </ac:picMkLst>
        </pc:picChg>
        <pc:picChg chg="del">
          <ac:chgData name="Maddy Leger" userId="8b05955426a98d4e" providerId="LiveId" clId="{EF90F87C-1E2B-4968-9B3E-4E4ED95EF796}" dt="2018-02-02T01:33:43.414" v="13" actId="478"/>
          <ac:picMkLst>
            <pc:docMk/>
            <pc:sldMk cId="2327759912" sldId="258"/>
            <ac:picMk id="1032" creationId="{C0377BDF-CED7-417D-A684-2B9373E27CA8}"/>
          </ac:picMkLst>
        </pc:picChg>
      </pc:sldChg>
      <pc:sldChg chg="del">
        <pc:chgData name="Maddy Leger" userId="8b05955426a98d4e" providerId="LiveId" clId="{EF90F87C-1E2B-4968-9B3E-4E4ED95EF796}" dt="2018-02-02T01:30:53.596" v="2" actId="2696"/>
        <pc:sldMkLst>
          <pc:docMk/>
          <pc:sldMk cId="2180396006" sldId="259"/>
        </pc:sldMkLst>
      </pc:sldChg>
      <pc:sldChg chg="addSp delSp modSp add">
        <pc:chgData name="Maddy Leger" userId="8b05955426a98d4e" providerId="LiveId" clId="{EF90F87C-1E2B-4968-9B3E-4E4ED95EF796}" dt="2018-02-02T01:49:22.440" v="668" actId="20577"/>
        <pc:sldMkLst>
          <pc:docMk/>
          <pc:sldMk cId="2201252171" sldId="259"/>
        </pc:sldMkLst>
        <pc:spChg chg="add mod">
          <ac:chgData name="Maddy Leger" userId="8b05955426a98d4e" providerId="LiveId" clId="{EF90F87C-1E2B-4968-9B3E-4E4ED95EF796}" dt="2018-02-02T01:47:47.003" v="615" actId="2085"/>
          <ac:spMkLst>
            <pc:docMk/>
            <pc:sldMk cId="2201252171" sldId="259"/>
            <ac:spMk id="33" creationId="{7CFCA04A-48FF-4498-8952-A0CB7AEDCBD0}"/>
          </ac:spMkLst>
        </pc:spChg>
        <pc:spChg chg="del">
          <ac:chgData name="Maddy Leger" userId="8b05955426a98d4e" providerId="LiveId" clId="{EF90F87C-1E2B-4968-9B3E-4E4ED95EF796}" dt="2018-02-02T01:45:46.971" v="493" actId="478"/>
          <ac:spMkLst>
            <pc:docMk/>
            <pc:sldMk cId="2201252171" sldId="259"/>
            <ac:spMk id="51" creationId="{D6EB16BC-2D8F-4ED7-9F41-027328A1D7DA}"/>
          </ac:spMkLst>
        </pc:spChg>
        <pc:spChg chg="add mod">
          <ac:chgData name="Maddy Leger" userId="8b05955426a98d4e" providerId="LiveId" clId="{EF90F87C-1E2B-4968-9B3E-4E4ED95EF796}" dt="2018-02-02T01:46:15.521" v="514" actId="20577"/>
          <ac:spMkLst>
            <pc:docMk/>
            <pc:sldMk cId="2201252171" sldId="259"/>
            <ac:spMk id="78" creationId="{1CCA560F-2BDD-46A3-AAE3-4AF7861F397C}"/>
          </ac:spMkLst>
        </pc:spChg>
        <pc:spChg chg="add mod">
          <ac:chgData name="Maddy Leger" userId="8b05955426a98d4e" providerId="LiveId" clId="{EF90F87C-1E2B-4968-9B3E-4E4ED95EF796}" dt="2018-02-02T01:46:23.901" v="520" actId="20577"/>
          <ac:spMkLst>
            <pc:docMk/>
            <pc:sldMk cId="2201252171" sldId="259"/>
            <ac:spMk id="79" creationId="{EBCD6496-404D-4D8A-9749-413FF66904BB}"/>
          </ac:spMkLst>
        </pc:spChg>
        <pc:spChg chg="add mod">
          <ac:chgData name="Maddy Leger" userId="8b05955426a98d4e" providerId="LiveId" clId="{EF90F87C-1E2B-4968-9B3E-4E4ED95EF796}" dt="2018-02-02T01:46:32.893" v="530" actId="20577"/>
          <ac:spMkLst>
            <pc:docMk/>
            <pc:sldMk cId="2201252171" sldId="259"/>
            <ac:spMk id="80" creationId="{8B237F2F-85CD-4778-9E1C-9C7C841731F9}"/>
          </ac:spMkLst>
        </pc:spChg>
        <pc:spChg chg="add mod">
          <ac:chgData name="Maddy Leger" userId="8b05955426a98d4e" providerId="LiveId" clId="{EF90F87C-1E2B-4968-9B3E-4E4ED95EF796}" dt="2018-02-02T01:47:03.215" v="541" actId="1076"/>
          <ac:spMkLst>
            <pc:docMk/>
            <pc:sldMk cId="2201252171" sldId="259"/>
            <ac:spMk id="81" creationId="{950A555E-6C59-410D-A53E-2F41404CAED9}"/>
          </ac:spMkLst>
        </pc:spChg>
        <pc:spChg chg="add mod">
          <ac:chgData name="Maddy Leger" userId="8b05955426a98d4e" providerId="LiveId" clId="{EF90F87C-1E2B-4968-9B3E-4E4ED95EF796}" dt="2018-02-02T01:48:39.809" v="623" actId="14100"/>
          <ac:spMkLst>
            <pc:docMk/>
            <pc:sldMk cId="2201252171" sldId="259"/>
            <ac:spMk id="83" creationId="{9D237A25-B330-42E9-84A7-F1CBB6A5EB78}"/>
          </ac:spMkLst>
        </pc:spChg>
        <pc:spChg chg="add mod">
          <ac:chgData name="Maddy Leger" userId="8b05955426a98d4e" providerId="LiveId" clId="{EF90F87C-1E2B-4968-9B3E-4E4ED95EF796}" dt="2018-02-02T01:48:26.914" v="619" actId="1076"/>
          <ac:spMkLst>
            <pc:docMk/>
            <pc:sldMk cId="2201252171" sldId="259"/>
            <ac:spMk id="84" creationId="{5E31D4EF-668E-44FD-B79F-5FE34B11F3B2}"/>
          </ac:spMkLst>
        </pc:spChg>
        <pc:spChg chg="add mod">
          <ac:chgData name="Maddy Leger" userId="8b05955426a98d4e" providerId="LiveId" clId="{EF90F87C-1E2B-4968-9B3E-4E4ED95EF796}" dt="2018-02-02T01:48:36.040" v="622" actId="14100"/>
          <ac:spMkLst>
            <pc:docMk/>
            <pc:sldMk cId="2201252171" sldId="259"/>
            <ac:spMk id="85" creationId="{8BBCAA59-877C-488D-8E2A-EB80BBB14B7C}"/>
          </ac:spMkLst>
        </pc:spChg>
        <pc:spChg chg="add mod">
          <ac:chgData name="Maddy Leger" userId="8b05955426a98d4e" providerId="LiveId" clId="{EF90F87C-1E2B-4968-9B3E-4E4ED95EF796}" dt="2018-02-02T01:48:42.209" v="628"/>
          <ac:spMkLst>
            <pc:docMk/>
            <pc:sldMk cId="2201252171" sldId="259"/>
            <ac:spMk id="86" creationId="{DB3DD072-33F4-4061-B0FE-7CA40EAD8941}"/>
          </ac:spMkLst>
        </pc:spChg>
        <pc:spChg chg="add mod">
          <ac:chgData name="Maddy Leger" userId="8b05955426a98d4e" providerId="LiveId" clId="{EF90F87C-1E2B-4968-9B3E-4E4ED95EF796}" dt="2018-02-02T01:48:49.917" v="633"/>
          <ac:spMkLst>
            <pc:docMk/>
            <pc:sldMk cId="2201252171" sldId="259"/>
            <ac:spMk id="87" creationId="{72A1CFF7-656F-4DE8-88AF-17013628017A}"/>
          </ac:spMkLst>
        </pc:spChg>
        <pc:spChg chg="add mod">
          <ac:chgData name="Maddy Leger" userId="8b05955426a98d4e" providerId="LiveId" clId="{EF90F87C-1E2B-4968-9B3E-4E4ED95EF796}" dt="2018-02-02T01:48:52.505" v="638"/>
          <ac:spMkLst>
            <pc:docMk/>
            <pc:sldMk cId="2201252171" sldId="259"/>
            <ac:spMk id="88" creationId="{06917D4B-96B5-44B7-9368-BE87F7F3DAA9}"/>
          </ac:spMkLst>
        </pc:spChg>
        <pc:spChg chg="add mod">
          <ac:chgData name="Maddy Leger" userId="8b05955426a98d4e" providerId="LiveId" clId="{EF90F87C-1E2B-4968-9B3E-4E4ED95EF796}" dt="2018-02-02T01:48:54.838" v="643"/>
          <ac:spMkLst>
            <pc:docMk/>
            <pc:sldMk cId="2201252171" sldId="259"/>
            <ac:spMk id="89" creationId="{81D96ACC-049C-44C4-9661-566EC67020C9}"/>
          </ac:spMkLst>
        </pc:spChg>
        <pc:spChg chg="add mod">
          <ac:chgData name="Maddy Leger" userId="8b05955426a98d4e" providerId="LiveId" clId="{EF90F87C-1E2B-4968-9B3E-4E4ED95EF796}" dt="2018-02-02T01:49:22.440" v="668" actId="20577"/>
          <ac:spMkLst>
            <pc:docMk/>
            <pc:sldMk cId="2201252171" sldId="259"/>
            <ac:spMk id="90" creationId="{7084FBAC-82CC-4D43-9162-A1CB6267FFA6}"/>
          </ac:spMkLst>
        </pc:spChg>
        <pc:spChg chg="del">
          <ac:chgData name="Maddy Leger" userId="8b05955426a98d4e" providerId="LiveId" clId="{EF90F87C-1E2B-4968-9B3E-4E4ED95EF796}" dt="2018-02-02T01:45:16.718" v="488" actId="478"/>
          <ac:spMkLst>
            <pc:docMk/>
            <pc:sldMk cId="2201252171" sldId="259"/>
            <ac:spMk id="110" creationId="{8EB6978F-1703-4030-91AF-E27CCB5913A9}"/>
          </ac:spMkLst>
        </pc:spChg>
        <pc:spChg chg="del">
          <ac:chgData name="Maddy Leger" userId="8b05955426a98d4e" providerId="LiveId" clId="{EF90F87C-1E2B-4968-9B3E-4E4ED95EF796}" dt="2018-02-02T01:45:16.718" v="488" actId="478"/>
          <ac:spMkLst>
            <pc:docMk/>
            <pc:sldMk cId="2201252171" sldId="259"/>
            <ac:spMk id="112" creationId="{0669B6C6-9347-43E1-9BDF-C39957EE5237}"/>
          </ac:spMkLst>
        </pc:spChg>
        <pc:spChg chg="del">
          <ac:chgData name="Maddy Leger" userId="8b05955426a98d4e" providerId="LiveId" clId="{EF90F87C-1E2B-4968-9B3E-4E4ED95EF796}" dt="2018-02-02T01:45:16.718" v="488" actId="478"/>
          <ac:spMkLst>
            <pc:docMk/>
            <pc:sldMk cId="2201252171" sldId="259"/>
            <ac:spMk id="114" creationId="{866C5134-D42C-46BF-BA5A-28AB0F37B311}"/>
          </ac:spMkLst>
        </pc:spChg>
        <pc:spChg chg="del">
          <ac:chgData name="Maddy Leger" userId="8b05955426a98d4e" providerId="LiveId" clId="{EF90F87C-1E2B-4968-9B3E-4E4ED95EF796}" dt="2018-02-02T01:45:24.848" v="489" actId="478"/>
          <ac:spMkLst>
            <pc:docMk/>
            <pc:sldMk cId="2201252171" sldId="259"/>
            <ac:spMk id="120" creationId="{EF0E8FBA-B621-437C-8B75-7F2BADF1F898}"/>
          </ac:spMkLst>
        </pc:spChg>
        <pc:spChg chg="del">
          <ac:chgData name="Maddy Leger" userId="8b05955426a98d4e" providerId="LiveId" clId="{EF90F87C-1E2B-4968-9B3E-4E4ED95EF796}" dt="2018-02-02T01:45:24.848" v="489" actId="478"/>
          <ac:spMkLst>
            <pc:docMk/>
            <pc:sldMk cId="2201252171" sldId="259"/>
            <ac:spMk id="121" creationId="{EE24079C-0B18-45C2-B60B-6F8E38335C62}"/>
          </ac:spMkLst>
        </pc:spChg>
        <pc:spChg chg="del">
          <ac:chgData name="Maddy Leger" userId="8b05955426a98d4e" providerId="LiveId" clId="{EF90F87C-1E2B-4968-9B3E-4E4ED95EF796}" dt="2018-02-02T01:45:33.301" v="491" actId="478"/>
          <ac:spMkLst>
            <pc:docMk/>
            <pc:sldMk cId="2201252171" sldId="259"/>
            <ac:spMk id="122" creationId="{7DE82D1B-94F5-4583-8928-06BDA995221C}"/>
          </ac:spMkLst>
        </pc:spChg>
        <pc:spChg chg="del">
          <ac:chgData name="Maddy Leger" userId="8b05955426a98d4e" providerId="LiveId" clId="{EF90F87C-1E2B-4968-9B3E-4E4ED95EF796}" dt="2018-02-02T01:45:24.848" v="489" actId="478"/>
          <ac:spMkLst>
            <pc:docMk/>
            <pc:sldMk cId="2201252171" sldId="259"/>
            <ac:spMk id="123" creationId="{B0B7C2CC-383D-48F9-82F6-AD86EFA2D415}"/>
          </ac:spMkLst>
        </pc:spChg>
        <pc:spChg chg="mod">
          <ac:chgData name="Maddy Leger" userId="8b05955426a98d4e" providerId="LiveId" clId="{EF90F87C-1E2B-4968-9B3E-4E4ED95EF796}" dt="2018-02-02T01:47:15.844" v="611" actId="20577"/>
          <ac:spMkLst>
            <pc:docMk/>
            <pc:sldMk cId="2201252171" sldId="259"/>
            <ac:spMk id="130" creationId="{BF7D1EC4-6B5F-44CD-A58D-72262589EFC1}"/>
          </ac:spMkLst>
        </pc:spChg>
        <pc:grpChg chg="mod">
          <ac:chgData name="Maddy Leger" userId="8b05955426a98d4e" providerId="LiveId" clId="{EF90F87C-1E2B-4968-9B3E-4E4ED95EF796}" dt="2018-02-02T01:46:58.273" v="540" actId="1076"/>
          <ac:grpSpMkLst>
            <pc:docMk/>
            <pc:sldMk cId="2201252171" sldId="259"/>
            <ac:grpSpMk id="4" creationId="{278E429F-9DF1-4D1A-973A-1C78CB32603D}"/>
          </ac:grpSpMkLst>
        </pc:grpChg>
        <pc:grpChg chg="del">
          <ac:chgData name="Maddy Leger" userId="8b05955426a98d4e" providerId="LiveId" clId="{EF90F87C-1E2B-4968-9B3E-4E4ED95EF796}" dt="2018-02-02T01:45:16.718" v="488" actId="478"/>
          <ac:grpSpMkLst>
            <pc:docMk/>
            <pc:sldMk cId="2201252171" sldId="259"/>
            <ac:grpSpMk id="105" creationId="{24787160-151E-4BCA-BAC6-921FF86B91EB}"/>
          </ac:grpSpMkLst>
        </pc:grpChg>
        <pc:grpChg chg="del">
          <ac:chgData name="Maddy Leger" userId="8b05955426a98d4e" providerId="LiveId" clId="{EF90F87C-1E2B-4968-9B3E-4E4ED95EF796}" dt="2018-02-02T01:45:33.301" v="491" actId="478"/>
          <ac:grpSpMkLst>
            <pc:docMk/>
            <pc:sldMk cId="2201252171" sldId="259"/>
            <ac:grpSpMk id="127" creationId="{FB0F2570-3C87-4300-AF82-26FD1FA5BF06}"/>
          </ac:grpSpMkLst>
        </pc:grpChg>
        <pc:picChg chg="mod">
          <ac:chgData name="Maddy Leger" userId="8b05955426a98d4e" providerId="LiveId" clId="{EF90F87C-1E2B-4968-9B3E-4E4ED95EF796}" dt="2018-02-02T01:45:51.057" v="495" actId="14100"/>
          <ac:picMkLst>
            <pc:docMk/>
            <pc:sldMk cId="2201252171" sldId="259"/>
            <ac:picMk id="91" creationId="{137D3108-B159-422F-AD45-BF998993DC24}"/>
          </ac:picMkLst>
        </pc:picChg>
        <pc:picChg chg="mod">
          <ac:chgData name="Maddy Leger" userId="8b05955426a98d4e" providerId="LiveId" clId="{EF90F87C-1E2B-4968-9B3E-4E4ED95EF796}" dt="2018-02-02T01:45:58.520" v="498" actId="1076"/>
          <ac:picMkLst>
            <pc:docMk/>
            <pc:sldMk cId="2201252171" sldId="259"/>
            <ac:picMk id="103" creationId="{1D9E985F-76B6-4BBD-87DB-95A5DA4E09EB}"/>
          </ac:picMkLst>
        </pc:picChg>
        <pc:picChg chg="del">
          <ac:chgData name="Maddy Leger" userId="8b05955426a98d4e" providerId="LiveId" clId="{EF90F87C-1E2B-4968-9B3E-4E4ED95EF796}" dt="2018-02-02T01:45:16.718" v="488" actId="478"/>
          <ac:picMkLst>
            <pc:docMk/>
            <pc:sldMk cId="2201252171" sldId="259"/>
            <ac:picMk id="104" creationId="{8CA7D6D4-7A87-42A0-9599-073DEA8A3A18}"/>
          </ac:picMkLst>
        </pc:picChg>
        <pc:picChg chg="del">
          <ac:chgData name="Maddy Leger" userId="8b05955426a98d4e" providerId="LiveId" clId="{EF90F87C-1E2B-4968-9B3E-4E4ED95EF796}" dt="2018-02-02T01:45:16.718" v="488" actId="478"/>
          <ac:picMkLst>
            <pc:docMk/>
            <pc:sldMk cId="2201252171" sldId="259"/>
            <ac:picMk id="111" creationId="{C54DCC0F-3E38-4C61-A094-E3B2556DFC91}"/>
          </ac:picMkLst>
        </pc:picChg>
        <pc:picChg chg="del">
          <ac:chgData name="Maddy Leger" userId="8b05955426a98d4e" providerId="LiveId" clId="{EF90F87C-1E2B-4968-9B3E-4E4ED95EF796}" dt="2018-02-02T01:45:16.718" v="488" actId="478"/>
          <ac:picMkLst>
            <pc:docMk/>
            <pc:sldMk cId="2201252171" sldId="259"/>
            <ac:picMk id="113" creationId="{B9263BB4-AA33-4F88-BD12-431BB2D03211}"/>
          </ac:picMkLst>
        </pc:picChg>
        <pc:picChg chg="del">
          <ac:chgData name="Maddy Leger" userId="8b05955426a98d4e" providerId="LiveId" clId="{EF90F87C-1E2B-4968-9B3E-4E4ED95EF796}" dt="2018-02-02T01:45:24.848" v="489" actId="478"/>
          <ac:picMkLst>
            <pc:docMk/>
            <pc:sldMk cId="2201252171" sldId="259"/>
            <ac:picMk id="116" creationId="{0D4E1811-F2CD-433C-B2C4-0993497F3F55}"/>
          </ac:picMkLst>
        </pc:picChg>
        <pc:picChg chg="del">
          <ac:chgData name="Maddy Leger" userId="8b05955426a98d4e" providerId="LiveId" clId="{EF90F87C-1E2B-4968-9B3E-4E4ED95EF796}" dt="2018-02-02T01:45:24.848" v="489" actId="478"/>
          <ac:picMkLst>
            <pc:docMk/>
            <pc:sldMk cId="2201252171" sldId="259"/>
            <ac:picMk id="117" creationId="{0A9326CB-0702-41B5-829B-CC5181029FD7}"/>
          </ac:picMkLst>
        </pc:picChg>
        <pc:picChg chg="del">
          <ac:chgData name="Maddy Leger" userId="8b05955426a98d4e" providerId="LiveId" clId="{EF90F87C-1E2B-4968-9B3E-4E4ED95EF796}" dt="2018-02-02T01:45:33.301" v="491" actId="478"/>
          <ac:picMkLst>
            <pc:docMk/>
            <pc:sldMk cId="2201252171" sldId="259"/>
            <ac:picMk id="118" creationId="{81AC6281-0D44-4F03-8080-F6B3171CDF5A}"/>
          </ac:picMkLst>
        </pc:picChg>
        <pc:picChg chg="del">
          <ac:chgData name="Maddy Leger" userId="8b05955426a98d4e" providerId="LiveId" clId="{EF90F87C-1E2B-4968-9B3E-4E4ED95EF796}" dt="2018-02-02T01:45:24.848" v="489" actId="478"/>
          <ac:picMkLst>
            <pc:docMk/>
            <pc:sldMk cId="2201252171" sldId="259"/>
            <ac:picMk id="124" creationId="{8A82DED9-6934-4F04-86C7-D49C72D117A3}"/>
          </ac:picMkLst>
        </pc:picChg>
        <pc:picChg chg="del">
          <ac:chgData name="Maddy Leger" userId="8b05955426a98d4e" providerId="LiveId" clId="{EF90F87C-1E2B-4968-9B3E-4E4ED95EF796}" dt="2018-02-02T01:45:27.937" v="490" actId="478"/>
          <ac:picMkLst>
            <pc:docMk/>
            <pc:sldMk cId="2201252171" sldId="259"/>
            <ac:picMk id="125" creationId="{9D087145-F130-4893-981A-BBE762345AE2}"/>
          </ac:picMkLst>
        </pc:picChg>
        <pc:picChg chg="del">
          <ac:chgData name="Maddy Leger" userId="8b05955426a98d4e" providerId="LiveId" clId="{EF90F87C-1E2B-4968-9B3E-4E4ED95EF796}" dt="2018-02-02T01:45:33.301" v="491" actId="478"/>
          <ac:picMkLst>
            <pc:docMk/>
            <pc:sldMk cId="2201252171" sldId="259"/>
            <ac:picMk id="126" creationId="{9BD1866C-7E7D-4385-87C5-E721C0B8E79E}"/>
          </ac:picMkLst>
        </pc:picChg>
        <pc:picChg chg="mod">
          <ac:chgData name="Maddy Leger" userId="8b05955426a98d4e" providerId="LiveId" clId="{EF90F87C-1E2B-4968-9B3E-4E4ED95EF796}" dt="2018-02-02T01:47:13.061" v="610" actId="1037"/>
          <ac:picMkLst>
            <pc:docMk/>
            <pc:sldMk cId="2201252171" sldId="259"/>
            <ac:picMk id="131" creationId="{67A17B91-D066-4297-A069-7DAE697429E4}"/>
          </ac:picMkLst>
        </pc:picChg>
        <pc:picChg chg="mod">
          <ac:chgData name="Maddy Leger" userId="8b05955426a98d4e" providerId="LiveId" clId="{EF90F87C-1E2B-4968-9B3E-4E4ED95EF796}" dt="2018-02-02T01:47:13.061" v="610" actId="1037"/>
          <ac:picMkLst>
            <pc:docMk/>
            <pc:sldMk cId="2201252171" sldId="259"/>
            <ac:picMk id="132" creationId="{D6AF2C36-5106-4D0B-971A-C514B8D0340F}"/>
          </ac:picMkLst>
        </pc:picChg>
        <pc:picChg chg="mod">
          <ac:chgData name="Maddy Leger" userId="8b05955426a98d4e" providerId="LiveId" clId="{EF90F87C-1E2B-4968-9B3E-4E4ED95EF796}" dt="2018-02-02T01:47:13.061" v="610" actId="1037"/>
          <ac:picMkLst>
            <pc:docMk/>
            <pc:sldMk cId="2201252171" sldId="259"/>
            <ac:picMk id="133" creationId="{52B1251D-A234-4E79-849B-E0E73F11998F}"/>
          </ac:picMkLst>
        </pc:picChg>
        <pc:picChg chg="mod">
          <ac:chgData name="Maddy Leger" userId="8b05955426a98d4e" providerId="LiveId" clId="{EF90F87C-1E2B-4968-9B3E-4E4ED95EF796}" dt="2018-02-02T01:47:13.061" v="610" actId="1037"/>
          <ac:picMkLst>
            <pc:docMk/>
            <pc:sldMk cId="2201252171" sldId="259"/>
            <ac:picMk id="134" creationId="{DA7F2DE6-C789-4C2D-967F-DD4E7A37F3D4}"/>
          </ac:picMkLst>
        </pc:picChg>
      </pc:sldChg>
      <pc:sldChg chg="add del">
        <pc:chgData name="Maddy Leger" userId="8b05955426a98d4e" providerId="LiveId" clId="{EF90F87C-1E2B-4968-9B3E-4E4ED95EF796}" dt="2018-02-02T01:51:14.758" v="670" actId="2696"/>
        <pc:sldMkLst>
          <pc:docMk/>
          <pc:sldMk cId="2357793117" sldId="260"/>
        </pc:sldMkLst>
      </pc:sldChg>
      <pc:sldChg chg="del">
        <pc:chgData name="Maddy Leger" userId="8b05955426a98d4e" providerId="LiveId" clId="{EF90F87C-1E2B-4968-9B3E-4E4ED95EF796}" dt="2018-02-02T01:30:54.234" v="3" actId="2696"/>
        <pc:sldMkLst>
          <pc:docMk/>
          <pc:sldMk cId="2722374867" sldId="260"/>
        </pc:sldMkLst>
      </pc:sldChg>
      <pc:sldChg chg="modSp add ord">
        <pc:chgData name="Maddy Leger" userId="8b05955426a98d4e" providerId="LiveId" clId="{EF90F87C-1E2B-4968-9B3E-4E4ED95EF796}" dt="2018-02-02T01:51:43.455" v="711" actId="20577"/>
        <pc:sldMkLst>
          <pc:docMk/>
          <pc:sldMk cId="3139424285" sldId="260"/>
        </pc:sldMkLst>
        <pc:spChg chg="mod">
          <ac:chgData name="Maddy Leger" userId="8b05955426a98d4e" providerId="LiveId" clId="{EF90F87C-1E2B-4968-9B3E-4E4ED95EF796}" dt="2018-02-02T01:51:35.381" v="693" actId="20577"/>
          <ac:spMkLst>
            <pc:docMk/>
            <pc:sldMk cId="3139424285" sldId="260"/>
            <ac:spMk id="51" creationId="{D6EB16BC-2D8F-4ED7-9F41-027328A1D7DA}"/>
          </ac:spMkLst>
        </pc:spChg>
        <pc:spChg chg="mod">
          <ac:chgData name="Maddy Leger" userId="8b05955426a98d4e" providerId="LiveId" clId="{EF90F87C-1E2B-4968-9B3E-4E4ED95EF796}" dt="2018-02-02T01:51:37.530" v="699" actId="20577"/>
          <ac:spMkLst>
            <pc:docMk/>
            <pc:sldMk cId="3139424285" sldId="260"/>
            <ac:spMk id="110" creationId="{8EB6978F-1703-4030-91AF-E27CCB5913A9}"/>
          </ac:spMkLst>
        </pc:spChg>
        <pc:spChg chg="mod">
          <ac:chgData name="Maddy Leger" userId="8b05955426a98d4e" providerId="LiveId" clId="{EF90F87C-1E2B-4968-9B3E-4E4ED95EF796}" dt="2018-02-02T01:51:40.509" v="705" actId="20577"/>
          <ac:spMkLst>
            <pc:docMk/>
            <pc:sldMk cId="3139424285" sldId="260"/>
            <ac:spMk id="112" creationId="{0669B6C6-9347-43E1-9BDF-C39957EE5237}"/>
          </ac:spMkLst>
        </pc:spChg>
        <pc:spChg chg="mod">
          <ac:chgData name="Maddy Leger" userId="8b05955426a98d4e" providerId="LiveId" clId="{EF90F87C-1E2B-4968-9B3E-4E4ED95EF796}" dt="2018-02-02T01:51:43.455" v="711" actId="20577"/>
          <ac:spMkLst>
            <pc:docMk/>
            <pc:sldMk cId="3139424285" sldId="260"/>
            <ac:spMk id="114" creationId="{866C5134-D42C-46BF-BA5A-28AB0F37B3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16A1-A9D2-4534-A9F0-64D5273D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C4E58-33FB-421D-9464-E9A52A0E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6F07-8074-470A-864B-A256A77D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0BF9-3DE8-44FB-8EB1-4BEEABE2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1E2A-9BA2-407A-A7C4-DE756463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8FC-82C3-434D-ABF7-422B7D42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FE08-37CF-42CC-97D2-7C26F3E58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2804-9A26-4B18-8D55-B06DCF2E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6AC2-055E-479B-8549-124ABC15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53B1-47FB-4B68-BB2A-EF6CF3D7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F3DE-A9C5-4D6C-B3D5-E5B7A35E3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24F6B-9F72-4688-A614-203945E3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170D-9613-44D8-8FE7-08987BA1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DF7D-D72C-4979-A4C6-0FAA7145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7413-C698-40AA-9C31-1F5F7420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E7B1-4B53-40B8-80E6-787F950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5084-1AED-48B6-AF88-C7004A01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AB80-72AD-4F8A-98E4-169D7E5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40E6-BDEF-41A6-BE79-06C3BDAB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41E9-2E8A-4511-BE93-86456999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F55C-605C-4869-A01E-95F8E9C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AA95-56EF-4B4B-9C64-6C35B235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CA5E-AAD8-47C1-89C4-A4F04134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0C20-24F5-4093-AFA0-70D0150C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4E86-D4A3-41E8-B933-6528ADC6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68B8-F1C3-4722-8CB2-1BE6A4E7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2F59-FDFF-4E71-9040-E76689A9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7792-484D-4FAD-9B70-4A86E61D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6D62-39D4-428C-A883-522085D2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A135-AF1A-4135-9D2A-EFEFA5D7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CDC3-2FCD-45E8-8613-C8F2BA4E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7912-5414-4EBF-945F-C9ECDFE2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3ADF-8328-4DFA-8D4D-10B577F9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9A25-EF38-42FE-8552-B55CAE74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2256-9A78-459D-AAC4-961EB41E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68F95-E19E-4997-BDCC-6505AFF59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619C-073F-44AF-8485-CB2E7F91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22B30-615E-4325-BB46-6D01704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4711A-1087-492E-AA18-525BD694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43E-6889-44E8-BE44-67681A8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1715E-C834-4C30-9E57-4D3296A7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AD47-F951-4D80-8AE8-EE978E7D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F51D-6614-4D82-9A9F-E6A49DDE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76038-1472-497C-96EC-4B8162FF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5AF90-D098-454D-9BFE-B33556CD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6A9A7-2E66-4375-B3A0-BA09753B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5BB1-017E-40A0-B130-1869496B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28BD-351F-4353-9C24-6929CE18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76C47-CA0D-49ED-AB1E-A75C07A3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5C6A-8BE8-44FA-845B-887054C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4133-746B-4A2E-80B0-6E951B27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B484-E4F5-4C8D-AF0B-2867A3C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613B-D35C-4BB2-85B1-91315A11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3EF5-D959-48E8-A2ED-36AB99CD8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7F40-A79D-4AE8-A094-1130C4FB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5925-DC93-4178-A964-37E349F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DD8B-4539-4B9A-B6E5-3B0663E8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3FA6-6E27-4FFD-96B6-3EB4DED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BC87-6160-48EA-BE52-2D5E6B71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2E79D-DE47-4012-9E3E-BAAC6D8D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1420-0B86-42AB-B847-F2154F08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EA89-409F-4525-9369-7C8EA6751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12F3-B6AE-4AE5-A863-802D1D07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5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18.xml"/><Relationship Id="rId18" Type="http://schemas.openxmlformats.org/officeDocument/2006/relationships/customXml" Target="../../customXml/item23.xml"/><Relationship Id="rId26" Type="http://schemas.openxmlformats.org/officeDocument/2006/relationships/customXml" Target="../../customXml/item31.xml"/><Relationship Id="rId39" Type="http://schemas.openxmlformats.org/officeDocument/2006/relationships/slide" Target="slide4.xml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26.xml"/><Relationship Id="rId34" Type="http://schemas.openxmlformats.org/officeDocument/2006/relationships/image" Target="../media/image4.png"/><Relationship Id="rId42" Type="http://schemas.openxmlformats.org/officeDocument/2006/relationships/image" Target="../media/image10.jpeg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22.xml"/><Relationship Id="rId25" Type="http://schemas.openxmlformats.org/officeDocument/2006/relationships/customXml" Target="../../customXml/item30.xml"/><Relationship Id="rId33" Type="http://schemas.openxmlformats.org/officeDocument/2006/relationships/image" Target="../media/image3.png"/><Relationship Id="rId38" Type="http://schemas.openxmlformats.org/officeDocument/2006/relationships/slide" Target="slide2.xml"/><Relationship Id="rId46" Type="http://schemas.openxmlformats.org/officeDocument/2006/relationships/image" Target="../media/image14.png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21.xml"/><Relationship Id="rId20" Type="http://schemas.openxmlformats.org/officeDocument/2006/relationships/customXml" Target="../../customXml/item25.xml"/><Relationship Id="rId29" Type="http://schemas.openxmlformats.org/officeDocument/2006/relationships/customXml" Target="../../customXml/item34.xml"/><Relationship Id="rId41" Type="http://schemas.openxmlformats.org/officeDocument/2006/relationships/image" Target="../media/image9.jpeg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16.xml"/><Relationship Id="rId24" Type="http://schemas.openxmlformats.org/officeDocument/2006/relationships/customXml" Target="../../customXml/item29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8.png"/><Relationship Id="rId45" Type="http://schemas.openxmlformats.org/officeDocument/2006/relationships/image" Target="../media/image13.jpeg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20.xml"/><Relationship Id="rId23" Type="http://schemas.openxmlformats.org/officeDocument/2006/relationships/customXml" Target="../../customXml/item28.xml"/><Relationship Id="rId28" Type="http://schemas.openxmlformats.org/officeDocument/2006/relationships/customXml" Target="../../customXml/item33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5.xml"/><Relationship Id="rId19" Type="http://schemas.openxmlformats.org/officeDocument/2006/relationships/customXml" Target="../../customXml/item24.xml"/><Relationship Id="rId31" Type="http://schemas.openxmlformats.org/officeDocument/2006/relationships/image" Target="../media/image1.png"/><Relationship Id="rId44" Type="http://schemas.openxmlformats.org/officeDocument/2006/relationships/image" Target="../media/image12.jpe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27.xml"/><Relationship Id="rId27" Type="http://schemas.openxmlformats.org/officeDocument/2006/relationships/customXml" Target="../../customXml/item32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47.xml"/><Relationship Id="rId18" Type="http://schemas.openxmlformats.org/officeDocument/2006/relationships/customXml" Target="../../customXml/item52.xml"/><Relationship Id="rId26" Type="http://schemas.openxmlformats.org/officeDocument/2006/relationships/image" Target="../media/image3.png"/><Relationship Id="rId39" Type="http://schemas.openxmlformats.org/officeDocument/2006/relationships/image" Target="../media/image12.jpeg"/><Relationship Id="rId3" Type="http://schemas.openxmlformats.org/officeDocument/2006/relationships/customXml" Target="../../customXml/item37.xml"/><Relationship Id="rId21" Type="http://schemas.openxmlformats.org/officeDocument/2006/relationships/customXml" Target="../../customXml/item55.xml"/><Relationship Id="rId34" Type="http://schemas.openxmlformats.org/officeDocument/2006/relationships/image" Target="../media/image14.png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46.xml"/><Relationship Id="rId17" Type="http://schemas.openxmlformats.org/officeDocument/2006/relationships/customXml" Target="../../customXml/item51.xml"/><Relationship Id="rId25" Type="http://schemas.openxmlformats.org/officeDocument/2006/relationships/image" Target="../media/image2.png"/><Relationship Id="rId33" Type="http://schemas.openxmlformats.org/officeDocument/2006/relationships/image" Target="../media/image8.png"/><Relationship Id="rId38" Type="http://schemas.openxmlformats.org/officeDocument/2006/relationships/image" Target="../media/image10.jpeg"/><Relationship Id="rId2" Type="http://schemas.openxmlformats.org/officeDocument/2006/relationships/customXml" Target="../../customXml/item36.xml"/><Relationship Id="rId16" Type="http://schemas.openxmlformats.org/officeDocument/2006/relationships/customXml" Target="../../customXml/item50.xml"/><Relationship Id="rId20" Type="http://schemas.openxmlformats.org/officeDocument/2006/relationships/customXml" Target="../../customXml/item54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45.xml"/><Relationship Id="rId24" Type="http://schemas.openxmlformats.org/officeDocument/2006/relationships/image" Target="../media/image1.png"/><Relationship Id="rId32" Type="http://schemas.openxmlformats.org/officeDocument/2006/relationships/slide" Target="slide4.xml"/><Relationship Id="rId37" Type="http://schemas.openxmlformats.org/officeDocument/2006/relationships/image" Target="../media/image16.emf"/><Relationship Id="rId40" Type="http://schemas.openxmlformats.org/officeDocument/2006/relationships/image" Target="../media/image13.jpeg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49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9.jpeg"/><Relationship Id="rId10" Type="http://schemas.openxmlformats.org/officeDocument/2006/relationships/customXml" Target="../../customXml/item44.xml"/><Relationship Id="rId19" Type="http://schemas.openxmlformats.org/officeDocument/2006/relationships/customXml" Target="../../customXml/item53.xml"/><Relationship Id="rId31" Type="http://schemas.openxmlformats.org/officeDocument/2006/relationships/slide" Target="slide2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48.xml"/><Relationship Id="rId22" Type="http://schemas.openxmlformats.org/officeDocument/2006/relationships/customXml" Target="../../customXml/item56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customXml" Target="../../customXml/item69.xml"/><Relationship Id="rId18" Type="http://schemas.openxmlformats.org/officeDocument/2006/relationships/customXml" Target="../../customXml/item74.xml"/><Relationship Id="rId26" Type="http://schemas.openxmlformats.org/officeDocument/2006/relationships/image" Target="../media/image3.png"/><Relationship Id="rId39" Type="http://schemas.openxmlformats.org/officeDocument/2006/relationships/image" Target="../media/image12.jpeg"/><Relationship Id="rId3" Type="http://schemas.openxmlformats.org/officeDocument/2006/relationships/customXml" Target="../../customXml/item59.xml"/><Relationship Id="rId21" Type="http://schemas.openxmlformats.org/officeDocument/2006/relationships/customXml" Target="../../customXml/item77.xml"/><Relationship Id="rId34" Type="http://schemas.openxmlformats.org/officeDocument/2006/relationships/image" Target="../media/image14.png"/><Relationship Id="rId7" Type="http://schemas.openxmlformats.org/officeDocument/2006/relationships/customXml" Target="../../customXml/item63.xml"/><Relationship Id="rId12" Type="http://schemas.openxmlformats.org/officeDocument/2006/relationships/customXml" Target="../../customXml/item68.xml"/><Relationship Id="rId17" Type="http://schemas.openxmlformats.org/officeDocument/2006/relationships/customXml" Target="../../customXml/item73.xml"/><Relationship Id="rId25" Type="http://schemas.openxmlformats.org/officeDocument/2006/relationships/image" Target="../media/image2.png"/><Relationship Id="rId33" Type="http://schemas.openxmlformats.org/officeDocument/2006/relationships/image" Target="../media/image8.png"/><Relationship Id="rId38" Type="http://schemas.openxmlformats.org/officeDocument/2006/relationships/image" Target="../media/image10.jpeg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72.xml"/><Relationship Id="rId20" Type="http://schemas.openxmlformats.org/officeDocument/2006/relationships/customXml" Target="../../customXml/item76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67.xml"/><Relationship Id="rId24" Type="http://schemas.openxmlformats.org/officeDocument/2006/relationships/image" Target="../media/image1.png"/><Relationship Id="rId32" Type="http://schemas.openxmlformats.org/officeDocument/2006/relationships/slide" Target="slide4.xml"/><Relationship Id="rId37" Type="http://schemas.openxmlformats.org/officeDocument/2006/relationships/image" Target="../media/image16.emf"/><Relationship Id="rId40" Type="http://schemas.openxmlformats.org/officeDocument/2006/relationships/image" Target="../media/image13.jpeg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71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9.jpeg"/><Relationship Id="rId10" Type="http://schemas.openxmlformats.org/officeDocument/2006/relationships/customXml" Target="../../customXml/item66.xml"/><Relationship Id="rId19" Type="http://schemas.openxmlformats.org/officeDocument/2006/relationships/customXml" Target="../../customXml/item75.xml"/><Relationship Id="rId31" Type="http://schemas.openxmlformats.org/officeDocument/2006/relationships/slide" Target="slide2.xml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65.xml"/><Relationship Id="rId14" Type="http://schemas.openxmlformats.org/officeDocument/2006/relationships/customXml" Target="../../customXml/item70.xml"/><Relationship Id="rId22" Type="http://schemas.openxmlformats.org/officeDocument/2006/relationships/customXml" Target="../../customXml/item78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13" Type="http://schemas.openxmlformats.org/officeDocument/2006/relationships/customXml" Target="../../customXml/item91.xml"/><Relationship Id="rId18" Type="http://schemas.openxmlformats.org/officeDocument/2006/relationships/customXml" Target="../../customXml/item96.xml"/><Relationship Id="rId26" Type="http://schemas.openxmlformats.org/officeDocument/2006/relationships/image" Target="../media/image1.png"/><Relationship Id="rId39" Type="http://schemas.openxmlformats.org/officeDocument/2006/relationships/image" Target="../media/image10.jpeg"/><Relationship Id="rId3" Type="http://schemas.openxmlformats.org/officeDocument/2006/relationships/customXml" Target="../../customXml/item81.xml"/><Relationship Id="rId21" Type="http://schemas.openxmlformats.org/officeDocument/2006/relationships/customXml" Target="../../customXml/item99.xml"/><Relationship Id="rId34" Type="http://schemas.openxmlformats.org/officeDocument/2006/relationships/slide" Target="slide4.xml"/><Relationship Id="rId7" Type="http://schemas.openxmlformats.org/officeDocument/2006/relationships/customXml" Target="../../customXml/item85.xml"/><Relationship Id="rId12" Type="http://schemas.openxmlformats.org/officeDocument/2006/relationships/customXml" Target="../../customXml/item90.xml"/><Relationship Id="rId17" Type="http://schemas.openxmlformats.org/officeDocument/2006/relationships/customXml" Target="../../customXml/item95.xml"/><Relationship Id="rId25" Type="http://schemas.openxmlformats.org/officeDocument/2006/relationships/slideLayout" Target="../slideLayouts/slideLayout1.xml"/><Relationship Id="rId33" Type="http://schemas.openxmlformats.org/officeDocument/2006/relationships/slide" Target="slide2.xml"/><Relationship Id="rId38" Type="http://schemas.openxmlformats.org/officeDocument/2006/relationships/image" Target="../media/image9.jpeg"/><Relationship Id="rId2" Type="http://schemas.openxmlformats.org/officeDocument/2006/relationships/customXml" Target="../../customXml/item80.xml"/><Relationship Id="rId16" Type="http://schemas.openxmlformats.org/officeDocument/2006/relationships/customXml" Target="../../customXml/item94.xml"/><Relationship Id="rId20" Type="http://schemas.openxmlformats.org/officeDocument/2006/relationships/customXml" Target="../../customXml/item98.xml"/><Relationship Id="rId29" Type="http://schemas.openxmlformats.org/officeDocument/2006/relationships/image" Target="../media/image4.png"/><Relationship Id="rId41" Type="http://schemas.openxmlformats.org/officeDocument/2006/relationships/image" Target="../media/image13.jpeg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84.xml"/><Relationship Id="rId11" Type="http://schemas.openxmlformats.org/officeDocument/2006/relationships/customXml" Target="../../customXml/item89.xml"/><Relationship Id="rId24" Type="http://schemas.openxmlformats.org/officeDocument/2006/relationships/customXml" Target="../../customXml/item102.xml"/><Relationship Id="rId32" Type="http://schemas.openxmlformats.org/officeDocument/2006/relationships/image" Target="../media/image7.png"/><Relationship Id="rId37" Type="http://schemas.openxmlformats.org/officeDocument/2006/relationships/image" Target="../media/image15.emf"/><Relationship Id="rId40" Type="http://schemas.openxmlformats.org/officeDocument/2006/relationships/image" Target="../media/image12.jpeg"/><Relationship Id="rId5" Type="http://schemas.openxmlformats.org/officeDocument/2006/relationships/customXml" Target="../../customXml/item83.xml"/><Relationship Id="rId15" Type="http://schemas.openxmlformats.org/officeDocument/2006/relationships/customXml" Target="../../customXml/item93.xml"/><Relationship Id="rId23" Type="http://schemas.openxmlformats.org/officeDocument/2006/relationships/customXml" Target="../../customXml/item101.xml"/><Relationship Id="rId28" Type="http://schemas.openxmlformats.org/officeDocument/2006/relationships/image" Target="../media/image3.png"/><Relationship Id="rId36" Type="http://schemas.openxmlformats.org/officeDocument/2006/relationships/image" Target="../media/image14.png"/><Relationship Id="rId10" Type="http://schemas.openxmlformats.org/officeDocument/2006/relationships/customXml" Target="../../customXml/item88.xml"/><Relationship Id="rId19" Type="http://schemas.openxmlformats.org/officeDocument/2006/relationships/customXml" Target="../../customXml/item97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82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92.xml"/><Relationship Id="rId22" Type="http://schemas.openxmlformats.org/officeDocument/2006/relationships/customXml" Target="../../customXml/item100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22217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83DB4E-B9EA-4725-8A44-3626D28AD23D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End User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DBFC40DB-1557-4E98-9250-1C29C19E00E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875898" y="31307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Username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170330A2-5AAA-4C19-91A1-D42DE452DE8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75898" y="34999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40AF72D1-2B79-47E6-AAB6-AE2D1C45EC2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932418" y="38692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nextslide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E43F54B5-3DC7-4EE5-98E3-E0B661A3790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75898" y="2697717"/>
            <a:ext cx="11496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4663026" y="1215090"/>
            <a:ext cx="1756704" cy="1193627"/>
            <a:chOff x="4786913" y="1232548"/>
            <a:chExt cx="1756704" cy="119362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805" y="1232548"/>
              <a:ext cx="1059179" cy="105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86913" y="1775087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1381596" y="702920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8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9" action="ppaction://hlinksldjump"/>
              </a:rPr>
              <a:t>My Profile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End User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F64DD6A2-C7DF-457B-9794-7C4BF8E401A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97075" y="1985264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Suggested For You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5C3A2ECA-D8F1-4FD8-9370-E9E1A3D7D3C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58245" y="1978945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Releases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D6EB16BC-2D8F-4ED7-9F41-027328A1D7D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419415" y="1985263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Social Feed</a:t>
            </a:r>
          </a:p>
        </p:txBody>
      </p:sp>
      <p:pic>
        <p:nvPicPr>
          <p:cNvPr id="33" name="Picture 2" descr="Image result for movie posters">
            <a:extLst>
              <a:ext uri="{FF2B5EF4-FFF2-40B4-BE49-F238E27FC236}">
                <a16:creationId xmlns:a16="http://schemas.microsoft.com/office/drawing/2014/main" id="{F94B204A-06E8-49C9-8D45-07B41E3D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3" y="2424142"/>
            <a:ext cx="1411642" cy="20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ScrollbarVertical">
            <a:extLst>
              <a:ext uri="{FF2B5EF4-FFF2-40B4-BE49-F238E27FC236}">
                <a16:creationId xmlns:a16="http://schemas.microsoft.com/office/drawing/2014/main" id="{0B276AD2-99A8-4D45-91CD-3F7EAA21ECC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551728" y="2460654"/>
            <a:ext cx="199619" cy="4249381"/>
            <a:chOff x="4496659" y="1543109"/>
            <a:chExt cx="147992" cy="3562291"/>
          </a:xfrm>
        </p:grpSpPr>
        <p:sp>
          <p:nvSpPr>
            <p:cNvPr id="67" name="Background">
              <a:extLst>
                <a:ext uri="{FF2B5EF4-FFF2-40B4-BE49-F238E27FC236}">
                  <a16:creationId xmlns:a16="http://schemas.microsoft.com/office/drawing/2014/main" id="{BD7FF874-670C-4995-91C3-CC5CB760903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8" name="Slider">
              <a:extLst>
                <a:ext uri="{FF2B5EF4-FFF2-40B4-BE49-F238E27FC236}">
                  <a16:creationId xmlns:a16="http://schemas.microsoft.com/office/drawing/2014/main" id="{EC0CE125-C0A4-4C04-BC02-197C4E8C407D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9" name="UpArrow">
              <a:extLst>
                <a:ext uri="{FF2B5EF4-FFF2-40B4-BE49-F238E27FC236}">
                  <a16:creationId xmlns:a16="http://schemas.microsoft.com/office/drawing/2014/main" id="{EFFEF540-B9D0-4D68-AC50-05925B6F8AC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0" name="DownArrow">
              <a:extLst>
                <a:ext uri="{FF2B5EF4-FFF2-40B4-BE49-F238E27FC236}">
                  <a16:creationId xmlns:a16="http://schemas.microsoft.com/office/drawing/2014/main" id="{8835C11D-E8B8-4AD6-BFB2-852B962AD0E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Image result for movie posters">
            <a:extLst>
              <a:ext uri="{FF2B5EF4-FFF2-40B4-BE49-F238E27FC236}">
                <a16:creationId xmlns:a16="http://schemas.microsoft.com/office/drawing/2014/main" id="{1FE1DDDF-30A6-46F8-A744-EA70351D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2" y="4598486"/>
            <a:ext cx="1410814" cy="21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9FBBF54-4E7B-4D4F-BB2D-6A20BB657457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2157809" y="2877344"/>
            <a:ext cx="297658" cy="2619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FDB9481-B7D6-4891-BBE9-89587705C753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2157809" y="3326607"/>
            <a:ext cx="297658" cy="2619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831EE6C-BE08-4334-A0CF-9DC537F1E0D0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2101167" y="5253800"/>
            <a:ext cx="297658" cy="26193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B469359-9439-4D91-BD63-5A16C69607CF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2101167" y="5703063"/>
            <a:ext cx="297658" cy="261937"/>
          </a:xfrm>
          <a:prstGeom prst="rect">
            <a:avLst/>
          </a:prstGeom>
        </p:spPr>
      </p:pic>
      <p:grpSp>
        <p:nvGrpSpPr>
          <p:cNvPr id="76" name="ScrollbarVertical">
            <a:extLst>
              <a:ext uri="{FF2B5EF4-FFF2-40B4-BE49-F238E27FC236}">
                <a16:creationId xmlns:a16="http://schemas.microsoft.com/office/drawing/2014/main" id="{BFFEBC68-3D82-499D-BA35-EB088C953D58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506746" y="2460654"/>
            <a:ext cx="199619" cy="4249381"/>
            <a:chOff x="4496659" y="1543109"/>
            <a:chExt cx="147992" cy="3562291"/>
          </a:xfrm>
        </p:grpSpPr>
        <p:sp>
          <p:nvSpPr>
            <p:cNvPr id="77" name="Background">
              <a:extLst>
                <a:ext uri="{FF2B5EF4-FFF2-40B4-BE49-F238E27FC236}">
                  <a16:creationId xmlns:a16="http://schemas.microsoft.com/office/drawing/2014/main" id="{7AA9D1E3-FDE5-440C-B8CB-730533372FC1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8" name="Slider">
              <a:extLst>
                <a:ext uri="{FF2B5EF4-FFF2-40B4-BE49-F238E27FC236}">
                  <a16:creationId xmlns:a16="http://schemas.microsoft.com/office/drawing/2014/main" id="{8A567232-D3AF-46DE-9F04-7D13495ED338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9" name="UpArrow">
              <a:extLst>
                <a:ext uri="{FF2B5EF4-FFF2-40B4-BE49-F238E27FC236}">
                  <a16:creationId xmlns:a16="http://schemas.microsoft.com/office/drawing/2014/main" id="{1DCBB755-1334-46A9-BE0D-6665FEA8882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0" name="DownArrow">
              <a:extLst>
                <a:ext uri="{FF2B5EF4-FFF2-40B4-BE49-F238E27FC236}">
                  <a16:creationId xmlns:a16="http://schemas.microsoft.com/office/drawing/2014/main" id="{44763222-3571-44F2-A8A0-54F90C23BA2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6E8AC2DC-0F2C-4D7D-8CD2-E44A2A5BCF3F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112827" y="2877344"/>
            <a:ext cx="297658" cy="26193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2171819-95B5-45C6-A155-1B712E62FBF8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5112827" y="3326607"/>
            <a:ext cx="297658" cy="26193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AF5FDCB-76A9-438E-9AAD-D40E87541219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056185" y="5253800"/>
            <a:ext cx="297658" cy="2619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A446DB8-9C27-4126-8455-BE6318EB861D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5056185" y="5703063"/>
            <a:ext cx="297658" cy="261937"/>
          </a:xfrm>
          <a:prstGeom prst="rect">
            <a:avLst/>
          </a:prstGeom>
        </p:spPr>
      </p:pic>
      <p:pic>
        <p:nvPicPr>
          <p:cNvPr id="1030" name="Picture 6" descr="Image result for movie posters">
            <a:extLst>
              <a:ext uri="{FF2B5EF4-FFF2-40B4-BE49-F238E27FC236}">
                <a16:creationId xmlns:a16="http://schemas.microsoft.com/office/drawing/2014/main" id="{B272020A-8160-4678-92A2-C22CD704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20" y="2394523"/>
            <a:ext cx="1407699" cy="21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vie posters">
            <a:extLst>
              <a:ext uri="{FF2B5EF4-FFF2-40B4-BE49-F238E27FC236}">
                <a16:creationId xmlns:a16="http://schemas.microsoft.com/office/drawing/2014/main" id="{C0377BDF-CED7-417D-A684-2B9373E2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56" y="4584651"/>
            <a:ext cx="1414463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ScrollbarVertical">
            <a:extLst>
              <a:ext uri="{FF2B5EF4-FFF2-40B4-BE49-F238E27FC236}">
                <a16:creationId xmlns:a16="http://schemas.microsoft.com/office/drawing/2014/main" id="{2F389A2E-A1FE-4F22-B99B-DA897909DBD8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974269" y="2459960"/>
            <a:ext cx="199619" cy="4249381"/>
            <a:chOff x="4496659" y="1543109"/>
            <a:chExt cx="147992" cy="3562291"/>
          </a:xfrm>
        </p:grpSpPr>
        <p:sp>
          <p:nvSpPr>
            <p:cNvPr id="87" name="Background">
              <a:extLst>
                <a:ext uri="{FF2B5EF4-FFF2-40B4-BE49-F238E27FC236}">
                  <a16:creationId xmlns:a16="http://schemas.microsoft.com/office/drawing/2014/main" id="{01D1BF6D-D2E6-4E03-9CAA-6B7C1AEF9902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8" name="Slider">
              <a:extLst>
                <a:ext uri="{FF2B5EF4-FFF2-40B4-BE49-F238E27FC236}">
                  <a16:creationId xmlns:a16="http://schemas.microsoft.com/office/drawing/2014/main" id="{0ADB9BC9-80CE-4C80-9EA1-035162F6FDBF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9" name="UpArrow">
              <a:extLst>
                <a:ext uri="{FF2B5EF4-FFF2-40B4-BE49-F238E27FC236}">
                  <a16:creationId xmlns:a16="http://schemas.microsoft.com/office/drawing/2014/main" id="{D2E40814-4EDB-4AC8-B94D-5E9A1D973497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0" name="DownArrow">
              <a:extLst>
                <a:ext uri="{FF2B5EF4-FFF2-40B4-BE49-F238E27FC236}">
                  <a16:creationId xmlns:a16="http://schemas.microsoft.com/office/drawing/2014/main" id="{41D38D4A-7605-4BC6-9893-068EF676980F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1" name="Picture 2" descr="C:\Users\t-dantay\Documents\Placeholders\user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7D3108-B159-422F-AD45-BF998993DC24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68" y="2551289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C:\Users\t-dantay\Documents\Placeholders\user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B84F6A-0024-4F1C-BA92-EE06074E91B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30" y="3211848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-dantay\Documents\Placeholders\user.png">
            <a:extLst>
              <a:ext uri="{FF2B5EF4-FFF2-40B4-BE49-F238E27FC236}">
                <a16:creationId xmlns:a16="http://schemas.microsoft.com/office/drawing/2014/main" id="{622C7382-7668-44F7-986E-10EB71D9DD91}"/>
              </a:ext>
            </a:extLst>
          </p:cNvPr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813" y="3897007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t-dantay\Documents\Placeholders\user.png">
            <a:extLst>
              <a:ext uri="{FF2B5EF4-FFF2-40B4-BE49-F238E27FC236}">
                <a16:creationId xmlns:a16="http://schemas.microsoft.com/office/drawing/2014/main" id="{3D919326-2A71-4D37-923A-E28EC2D4DF8E}"/>
              </a:ext>
            </a:extLst>
          </p:cNvPr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5" y="4557566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t-dantay\Documents\Placeholders\user.png">
            <a:extLst>
              <a:ext uri="{FF2B5EF4-FFF2-40B4-BE49-F238E27FC236}">
                <a16:creationId xmlns:a16="http://schemas.microsoft.com/office/drawing/2014/main" id="{E2C2C2F4-C2B4-405E-B6C8-52D1E812B2AE}"/>
              </a:ext>
            </a:extLst>
          </p:cNvPr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5" y="5218125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t-dantay\Documents\Placeholders\user.png">
            <a:extLst>
              <a:ext uri="{FF2B5EF4-FFF2-40B4-BE49-F238E27FC236}">
                <a16:creationId xmlns:a16="http://schemas.microsoft.com/office/drawing/2014/main" id="{21F4978F-66AE-4C16-8A7E-9ECDA0A75336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4" y="5957728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5715A563-2010-4645-A6EC-C434BAF3D8D2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957820" y="261536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User1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Spiderman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9F49674A-D5F8-4CE0-BC80-131CDCC4B43B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6945508" y="3252543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User1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FD182C93-328F-4D18-B57D-17C2009771BA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6957819" y="3938381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id="{552679CA-0A66-4A4D-86ED-DD4D6F97F812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6963783" y="4598486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F8B38D40-AB68-4BAE-B06A-C1DE5D25182E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6963783" y="524050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Jumanji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987AFE8E-9566-48C4-878F-F82613A744BC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979575" y="5983429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Jaws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2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2558352" y="695922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1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2" action="ppaction://hlinksldjump"/>
              </a:rPr>
              <a:t>My Profile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End User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D6EB16BC-2D8F-4ED7-9F41-027328A1D7DA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97997" y="1388407"/>
            <a:ext cx="2506947" cy="81560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Friend Name</a:t>
            </a:r>
          </a:p>
          <a:p>
            <a:r>
              <a:rPr lang="en-US" sz="16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User1</a:t>
            </a:r>
            <a:endParaRPr lang="en-US" i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Hometown, State</a:t>
            </a:r>
          </a:p>
        </p:txBody>
      </p:sp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137D3108-B159-422F-AD45-BF998993DC24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2" y="1575391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1D9E985F-76B6-4BBD-87DB-95A5DA4E09EB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34" y="1454919"/>
            <a:ext cx="457787" cy="457787"/>
          </a:xfrm>
          <a:prstGeom prst="rect">
            <a:avLst/>
          </a:prstGeom>
        </p:spPr>
      </p:pic>
      <p:pic>
        <p:nvPicPr>
          <p:cNvPr id="104" name="Picture 2" descr="Image result for movie posters">
            <a:extLst>
              <a:ext uri="{FF2B5EF4-FFF2-40B4-BE49-F238E27FC236}">
                <a16:creationId xmlns:a16="http://schemas.microsoft.com/office/drawing/2014/main" id="{8CA7D6D4-7A87-42A0-9599-073DEA8A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8" y="2413072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ScrollbarVertical">
            <a:extLst>
              <a:ext uri="{FF2B5EF4-FFF2-40B4-BE49-F238E27FC236}">
                <a16:creationId xmlns:a16="http://schemas.microsoft.com/office/drawing/2014/main" id="{24787160-151E-4BCA-BAC6-921FF86B91EB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508781" y="2627059"/>
            <a:ext cx="147992" cy="3562291"/>
            <a:chOff x="4496659" y="1543109"/>
            <a:chExt cx="147992" cy="3562291"/>
          </a:xfrm>
        </p:grpSpPr>
        <p:sp>
          <p:nvSpPr>
            <p:cNvPr id="106" name="Background">
              <a:extLst>
                <a:ext uri="{FF2B5EF4-FFF2-40B4-BE49-F238E27FC236}">
                  <a16:creationId xmlns:a16="http://schemas.microsoft.com/office/drawing/2014/main" id="{653E43DD-7417-439B-81CF-BD27AF3BB32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7" name="Slider">
              <a:extLst>
                <a:ext uri="{FF2B5EF4-FFF2-40B4-BE49-F238E27FC236}">
                  <a16:creationId xmlns:a16="http://schemas.microsoft.com/office/drawing/2014/main" id="{2435C1F7-8B73-4F45-888F-823227624CF9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8" name="UpArrow">
              <a:extLst>
                <a:ext uri="{FF2B5EF4-FFF2-40B4-BE49-F238E27FC236}">
                  <a16:creationId xmlns:a16="http://schemas.microsoft.com/office/drawing/2014/main" id="{FE7ED99B-9191-4B86-8C42-6632447706AA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DownArrow">
              <a:extLst>
                <a:ext uri="{FF2B5EF4-FFF2-40B4-BE49-F238E27FC236}">
                  <a16:creationId xmlns:a16="http://schemas.microsoft.com/office/drawing/2014/main" id="{5F1FB2E8-8FC1-4F27-83E4-71840AC11B1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0" name="Content">
            <a:extLst>
              <a:ext uri="{FF2B5EF4-FFF2-40B4-BE49-F238E27FC236}">
                <a16:creationId xmlns:a16="http://schemas.microsoft.com/office/drawing/2014/main" id="{8EB6978F-1703-4030-91AF-E27CCB5913A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270899" y="2616506"/>
            <a:ext cx="273978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Friend liked Spiderman and left a review: “This movie was great!”</a:t>
            </a:r>
          </a:p>
        </p:txBody>
      </p:sp>
      <p:pic>
        <p:nvPicPr>
          <p:cNvPr id="111" name="Picture 2" descr="Image result for movie posters">
            <a:extLst>
              <a:ext uri="{FF2B5EF4-FFF2-40B4-BE49-F238E27FC236}">
                <a16:creationId xmlns:a16="http://schemas.microsoft.com/office/drawing/2014/main" id="{C54DCC0F-3E38-4C61-A094-E3B2556D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3" y="3787170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Content">
            <a:extLst>
              <a:ext uri="{FF2B5EF4-FFF2-40B4-BE49-F238E27FC236}">
                <a16:creationId xmlns:a16="http://schemas.microsoft.com/office/drawing/2014/main" id="{0669B6C6-9347-43E1-9BDF-C39957EE523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274394" y="3990604"/>
            <a:ext cx="273978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Friend liked Spiderman and left a review: “This movie was great!”</a:t>
            </a:r>
          </a:p>
        </p:txBody>
      </p:sp>
      <p:pic>
        <p:nvPicPr>
          <p:cNvPr id="113" name="Picture 2" descr="Image result for movie posters">
            <a:extLst>
              <a:ext uri="{FF2B5EF4-FFF2-40B4-BE49-F238E27FC236}">
                <a16:creationId xmlns:a16="http://schemas.microsoft.com/office/drawing/2014/main" id="{B9263BB4-AA33-4F88-BD12-431BB2D0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2" y="5167400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Content">
            <a:extLst>
              <a:ext uri="{FF2B5EF4-FFF2-40B4-BE49-F238E27FC236}">
                <a16:creationId xmlns:a16="http://schemas.microsoft.com/office/drawing/2014/main" id="{866C5134-D42C-46BF-BA5A-28AB0F37B311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256903" y="5370834"/>
            <a:ext cx="273978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Friend liked Spiderman and left a review: “This movie was great!”</a:t>
            </a:r>
          </a:p>
        </p:txBody>
      </p:sp>
      <p:pic>
        <p:nvPicPr>
          <p:cNvPr id="116" name="Picture 2" descr="C:\Users\t-dantay\Documents\Placeholders\user.png">
            <a:extLst>
              <a:ext uri="{FF2B5EF4-FFF2-40B4-BE49-F238E27FC236}">
                <a16:creationId xmlns:a16="http://schemas.microsoft.com/office/drawing/2014/main" id="{0D4E1811-F2CD-433C-B2C4-0993497F3F55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99" y="1915679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t-dantay\Documents\Placeholders\user.png">
            <a:extLst>
              <a:ext uri="{FF2B5EF4-FFF2-40B4-BE49-F238E27FC236}">
                <a16:creationId xmlns:a16="http://schemas.microsoft.com/office/drawing/2014/main" id="{0A9326CB-0702-41B5-829B-CC5181029FD7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99" y="2634317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t-dantay\Documents\Placeholders\user.png">
            <a:extLst>
              <a:ext uri="{FF2B5EF4-FFF2-40B4-BE49-F238E27FC236}">
                <a16:creationId xmlns:a16="http://schemas.microsoft.com/office/drawing/2014/main" id="{81AC6281-0D44-4F03-8080-F6B3171CDF5A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16" y="3360040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ontent">
            <a:extLst>
              <a:ext uri="{FF2B5EF4-FFF2-40B4-BE49-F238E27FC236}">
                <a16:creationId xmlns:a16="http://schemas.microsoft.com/office/drawing/2014/main" id="{EF0E8FBA-B621-437C-8B75-7F2BADF1F89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596186" y="2002979"/>
            <a:ext cx="100700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Friend 1</a:t>
            </a: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EE24079C-0B18-45C2-B60B-6F8E38335C62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577788" y="2699280"/>
            <a:ext cx="100700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Friend 2</a:t>
            </a: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7DE82D1B-94F5-4583-8928-06BDA995221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5596186" y="3420139"/>
            <a:ext cx="100700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Friend 3</a:t>
            </a:r>
          </a:p>
        </p:txBody>
      </p:sp>
      <p:sp>
        <p:nvSpPr>
          <p:cNvPr id="123" name="Content">
            <a:extLst>
              <a:ext uri="{FF2B5EF4-FFF2-40B4-BE49-F238E27FC236}">
                <a16:creationId xmlns:a16="http://schemas.microsoft.com/office/drawing/2014/main" id="{B0B7C2CC-383D-48F9-82F6-AD86EFA2D41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98793" y="1524158"/>
            <a:ext cx="200785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Friends (300)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A82DED9-6934-4F04-86C7-D49C72D117A3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6669432" y="1997873"/>
            <a:ext cx="242888" cy="28575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9D087145-F130-4893-981A-BBE762345AE2}"/>
              </a:ext>
            </a:extLst>
          </p:cNvPr>
          <p:cNvPicPr preferRelativeResize="0">
            <a:picLocks/>
          </p:cNvPicPr>
          <p:nvPr>
            <p:custDataLst>
              <p:custData r:id="rId19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6673780" y="2716793"/>
            <a:ext cx="242888" cy="28575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BD1866C-7E7D-4385-87C5-E721C0B8E79E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6669432" y="3438845"/>
            <a:ext cx="242888" cy="285751"/>
          </a:xfrm>
          <a:prstGeom prst="rect">
            <a:avLst/>
          </a:prstGeom>
        </p:spPr>
      </p:pic>
      <p:grpSp>
        <p:nvGrpSpPr>
          <p:cNvPr id="127" name="SearchBox">
            <a:extLst>
              <a:ext uri="{FF2B5EF4-FFF2-40B4-BE49-F238E27FC236}">
                <a16:creationId xmlns:a16="http://schemas.microsoft.com/office/drawing/2014/main" id="{FB0F2570-3C87-4300-AF82-26FD1FA5BF06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5132416" y="3819104"/>
            <a:ext cx="1267336" cy="453198"/>
            <a:chOff x="4111925" y="3293648"/>
            <a:chExt cx="962996" cy="310896"/>
          </a:xfrm>
        </p:grpSpPr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4C2ADBB4-90F1-41C3-9D8D-C5919A7E1CA8}"/>
                </a:ext>
              </a:extLst>
            </p:cNvPr>
            <p:cNvSpPr/>
            <p:nvPr/>
          </p:nvSpPr>
          <p:spPr>
            <a:xfrm>
              <a:off x="4111925" y="3328415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C50E794D-877B-46C1-8A47-797B9C4CA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0" name="Content">
            <a:extLst>
              <a:ext uri="{FF2B5EF4-FFF2-40B4-BE49-F238E27FC236}">
                <a16:creationId xmlns:a16="http://schemas.microsoft.com/office/drawing/2014/main" id="{BF7D1EC4-6B5F-44CD-A58D-72262589EFC1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7750392" y="2275381"/>
            <a:ext cx="261167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Favorite Movies (4)</a:t>
            </a:r>
          </a:p>
        </p:txBody>
      </p:sp>
      <p:pic>
        <p:nvPicPr>
          <p:cNvPr id="131" name="Picture 2" descr="Image result for movie posters">
            <a:extLst>
              <a:ext uri="{FF2B5EF4-FFF2-40B4-BE49-F238E27FC236}">
                <a16:creationId xmlns:a16="http://schemas.microsoft.com/office/drawing/2014/main" id="{67A17B91-D066-4297-A069-7DAE6974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572" y="2739186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Image result for movie posters">
            <a:extLst>
              <a:ext uri="{FF2B5EF4-FFF2-40B4-BE49-F238E27FC236}">
                <a16:creationId xmlns:a16="http://schemas.microsoft.com/office/drawing/2014/main" id="{D6AF2C36-5106-4D0B-971A-C514B8D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222" y="4101466"/>
            <a:ext cx="901656" cy="134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Image result for movie posters">
            <a:extLst>
              <a:ext uri="{FF2B5EF4-FFF2-40B4-BE49-F238E27FC236}">
                <a16:creationId xmlns:a16="http://schemas.microsoft.com/office/drawing/2014/main" id="{52B1251D-A234-4E79-849B-E0E73F11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222" y="2709398"/>
            <a:ext cx="862022" cy="12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8" descr="Image result for movie posters">
            <a:extLst>
              <a:ext uri="{FF2B5EF4-FFF2-40B4-BE49-F238E27FC236}">
                <a16:creationId xmlns:a16="http://schemas.microsoft.com/office/drawing/2014/main" id="{DA7F2DE6-C789-4C2D-967F-DD4E7A37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313" y="4171197"/>
            <a:ext cx="863843" cy="12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2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2558352" y="695922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1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2" action="ppaction://hlinksldjump"/>
              </a:rPr>
              <a:t>My Profile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End User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D6EB16BC-2D8F-4ED7-9F41-027328A1D7DA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97997" y="1388407"/>
            <a:ext cx="2506947" cy="81560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Last</a:t>
            </a:r>
          </a:p>
          <a:p>
            <a:r>
              <a:rPr lang="en-US" sz="16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  <a:endParaRPr lang="en-US" i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Hometown, State</a:t>
            </a:r>
          </a:p>
        </p:txBody>
      </p:sp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137D3108-B159-422F-AD45-BF998993DC24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2" y="1575391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9E985F-76B6-4BBD-87DB-95A5DA4E09EB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34" y="1454919"/>
            <a:ext cx="457787" cy="457787"/>
          </a:xfrm>
          <a:prstGeom prst="rect">
            <a:avLst/>
          </a:prstGeom>
        </p:spPr>
      </p:pic>
      <p:pic>
        <p:nvPicPr>
          <p:cNvPr id="104" name="Picture 2" descr="Image result for movie posters">
            <a:extLst>
              <a:ext uri="{FF2B5EF4-FFF2-40B4-BE49-F238E27FC236}">
                <a16:creationId xmlns:a16="http://schemas.microsoft.com/office/drawing/2014/main" id="{8CA7D6D4-7A87-42A0-9599-073DEA8A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8" y="2413072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ScrollbarVertical">
            <a:extLst>
              <a:ext uri="{FF2B5EF4-FFF2-40B4-BE49-F238E27FC236}">
                <a16:creationId xmlns:a16="http://schemas.microsoft.com/office/drawing/2014/main" id="{24787160-151E-4BCA-BAC6-921FF86B91EB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508781" y="2627059"/>
            <a:ext cx="147992" cy="3562291"/>
            <a:chOff x="4496659" y="1543109"/>
            <a:chExt cx="147992" cy="3562291"/>
          </a:xfrm>
        </p:grpSpPr>
        <p:sp>
          <p:nvSpPr>
            <p:cNvPr id="106" name="Background">
              <a:extLst>
                <a:ext uri="{FF2B5EF4-FFF2-40B4-BE49-F238E27FC236}">
                  <a16:creationId xmlns:a16="http://schemas.microsoft.com/office/drawing/2014/main" id="{653E43DD-7417-439B-81CF-BD27AF3BB32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7" name="Slider">
              <a:extLst>
                <a:ext uri="{FF2B5EF4-FFF2-40B4-BE49-F238E27FC236}">
                  <a16:creationId xmlns:a16="http://schemas.microsoft.com/office/drawing/2014/main" id="{2435C1F7-8B73-4F45-888F-823227624CF9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8" name="UpArrow">
              <a:extLst>
                <a:ext uri="{FF2B5EF4-FFF2-40B4-BE49-F238E27FC236}">
                  <a16:creationId xmlns:a16="http://schemas.microsoft.com/office/drawing/2014/main" id="{FE7ED99B-9191-4B86-8C42-6632447706AA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DownArrow">
              <a:extLst>
                <a:ext uri="{FF2B5EF4-FFF2-40B4-BE49-F238E27FC236}">
                  <a16:creationId xmlns:a16="http://schemas.microsoft.com/office/drawing/2014/main" id="{5F1FB2E8-8FC1-4F27-83E4-71840AC11B1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0" name="Content">
            <a:extLst>
              <a:ext uri="{FF2B5EF4-FFF2-40B4-BE49-F238E27FC236}">
                <a16:creationId xmlns:a16="http://schemas.microsoft.com/office/drawing/2014/main" id="{8EB6978F-1703-4030-91AF-E27CCB5913A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270899" y="2616506"/>
            <a:ext cx="273978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You liked Spiderman and left a review: “This movie was great!”</a:t>
            </a:r>
          </a:p>
        </p:txBody>
      </p:sp>
      <p:pic>
        <p:nvPicPr>
          <p:cNvPr id="111" name="Picture 2" descr="Image result for movie posters">
            <a:extLst>
              <a:ext uri="{FF2B5EF4-FFF2-40B4-BE49-F238E27FC236}">
                <a16:creationId xmlns:a16="http://schemas.microsoft.com/office/drawing/2014/main" id="{C54DCC0F-3E38-4C61-A094-E3B2556D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3" y="3787170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Content">
            <a:extLst>
              <a:ext uri="{FF2B5EF4-FFF2-40B4-BE49-F238E27FC236}">
                <a16:creationId xmlns:a16="http://schemas.microsoft.com/office/drawing/2014/main" id="{0669B6C6-9347-43E1-9BDF-C39957EE523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274394" y="3990604"/>
            <a:ext cx="273978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You liked Spiderman and left a review: “This movie was great!”</a:t>
            </a:r>
          </a:p>
        </p:txBody>
      </p:sp>
      <p:pic>
        <p:nvPicPr>
          <p:cNvPr id="113" name="Picture 2" descr="Image result for movie posters">
            <a:extLst>
              <a:ext uri="{FF2B5EF4-FFF2-40B4-BE49-F238E27FC236}">
                <a16:creationId xmlns:a16="http://schemas.microsoft.com/office/drawing/2014/main" id="{B9263BB4-AA33-4F88-BD12-431BB2D0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2" y="5167400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Content">
            <a:extLst>
              <a:ext uri="{FF2B5EF4-FFF2-40B4-BE49-F238E27FC236}">
                <a16:creationId xmlns:a16="http://schemas.microsoft.com/office/drawing/2014/main" id="{866C5134-D42C-46BF-BA5A-28AB0F37B311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256903" y="5370834"/>
            <a:ext cx="273978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You liked Spiderman and left a review: “This movie was great!”</a:t>
            </a:r>
          </a:p>
        </p:txBody>
      </p:sp>
      <p:pic>
        <p:nvPicPr>
          <p:cNvPr id="116" name="Picture 2" descr="C:\Users\t-dantay\Documents\Placeholders\user.png">
            <a:extLst>
              <a:ext uri="{FF2B5EF4-FFF2-40B4-BE49-F238E27FC236}">
                <a16:creationId xmlns:a16="http://schemas.microsoft.com/office/drawing/2014/main" id="{0D4E1811-F2CD-433C-B2C4-0993497F3F55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99" y="1915679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t-dantay\Documents\Placeholders\user.png">
            <a:extLst>
              <a:ext uri="{FF2B5EF4-FFF2-40B4-BE49-F238E27FC236}">
                <a16:creationId xmlns:a16="http://schemas.microsoft.com/office/drawing/2014/main" id="{0A9326CB-0702-41B5-829B-CC5181029FD7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99" y="2634317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t-dantay\Documents\Placeholders\user.png">
            <a:extLst>
              <a:ext uri="{FF2B5EF4-FFF2-40B4-BE49-F238E27FC236}">
                <a16:creationId xmlns:a16="http://schemas.microsoft.com/office/drawing/2014/main" id="{81AC6281-0D44-4F03-8080-F6B3171CDF5A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16" y="3360040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ontent">
            <a:extLst>
              <a:ext uri="{FF2B5EF4-FFF2-40B4-BE49-F238E27FC236}">
                <a16:creationId xmlns:a16="http://schemas.microsoft.com/office/drawing/2014/main" id="{EF0E8FBA-B621-437C-8B75-7F2BADF1F89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596186" y="2002979"/>
            <a:ext cx="100700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Friend 1</a:t>
            </a: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EE24079C-0B18-45C2-B60B-6F8E38335C62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577788" y="2699280"/>
            <a:ext cx="100700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Friend 2</a:t>
            </a: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7DE82D1B-94F5-4583-8928-06BDA995221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5596186" y="3420139"/>
            <a:ext cx="100700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Friend 3</a:t>
            </a:r>
          </a:p>
        </p:txBody>
      </p:sp>
      <p:sp>
        <p:nvSpPr>
          <p:cNvPr id="123" name="Content">
            <a:extLst>
              <a:ext uri="{FF2B5EF4-FFF2-40B4-BE49-F238E27FC236}">
                <a16:creationId xmlns:a16="http://schemas.microsoft.com/office/drawing/2014/main" id="{B0B7C2CC-383D-48F9-82F6-AD86EFA2D41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98793" y="1524158"/>
            <a:ext cx="200785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Friends (300)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A82DED9-6934-4F04-86C7-D49C72D117A3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6669432" y="1997873"/>
            <a:ext cx="242888" cy="28575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9D087145-F130-4893-981A-BBE762345AE2}"/>
              </a:ext>
            </a:extLst>
          </p:cNvPr>
          <p:cNvPicPr preferRelativeResize="0">
            <a:picLocks/>
          </p:cNvPicPr>
          <p:nvPr>
            <p:custDataLst>
              <p:custData r:id="rId19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6673780" y="2716793"/>
            <a:ext cx="242888" cy="28575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BD1866C-7E7D-4385-87C5-E721C0B8E79E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6669432" y="3438845"/>
            <a:ext cx="242888" cy="285751"/>
          </a:xfrm>
          <a:prstGeom prst="rect">
            <a:avLst/>
          </a:prstGeom>
        </p:spPr>
      </p:pic>
      <p:grpSp>
        <p:nvGrpSpPr>
          <p:cNvPr id="127" name="SearchBox">
            <a:extLst>
              <a:ext uri="{FF2B5EF4-FFF2-40B4-BE49-F238E27FC236}">
                <a16:creationId xmlns:a16="http://schemas.microsoft.com/office/drawing/2014/main" id="{FB0F2570-3C87-4300-AF82-26FD1FA5BF06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5132416" y="3819104"/>
            <a:ext cx="1267336" cy="453198"/>
            <a:chOff x="4111925" y="3293648"/>
            <a:chExt cx="962996" cy="310896"/>
          </a:xfrm>
        </p:grpSpPr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4C2ADBB4-90F1-41C3-9D8D-C5919A7E1CA8}"/>
                </a:ext>
              </a:extLst>
            </p:cNvPr>
            <p:cNvSpPr/>
            <p:nvPr/>
          </p:nvSpPr>
          <p:spPr>
            <a:xfrm>
              <a:off x="4111925" y="3328415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C50E794D-877B-46C1-8A47-797B9C4CA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0" name="Content">
            <a:extLst>
              <a:ext uri="{FF2B5EF4-FFF2-40B4-BE49-F238E27FC236}">
                <a16:creationId xmlns:a16="http://schemas.microsoft.com/office/drawing/2014/main" id="{BF7D1EC4-6B5F-44CD-A58D-72262589EFC1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7750392" y="2275381"/>
            <a:ext cx="261167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Favorite Movies (4)</a:t>
            </a:r>
          </a:p>
        </p:txBody>
      </p:sp>
      <p:pic>
        <p:nvPicPr>
          <p:cNvPr id="131" name="Picture 2" descr="Image result for movie posters">
            <a:extLst>
              <a:ext uri="{FF2B5EF4-FFF2-40B4-BE49-F238E27FC236}">
                <a16:creationId xmlns:a16="http://schemas.microsoft.com/office/drawing/2014/main" id="{67A17B91-D066-4297-A069-7DAE6974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572" y="2739186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Image result for movie posters">
            <a:extLst>
              <a:ext uri="{FF2B5EF4-FFF2-40B4-BE49-F238E27FC236}">
                <a16:creationId xmlns:a16="http://schemas.microsoft.com/office/drawing/2014/main" id="{D6AF2C36-5106-4D0B-971A-C514B8D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222" y="4101466"/>
            <a:ext cx="901656" cy="134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Image result for movie posters">
            <a:extLst>
              <a:ext uri="{FF2B5EF4-FFF2-40B4-BE49-F238E27FC236}">
                <a16:creationId xmlns:a16="http://schemas.microsoft.com/office/drawing/2014/main" id="{52B1251D-A234-4E79-849B-E0E73F11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222" y="2709398"/>
            <a:ext cx="862022" cy="12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8" descr="Image result for movie posters">
            <a:extLst>
              <a:ext uri="{FF2B5EF4-FFF2-40B4-BE49-F238E27FC236}">
                <a16:creationId xmlns:a16="http://schemas.microsoft.com/office/drawing/2014/main" id="{DA7F2DE6-C789-4C2D-967F-DD4E7A37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313" y="4171197"/>
            <a:ext cx="863843" cy="12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5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798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2558352" y="695922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3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4" action="ppaction://hlinksldjump"/>
              </a:rPr>
              <a:t>My Profile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End User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137D3108-B159-422F-AD45-BF998993DC24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2" y="1543282"/>
            <a:ext cx="832234" cy="91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1D9E985F-76B6-4BBD-87DB-95A5DA4E09EB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2" y="1730546"/>
            <a:ext cx="820747" cy="820747"/>
          </a:xfrm>
          <a:prstGeom prst="rect">
            <a:avLst/>
          </a:prstGeom>
        </p:spPr>
      </p:pic>
      <p:sp>
        <p:nvSpPr>
          <p:cNvPr id="130" name="Content">
            <a:extLst>
              <a:ext uri="{FF2B5EF4-FFF2-40B4-BE49-F238E27FC236}">
                <a16:creationId xmlns:a16="http://schemas.microsoft.com/office/drawing/2014/main" id="{BF7D1EC4-6B5F-44CD-A58D-72262589EFC1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150346" y="2232406"/>
            <a:ext cx="2611677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Favorite Movies (4)</a:t>
            </a:r>
          </a:p>
        </p:txBody>
      </p:sp>
      <p:pic>
        <p:nvPicPr>
          <p:cNvPr id="131" name="Picture 2" descr="Image result for movie posters">
            <a:extLst>
              <a:ext uri="{FF2B5EF4-FFF2-40B4-BE49-F238E27FC236}">
                <a16:creationId xmlns:a16="http://schemas.microsoft.com/office/drawing/2014/main" id="{67A17B91-D066-4297-A069-7DAE6974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23" y="2739186"/>
            <a:ext cx="832584" cy="12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Image result for movie posters">
            <a:extLst>
              <a:ext uri="{FF2B5EF4-FFF2-40B4-BE49-F238E27FC236}">
                <a16:creationId xmlns:a16="http://schemas.microsoft.com/office/drawing/2014/main" id="{D6AF2C36-5106-4D0B-971A-C514B8D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73" y="4101466"/>
            <a:ext cx="901656" cy="134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Image result for movie posters">
            <a:extLst>
              <a:ext uri="{FF2B5EF4-FFF2-40B4-BE49-F238E27FC236}">
                <a16:creationId xmlns:a16="http://schemas.microsoft.com/office/drawing/2014/main" id="{52B1251D-A234-4E79-849B-E0E73F11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73" y="2709398"/>
            <a:ext cx="862022" cy="12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8" descr="Image result for movie posters">
            <a:extLst>
              <a:ext uri="{FF2B5EF4-FFF2-40B4-BE49-F238E27FC236}">
                <a16:creationId xmlns:a16="http://schemas.microsoft.com/office/drawing/2014/main" id="{DA7F2DE6-C789-4C2D-967F-DD4E7A37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64" y="4171197"/>
            <a:ext cx="863843" cy="12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ontent">
            <a:extLst>
              <a:ext uri="{FF2B5EF4-FFF2-40B4-BE49-F238E27FC236}">
                <a16:creationId xmlns:a16="http://schemas.microsoft.com/office/drawing/2014/main" id="{1CCA560F-2BDD-46A3-AAE3-4AF7861F397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69436" y="2787650"/>
            <a:ext cx="1518357" cy="3510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EBCD6496-404D-4D8A-9749-413FF66904B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69436" y="3236452"/>
            <a:ext cx="1518357" cy="3510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8B237F2F-85CD-4778-9E1C-9C7C841731F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69435" y="3701101"/>
            <a:ext cx="1518357" cy="3510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Hometown</a:t>
            </a:r>
          </a:p>
        </p:txBody>
      </p:sp>
      <p:sp>
        <p:nvSpPr>
          <p:cNvPr id="81" name="Freeform 93">
            <a:extLst>
              <a:ext uri="{FF2B5EF4-FFF2-40B4-BE49-F238E27FC236}">
                <a16:creationId xmlns:a16="http://schemas.microsoft.com/office/drawing/2014/main" id="{950A555E-6C59-410D-A53E-2F41404CAED9}"/>
              </a:ext>
            </a:extLst>
          </p:cNvPr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8879627" y="2254228"/>
            <a:ext cx="275189" cy="2704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FCA04A-48FF-4498-8952-A0CB7AEDCBD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552723" y="2739186"/>
            <a:ext cx="832584" cy="1233458"/>
          </a:xfrm>
          <a:prstGeom prst="rect">
            <a:avLst/>
          </a:prstGeom>
          <a:solidFill>
            <a:srgbClr val="767171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D237A25-B330-42E9-84A7-F1CBB6A5EB7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719373" y="2696210"/>
            <a:ext cx="832584" cy="1276433"/>
          </a:xfrm>
          <a:prstGeom prst="rect">
            <a:avLst/>
          </a:prstGeom>
          <a:solidFill>
            <a:srgbClr val="767171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31D4EF-668E-44FD-B79F-5FE34B11F3B2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521055" y="4194351"/>
            <a:ext cx="832584" cy="1233458"/>
          </a:xfrm>
          <a:prstGeom prst="rect">
            <a:avLst/>
          </a:prstGeom>
          <a:solidFill>
            <a:srgbClr val="767171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BBCAA59-877C-488D-8E2A-EB80BBB14B7C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7753909" y="4130233"/>
            <a:ext cx="832584" cy="1297575"/>
          </a:xfrm>
          <a:prstGeom prst="rect">
            <a:avLst/>
          </a:prstGeom>
          <a:solidFill>
            <a:srgbClr val="767171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96">
            <a:extLst>
              <a:ext uri="{FF2B5EF4-FFF2-40B4-BE49-F238E27FC236}">
                <a16:creationId xmlns:a16="http://schemas.microsoft.com/office/drawing/2014/main" id="{DB3DD072-33F4-4061-B0FE-7CA40EAD8941}"/>
              </a:ext>
            </a:extLst>
          </p:cNvPr>
          <p:cNvSpPr>
            <a:spLocks noChangeArrowheads="1"/>
          </p:cNvSpPr>
          <p:nvPr>
            <p:custDataLst>
              <p:custData r:id="rId16"/>
              <p:custData r:id="rId17"/>
            </p:custDataLst>
          </p:nvPr>
        </p:nvSpPr>
        <p:spPr bwMode="black">
          <a:xfrm>
            <a:off x="6840647" y="3326828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96">
            <a:extLst>
              <a:ext uri="{FF2B5EF4-FFF2-40B4-BE49-F238E27FC236}">
                <a16:creationId xmlns:a16="http://schemas.microsoft.com/office/drawing/2014/main" id="{72A1CFF7-656F-4DE8-88AF-17013628017A}"/>
              </a:ext>
            </a:extLst>
          </p:cNvPr>
          <p:cNvSpPr>
            <a:spLocks noChangeArrowheads="1"/>
          </p:cNvSpPr>
          <p:nvPr>
            <p:custDataLst>
              <p:custData r:id="rId18"/>
              <p:custData r:id="rId19"/>
            </p:custDataLst>
          </p:nvPr>
        </p:nvSpPr>
        <p:spPr bwMode="black">
          <a:xfrm>
            <a:off x="8026509" y="3331591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96">
            <a:extLst>
              <a:ext uri="{FF2B5EF4-FFF2-40B4-BE49-F238E27FC236}">
                <a16:creationId xmlns:a16="http://schemas.microsoft.com/office/drawing/2014/main" id="{06917D4B-96B5-44B7-9368-BE87F7F3DAA9}"/>
              </a:ext>
            </a:extLst>
          </p:cNvPr>
          <p:cNvSpPr>
            <a:spLocks noChangeArrowheads="1"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6786672" y="4747641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96">
            <a:extLst>
              <a:ext uri="{FF2B5EF4-FFF2-40B4-BE49-F238E27FC236}">
                <a16:creationId xmlns:a16="http://schemas.microsoft.com/office/drawing/2014/main" id="{81D96ACC-049C-44C4-9661-566EC67020C9}"/>
              </a:ext>
            </a:extLst>
          </p:cNvPr>
          <p:cNvSpPr>
            <a:spLocks noChangeArrowheads="1"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8072547" y="4795266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7084FBAC-82CC-4D43-9162-A1CB6267FFA6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726229" y="443388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20125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01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6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75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76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4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5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96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98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99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B2F15218-AA4C-4B6C-907D-0E96CBFAFA2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F58B923-B0CE-471A-B470-D0D2FDCBBB0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018A4B0-8948-4257-B513-BFF0F3D917F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65C21E9-A219-4E66-8684-DFAF1136A85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8342A05-D093-4C10-805B-A247732BF38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04826B0-B6C2-4047-91A7-A8E447ABEF4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C842297-9CD0-41B6-A89D-F9EF11A8E03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D1FCF5D-4C00-4A5F-BF0D-87D3BFD7821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3A8CFDF-79C3-41A3-A078-58D7571306B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1A8245A-496F-4A4D-9113-427F7F644DA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0B14A15-7BCF-45B5-8F2A-8E857162C1C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7C16ADD-660C-44F4-BC6C-E1C4700759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951E0C8-4FD4-4089-B8B0-AC42544D570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44510AA-D97C-41B4-BC26-1EA069AB714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D60B16C-580A-45ED-9694-54A4FAB2732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B8255F8-4028-4989-9865-DCCAD9BB0CE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7DDD667-9E18-4EAE-AA53-4F3C427BC75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261C052-0EC3-4FDC-9C71-6DC02DA6470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BCC6ADF-9CF5-4D8F-9926-FDCC879D9CD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6BBFE2A-51C8-49C7-8D4E-5605A9C7F18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B8E0A43-DB87-41CB-B002-F33AAC6A506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AA08F3F-8B5D-4FE1-AB7E-12509620BC3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9AD875E-36EB-445B-9FF6-6A4F27B8649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671F560-B74B-44BB-867F-A64D929CB28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5C0AE45-E8A3-4ADA-8A26-3DDEF72B608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82A691-DD78-4B59-9CE6-527092BE04D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DDC99D3-FF66-4CB4-8D12-D60837F2008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444A82C-9701-4F1D-A336-E612DFF8F05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2DC69F7-2492-41A4-BFD8-026F43BF7D7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5247949-5777-4051-B56D-FE0EA535188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3C7DD52-13A6-4C1B-8D15-79997750217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8E9721F-F633-4A3F-A876-FC85EC3FD6E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24F8DF7-5FC5-4C7C-909E-C31984D912B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732424B-4748-4CFD-AB58-84C368414DE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3328F99-3D0F-4A8E-9A2F-C2894516D8B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06EF107-B3BC-49CA-B14B-7673DEE9EA9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3EE86FE-E184-4AA1-87FE-95241F03150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3C31EB9-C91A-4929-87EA-3AF78153BE2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91F3075-209E-47CE-A87C-50D7AC56F1E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2F532AE-39C1-48AE-9FDF-A0C71F2267C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5F864F0-EE29-47DF-AA99-AB23F87A774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61ABD4B-3B11-42DD-9BF5-C5D9E4B1E16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0451CCB-9F0A-4DA3-B609-A87447E7BB7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14D0C7D-A282-4C5C-8D01-56592BE1635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B050AEF-ACDF-4610-9CE6-DFF1FBEA34E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AA22E12-E731-468B-A594-8367501387F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72ED78E-5D34-45C6-BC27-2B1BFFC4999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A2F9C44-6B30-4BD7-9392-1BC29109292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D156366-65FF-4BBC-AF2F-E48E5C02522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F2A0812-C0A8-4842-BC1A-31A8AC548AE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57ED8C0-0031-43EC-A08D-055E4A20046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165C040-BCC3-46DE-9612-35DE9FFD559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94FE5E3-2331-4AEE-9065-57713F298C5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BBC1285-01FD-4562-9502-6E6BF1B8DB7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CF4FEC1-39F0-4358-85A5-7992BC87B21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DEFFB5E-9336-4439-91A1-65ABFC5E1D8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E41DDD6-9503-4BF7-B04A-F38D88753BF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756228E-5990-47B9-9971-82CBBDDDB6A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B50137B-8494-4B81-B06F-67B097E715F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74986E7-D194-47B4-BB2D-C9D5785CF3F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727A610-10C8-4F51-A81A-3E656071361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2B38F80-AB8F-4635-8F76-E7713181749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E69FE38-5347-4F25-B745-C0B103F5CC4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8AF98F6-AC52-487A-859E-E0CEA0103A0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55E202A-C2BC-419F-BB1E-F3AA52C7C6A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212C1F6-A0F1-460E-979A-FEBAE114103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EBDA7FB-5798-44E7-B4A3-736DFA102C2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2DC41B3-6563-4FA0-A89A-9A613B241A6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C266418-D317-42D5-86A0-C254149DAE2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77EC328-F620-41F4-BE44-930A198FE2A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44D40ED-704D-4A52-A7E1-FF7FD20CC77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0857443-7A5B-455D-A89E-701F3495948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D170BFF-422E-4F68-9D50-F67E4E590D7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7C543A6-783A-4B9F-A207-AB9E118FC6A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828386F-3B33-4E6D-87C2-3577106AD8D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E2568E8-8DEB-4388-BB44-C5313791A92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1E7F6BA-82E5-4AFA-8EBF-E65DBC6F48D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3A6942B-A406-48E0-9C33-6601CEDE315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7F059B5-CD81-4597-9CF7-BE517DB1005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E8AC456-1B14-4595-82BA-084C6251E15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71A5923-8A76-4837-A7FD-AA187FF37D9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74C9AC8-FA57-47BC-A712-C9E605F6F98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C057449-49E1-47F0-80A2-CEC61610097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1FB702B-8C1B-4B47-A4DE-E649E43B7A9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63F675F-05B4-460F-A028-5B82539F12A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B99412F-385B-4724-ACE4-0D9FAB7A8B5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3FA4373-9ECD-4BB1-807E-DD8DB1D8906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EB06AC4-BA1F-416E-A848-6B5807D5F78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ED74A4C-9420-4788-A2B8-0338C3F393F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4B5E2C8-E02D-4964-8CA1-97DDBB983C2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F482C51-A32C-41E5-A90C-69D6AE2ECFF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4BD7340-8AA5-45D1-9A62-7DECDE627E0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6F8C4A8-E2AC-407B-9C2C-AE249DFF82D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68F4274-E27F-4D53-8B92-7AF47964507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57BECDF-04F3-4F77-8984-F5EA1D6D801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BA752E4-A433-4F35-B9E2-B8E86DC6438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1C3AC46-8192-4FA9-86EF-6AD106DC3FA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B089603-94BF-492F-877D-0211CBD5FEA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F3DC087-EA13-4F28-8F36-E663139B87E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EF0EB26-BBE0-492A-B0A3-A6172C535BE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280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Maddy Leger</dc:creator>
  <cp:lastModifiedBy>Maddy Leger</cp:lastModifiedBy>
  <cp:revision>15</cp:revision>
  <dcterms:created xsi:type="dcterms:W3CDTF">2018-02-01T15:47:10Z</dcterms:created>
  <dcterms:modified xsi:type="dcterms:W3CDTF">2018-02-02T01:53:07Z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https://d.docs.live.net/8b05955426a98d4e/EndUserUI.pptx</vt:lpwstr>
  </property>
</Properties>
</file>