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78" r:id="rId4"/>
    <p:sldId id="260" r:id="rId5"/>
    <p:sldId id="276" r:id="rId6"/>
    <p:sldId id="277" r:id="rId7"/>
    <p:sldId id="262" r:id="rId8"/>
    <p:sldId id="263" r:id="rId9"/>
    <p:sldId id="264" r:id="rId10"/>
    <p:sldId id="265" r:id="rId11"/>
    <p:sldId id="266" r:id="rId12"/>
    <p:sldId id="267" r:id="rId13"/>
    <p:sldId id="268" r:id="rId14"/>
    <p:sldId id="269" r:id="rId15"/>
    <p:sldId id="272" r:id="rId16"/>
    <p:sldId id="270" r:id="rId17"/>
    <p:sldId id="273"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C4B03-FCEA-4921-8346-3530F2167F15}" type="datetimeFigureOut">
              <a:rPr lang="en-IN" smtClean="0"/>
              <a:t>01-10-2024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0D296-A7AE-4E46-8A39-5090F23BB206}" type="slidenum">
              <a:rPr lang="en-IN" smtClean="0"/>
              <a:t>‹#›</a:t>
            </a:fld>
            <a:endParaRPr lang="en-IN"/>
          </a:p>
        </p:txBody>
      </p:sp>
    </p:spTree>
    <p:extLst>
      <p:ext uri="{BB962C8B-B14F-4D97-AF65-F5344CB8AC3E}">
        <p14:creationId xmlns:p14="http://schemas.microsoft.com/office/powerpoint/2010/main" val="2892778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A0D296-A7AE-4E46-8A39-5090F23BB206}" type="slidenum">
              <a:rPr lang="en-IN" smtClean="0"/>
              <a:t>1</a:t>
            </a:fld>
            <a:endParaRPr lang="en-IN"/>
          </a:p>
        </p:txBody>
      </p:sp>
    </p:spTree>
    <p:extLst>
      <p:ext uri="{BB962C8B-B14F-4D97-AF65-F5344CB8AC3E}">
        <p14:creationId xmlns:p14="http://schemas.microsoft.com/office/powerpoint/2010/main" val="1119879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8F4E-DFC4-C958-36E3-F6544D2CA3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8A64A8-CB3E-645E-4F39-10DDF4AF0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02BC70-2EF9-4327-DED5-275F1C11060A}"/>
              </a:ext>
            </a:extLst>
          </p:cNvPr>
          <p:cNvSpPr>
            <a:spLocks noGrp="1"/>
          </p:cNvSpPr>
          <p:nvPr>
            <p:ph type="dt" sz="half" idx="10"/>
          </p:nvPr>
        </p:nvSpPr>
        <p:spPr/>
        <p:txBody>
          <a:bodyPr/>
          <a:lstStyle/>
          <a:p>
            <a:fld id="{C65416C3-9B67-44EF-821E-06019D93D9F0}" type="datetimeFigureOut">
              <a:rPr lang="en-IN" smtClean="0"/>
              <a:t>01-10-2024</a:t>
            </a:fld>
            <a:endParaRPr lang="en-IN"/>
          </a:p>
        </p:txBody>
      </p:sp>
      <p:sp>
        <p:nvSpPr>
          <p:cNvPr id="5" name="Footer Placeholder 4">
            <a:extLst>
              <a:ext uri="{FF2B5EF4-FFF2-40B4-BE49-F238E27FC236}">
                <a16:creationId xmlns:a16="http://schemas.microsoft.com/office/drawing/2014/main" id="{572007AB-3366-D630-EE85-15EF636A22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5845B4-21C9-680E-FE6F-989EEF5E79BF}"/>
              </a:ext>
            </a:extLst>
          </p:cNvPr>
          <p:cNvSpPr>
            <a:spLocks noGrp="1"/>
          </p:cNvSpPr>
          <p:nvPr>
            <p:ph type="sldNum" sz="quarter" idx="12"/>
          </p:nvPr>
        </p:nvSpPr>
        <p:spPr/>
        <p:txBody>
          <a:bodyPr/>
          <a:lstStyle/>
          <a:p>
            <a:fld id="{A2C64666-3452-44B4-8715-1D43F84F7B6E}" type="slidenum">
              <a:rPr lang="en-IN" smtClean="0"/>
              <a:t>‹#›</a:t>
            </a:fld>
            <a:endParaRPr lang="en-IN"/>
          </a:p>
        </p:txBody>
      </p:sp>
    </p:spTree>
    <p:extLst>
      <p:ext uri="{BB962C8B-B14F-4D97-AF65-F5344CB8AC3E}">
        <p14:creationId xmlns:p14="http://schemas.microsoft.com/office/powerpoint/2010/main" val="110386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71F2-81AC-4ECB-A718-1DDFCF38B5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62619B-88D2-1A41-C590-316F932A7F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E4917-FC85-B08F-4F13-AECCD9C79E47}"/>
              </a:ext>
            </a:extLst>
          </p:cNvPr>
          <p:cNvSpPr>
            <a:spLocks noGrp="1"/>
          </p:cNvSpPr>
          <p:nvPr>
            <p:ph type="dt" sz="half" idx="10"/>
          </p:nvPr>
        </p:nvSpPr>
        <p:spPr/>
        <p:txBody>
          <a:bodyPr/>
          <a:lstStyle/>
          <a:p>
            <a:fld id="{C65416C3-9B67-44EF-821E-06019D93D9F0}" type="datetimeFigureOut">
              <a:rPr lang="en-IN" smtClean="0"/>
              <a:t>01-10-2024</a:t>
            </a:fld>
            <a:endParaRPr lang="en-IN"/>
          </a:p>
        </p:txBody>
      </p:sp>
      <p:sp>
        <p:nvSpPr>
          <p:cNvPr id="5" name="Footer Placeholder 4">
            <a:extLst>
              <a:ext uri="{FF2B5EF4-FFF2-40B4-BE49-F238E27FC236}">
                <a16:creationId xmlns:a16="http://schemas.microsoft.com/office/drawing/2014/main" id="{E3C1A176-294F-413B-2DAD-B95C14A00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E9F0A1-C58C-83A0-50EF-CB4AE6E6C844}"/>
              </a:ext>
            </a:extLst>
          </p:cNvPr>
          <p:cNvSpPr>
            <a:spLocks noGrp="1"/>
          </p:cNvSpPr>
          <p:nvPr>
            <p:ph type="sldNum" sz="quarter" idx="12"/>
          </p:nvPr>
        </p:nvSpPr>
        <p:spPr/>
        <p:txBody>
          <a:bodyPr/>
          <a:lstStyle/>
          <a:p>
            <a:fld id="{A2C64666-3452-44B4-8715-1D43F84F7B6E}" type="slidenum">
              <a:rPr lang="en-IN" smtClean="0"/>
              <a:t>‹#›</a:t>
            </a:fld>
            <a:endParaRPr lang="en-IN"/>
          </a:p>
        </p:txBody>
      </p:sp>
    </p:spTree>
    <p:extLst>
      <p:ext uri="{BB962C8B-B14F-4D97-AF65-F5344CB8AC3E}">
        <p14:creationId xmlns:p14="http://schemas.microsoft.com/office/powerpoint/2010/main" val="2750644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8E281-E9CA-322B-BC07-116CB7A5C7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3266EE-A250-8C39-1E80-A59DF929B0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8B5117-4EB5-1D0E-2917-0083EBB01B7A}"/>
              </a:ext>
            </a:extLst>
          </p:cNvPr>
          <p:cNvSpPr>
            <a:spLocks noGrp="1"/>
          </p:cNvSpPr>
          <p:nvPr>
            <p:ph type="dt" sz="half" idx="10"/>
          </p:nvPr>
        </p:nvSpPr>
        <p:spPr/>
        <p:txBody>
          <a:bodyPr/>
          <a:lstStyle/>
          <a:p>
            <a:fld id="{C65416C3-9B67-44EF-821E-06019D93D9F0}" type="datetimeFigureOut">
              <a:rPr lang="en-IN" smtClean="0"/>
              <a:t>01-10-2024</a:t>
            </a:fld>
            <a:endParaRPr lang="en-IN"/>
          </a:p>
        </p:txBody>
      </p:sp>
      <p:sp>
        <p:nvSpPr>
          <p:cNvPr id="5" name="Footer Placeholder 4">
            <a:extLst>
              <a:ext uri="{FF2B5EF4-FFF2-40B4-BE49-F238E27FC236}">
                <a16:creationId xmlns:a16="http://schemas.microsoft.com/office/drawing/2014/main" id="{C6574D5F-3A64-0841-3C2C-6AF83FADB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997EF-8F32-DE15-B091-D5D5E806398A}"/>
              </a:ext>
            </a:extLst>
          </p:cNvPr>
          <p:cNvSpPr>
            <a:spLocks noGrp="1"/>
          </p:cNvSpPr>
          <p:nvPr>
            <p:ph type="sldNum" sz="quarter" idx="12"/>
          </p:nvPr>
        </p:nvSpPr>
        <p:spPr/>
        <p:txBody>
          <a:bodyPr/>
          <a:lstStyle/>
          <a:p>
            <a:fld id="{A2C64666-3452-44B4-8715-1D43F84F7B6E}" type="slidenum">
              <a:rPr lang="en-IN" smtClean="0"/>
              <a:t>‹#›</a:t>
            </a:fld>
            <a:endParaRPr lang="en-IN"/>
          </a:p>
        </p:txBody>
      </p:sp>
    </p:spTree>
    <p:extLst>
      <p:ext uri="{BB962C8B-B14F-4D97-AF65-F5344CB8AC3E}">
        <p14:creationId xmlns:p14="http://schemas.microsoft.com/office/powerpoint/2010/main" val="166011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7572-7832-0F5D-15F3-1741BA258A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FABCD6-66DB-E134-7612-523B185AE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A4AD-C657-D304-5036-72C00A12258D}"/>
              </a:ext>
            </a:extLst>
          </p:cNvPr>
          <p:cNvSpPr>
            <a:spLocks noGrp="1"/>
          </p:cNvSpPr>
          <p:nvPr>
            <p:ph type="dt" sz="half" idx="10"/>
          </p:nvPr>
        </p:nvSpPr>
        <p:spPr/>
        <p:txBody>
          <a:bodyPr/>
          <a:lstStyle/>
          <a:p>
            <a:fld id="{C65416C3-9B67-44EF-821E-06019D93D9F0}" type="datetimeFigureOut">
              <a:rPr lang="en-IN" smtClean="0"/>
              <a:t>01-10-2024</a:t>
            </a:fld>
            <a:endParaRPr lang="en-IN"/>
          </a:p>
        </p:txBody>
      </p:sp>
      <p:sp>
        <p:nvSpPr>
          <p:cNvPr id="5" name="Footer Placeholder 4">
            <a:extLst>
              <a:ext uri="{FF2B5EF4-FFF2-40B4-BE49-F238E27FC236}">
                <a16:creationId xmlns:a16="http://schemas.microsoft.com/office/drawing/2014/main" id="{6020253F-C4D1-4753-118C-08CCAF6447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9F353D-BBB6-C29D-ED04-F4407366B9FD}"/>
              </a:ext>
            </a:extLst>
          </p:cNvPr>
          <p:cNvSpPr>
            <a:spLocks noGrp="1"/>
          </p:cNvSpPr>
          <p:nvPr>
            <p:ph type="sldNum" sz="quarter" idx="12"/>
          </p:nvPr>
        </p:nvSpPr>
        <p:spPr/>
        <p:txBody>
          <a:bodyPr/>
          <a:lstStyle/>
          <a:p>
            <a:fld id="{A2C64666-3452-44B4-8715-1D43F84F7B6E}" type="slidenum">
              <a:rPr lang="en-IN" smtClean="0"/>
              <a:t>‹#›</a:t>
            </a:fld>
            <a:endParaRPr lang="en-IN"/>
          </a:p>
        </p:txBody>
      </p:sp>
    </p:spTree>
    <p:extLst>
      <p:ext uri="{BB962C8B-B14F-4D97-AF65-F5344CB8AC3E}">
        <p14:creationId xmlns:p14="http://schemas.microsoft.com/office/powerpoint/2010/main" val="394756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FCAC-18B5-B8F4-95E2-F72F853BF6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3F676D-9B53-401A-12C7-E96737892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C877D6-034F-C201-4B71-D250E9B54935}"/>
              </a:ext>
            </a:extLst>
          </p:cNvPr>
          <p:cNvSpPr>
            <a:spLocks noGrp="1"/>
          </p:cNvSpPr>
          <p:nvPr>
            <p:ph type="dt" sz="half" idx="10"/>
          </p:nvPr>
        </p:nvSpPr>
        <p:spPr/>
        <p:txBody>
          <a:bodyPr/>
          <a:lstStyle/>
          <a:p>
            <a:fld id="{C65416C3-9B67-44EF-821E-06019D93D9F0}" type="datetimeFigureOut">
              <a:rPr lang="en-IN" smtClean="0"/>
              <a:t>01-10-2024</a:t>
            </a:fld>
            <a:endParaRPr lang="en-IN"/>
          </a:p>
        </p:txBody>
      </p:sp>
      <p:sp>
        <p:nvSpPr>
          <p:cNvPr id="5" name="Footer Placeholder 4">
            <a:extLst>
              <a:ext uri="{FF2B5EF4-FFF2-40B4-BE49-F238E27FC236}">
                <a16:creationId xmlns:a16="http://schemas.microsoft.com/office/drawing/2014/main" id="{692271AD-6AEB-F6DD-D4A5-E9C19CB6C6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DD9E28-1C3B-3525-459C-2F9D4FBF7ABA}"/>
              </a:ext>
            </a:extLst>
          </p:cNvPr>
          <p:cNvSpPr>
            <a:spLocks noGrp="1"/>
          </p:cNvSpPr>
          <p:nvPr>
            <p:ph type="sldNum" sz="quarter" idx="12"/>
          </p:nvPr>
        </p:nvSpPr>
        <p:spPr/>
        <p:txBody>
          <a:bodyPr/>
          <a:lstStyle/>
          <a:p>
            <a:fld id="{A2C64666-3452-44B4-8715-1D43F84F7B6E}" type="slidenum">
              <a:rPr lang="en-IN" smtClean="0"/>
              <a:t>‹#›</a:t>
            </a:fld>
            <a:endParaRPr lang="en-IN"/>
          </a:p>
        </p:txBody>
      </p:sp>
    </p:spTree>
    <p:extLst>
      <p:ext uri="{BB962C8B-B14F-4D97-AF65-F5344CB8AC3E}">
        <p14:creationId xmlns:p14="http://schemas.microsoft.com/office/powerpoint/2010/main" val="340603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F789-3E32-7D70-C595-C58EE5CEF2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78812D-0338-B36D-ADC5-A97E0B18E2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B826D2-09A4-552D-27B2-A5CE2BA7CB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75BEF8-FCA4-F39B-BBC3-43253F041CF7}"/>
              </a:ext>
            </a:extLst>
          </p:cNvPr>
          <p:cNvSpPr>
            <a:spLocks noGrp="1"/>
          </p:cNvSpPr>
          <p:nvPr>
            <p:ph type="dt" sz="half" idx="10"/>
          </p:nvPr>
        </p:nvSpPr>
        <p:spPr/>
        <p:txBody>
          <a:bodyPr/>
          <a:lstStyle/>
          <a:p>
            <a:fld id="{C65416C3-9B67-44EF-821E-06019D93D9F0}" type="datetimeFigureOut">
              <a:rPr lang="en-IN" smtClean="0"/>
              <a:t>01-10-2024</a:t>
            </a:fld>
            <a:endParaRPr lang="en-IN"/>
          </a:p>
        </p:txBody>
      </p:sp>
      <p:sp>
        <p:nvSpPr>
          <p:cNvPr id="6" name="Footer Placeholder 5">
            <a:extLst>
              <a:ext uri="{FF2B5EF4-FFF2-40B4-BE49-F238E27FC236}">
                <a16:creationId xmlns:a16="http://schemas.microsoft.com/office/drawing/2014/main" id="{5B78200F-1EAE-10F0-74BD-5C3199E348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261D3C-7BAD-0D89-0020-9CC85B9E6F76}"/>
              </a:ext>
            </a:extLst>
          </p:cNvPr>
          <p:cNvSpPr>
            <a:spLocks noGrp="1"/>
          </p:cNvSpPr>
          <p:nvPr>
            <p:ph type="sldNum" sz="quarter" idx="12"/>
          </p:nvPr>
        </p:nvSpPr>
        <p:spPr/>
        <p:txBody>
          <a:bodyPr/>
          <a:lstStyle/>
          <a:p>
            <a:fld id="{A2C64666-3452-44B4-8715-1D43F84F7B6E}" type="slidenum">
              <a:rPr lang="en-IN" smtClean="0"/>
              <a:t>‹#›</a:t>
            </a:fld>
            <a:endParaRPr lang="en-IN"/>
          </a:p>
        </p:txBody>
      </p:sp>
    </p:spTree>
    <p:extLst>
      <p:ext uri="{BB962C8B-B14F-4D97-AF65-F5344CB8AC3E}">
        <p14:creationId xmlns:p14="http://schemas.microsoft.com/office/powerpoint/2010/main" val="35835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1016-5553-BA23-77AA-05DE92C01A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F27EFF-C9B9-1CCE-DA03-1500466BC8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5BC93-733D-8A2F-FA1D-3D1380D2B0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FB5057-DFF1-7142-45DE-29F6A9978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556AA-3F10-AD0A-85DB-021D0510F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F4EE65-9CC5-3668-A9A3-2BBEAFF422E5}"/>
              </a:ext>
            </a:extLst>
          </p:cNvPr>
          <p:cNvSpPr>
            <a:spLocks noGrp="1"/>
          </p:cNvSpPr>
          <p:nvPr>
            <p:ph type="dt" sz="half" idx="10"/>
          </p:nvPr>
        </p:nvSpPr>
        <p:spPr/>
        <p:txBody>
          <a:bodyPr/>
          <a:lstStyle/>
          <a:p>
            <a:fld id="{C65416C3-9B67-44EF-821E-06019D93D9F0}" type="datetimeFigureOut">
              <a:rPr lang="en-IN" smtClean="0"/>
              <a:t>01-10-2024</a:t>
            </a:fld>
            <a:endParaRPr lang="en-IN"/>
          </a:p>
        </p:txBody>
      </p:sp>
      <p:sp>
        <p:nvSpPr>
          <p:cNvPr id="8" name="Footer Placeholder 7">
            <a:extLst>
              <a:ext uri="{FF2B5EF4-FFF2-40B4-BE49-F238E27FC236}">
                <a16:creationId xmlns:a16="http://schemas.microsoft.com/office/drawing/2014/main" id="{18E36CDD-EC7D-D6DC-6595-2BA35CA83E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D92F81-C9D4-5354-B703-713497F07E06}"/>
              </a:ext>
            </a:extLst>
          </p:cNvPr>
          <p:cNvSpPr>
            <a:spLocks noGrp="1"/>
          </p:cNvSpPr>
          <p:nvPr>
            <p:ph type="sldNum" sz="quarter" idx="12"/>
          </p:nvPr>
        </p:nvSpPr>
        <p:spPr/>
        <p:txBody>
          <a:bodyPr/>
          <a:lstStyle/>
          <a:p>
            <a:fld id="{A2C64666-3452-44B4-8715-1D43F84F7B6E}" type="slidenum">
              <a:rPr lang="en-IN" smtClean="0"/>
              <a:t>‹#›</a:t>
            </a:fld>
            <a:endParaRPr lang="en-IN"/>
          </a:p>
        </p:txBody>
      </p:sp>
    </p:spTree>
    <p:extLst>
      <p:ext uri="{BB962C8B-B14F-4D97-AF65-F5344CB8AC3E}">
        <p14:creationId xmlns:p14="http://schemas.microsoft.com/office/powerpoint/2010/main" val="9244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0274-7CD6-6E27-4AD8-8D815C62E6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BBBC57-67DA-E508-F786-2DFE356111FB}"/>
              </a:ext>
            </a:extLst>
          </p:cNvPr>
          <p:cNvSpPr>
            <a:spLocks noGrp="1"/>
          </p:cNvSpPr>
          <p:nvPr>
            <p:ph type="dt" sz="half" idx="10"/>
          </p:nvPr>
        </p:nvSpPr>
        <p:spPr/>
        <p:txBody>
          <a:bodyPr/>
          <a:lstStyle/>
          <a:p>
            <a:fld id="{C65416C3-9B67-44EF-821E-06019D93D9F0}" type="datetimeFigureOut">
              <a:rPr lang="en-IN" smtClean="0"/>
              <a:t>01-10-2024</a:t>
            </a:fld>
            <a:endParaRPr lang="en-IN"/>
          </a:p>
        </p:txBody>
      </p:sp>
      <p:sp>
        <p:nvSpPr>
          <p:cNvPr id="4" name="Footer Placeholder 3">
            <a:extLst>
              <a:ext uri="{FF2B5EF4-FFF2-40B4-BE49-F238E27FC236}">
                <a16:creationId xmlns:a16="http://schemas.microsoft.com/office/drawing/2014/main" id="{7D392C79-5C41-EFD0-7D7B-3441B45C5F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850AF1-2A87-FA6C-8459-93C2E388A56B}"/>
              </a:ext>
            </a:extLst>
          </p:cNvPr>
          <p:cNvSpPr>
            <a:spLocks noGrp="1"/>
          </p:cNvSpPr>
          <p:nvPr>
            <p:ph type="sldNum" sz="quarter" idx="12"/>
          </p:nvPr>
        </p:nvSpPr>
        <p:spPr/>
        <p:txBody>
          <a:bodyPr/>
          <a:lstStyle/>
          <a:p>
            <a:fld id="{A2C64666-3452-44B4-8715-1D43F84F7B6E}" type="slidenum">
              <a:rPr lang="en-IN" smtClean="0"/>
              <a:t>‹#›</a:t>
            </a:fld>
            <a:endParaRPr lang="en-IN"/>
          </a:p>
        </p:txBody>
      </p:sp>
    </p:spTree>
    <p:extLst>
      <p:ext uri="{BB962C8B-B14F-4D97-AF65-F5344CB8AC3E}">
        <p14:creationId xmlns:p14="http://schemas.microsoft.com/office/powerpoint/2010/main" val="19746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78B21-7D0C-3614-D8CA-1A66ED6AEE1B}"/>
              </a:ext>
            </a:extLst>
          </p:cNvPr>
          <p:cNvSpPr>
            <a:spLocks noGrp="1"/>
          </p:cNvSpPr>
          <p:nvPr>
            <p:ph type="dt" sz="half" idx="10"/>
          </p:nvPr>
        </p:nvSpPr>
        <p:spPr/>
        <p:txBody>
          <a:bodyPr/>
          <a:lstStyle/>
          <a:p>
            <a:fld id="{C65416C3-9B67-44EF-821E-06019D93D9F0}" type="datetimeFigureOut">
              <a:rPr lang="en-IN" smtClean="0"/>
              <a:t>01-10-2024</a:t>
            </a:fld>
            <a:endParaRPr lang="en-IN"/>
          </a:p>
        </p:txBody>
      </p:sp>
      <p:sp>
        <p:nvSpPr>
          <p:cNvPr id="3" name="Footer Placeholder 2">
            <a:extLst>
              <a:ext uri="{FF2B5EF4-FFF2-40B4-BE49-F238E27FC236}">
                <a16:creationId xmlns:a16="http://schemas.microsoft.com/office/drawing/2014/main" id="{53D93F12-DE42-073C-99C8-D786F32044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323614-0BAF-E941-47CD-7AF317F954C9}"/>
              </a:ext>
            </a:extLst>
          </p:cNvPr>
          <p:cNvSpPr>
            <a:spLocks noGrp="1"/>
          </p:cNvSpPr>
          <p:nvPr>
            <p:ph type="sldNum" sz="quarter" idx="12"/>
          </p:nvPr>
        </p:nvSpPr>
        <p:spPr/>
        <p:txBody>
          <a:bodyPr/>
          <a:lstStyle/>
          <a:p>
            <a:fld id="{A2C64666-3452-44B4-8715-1D43F84F7B6E}" type="slidenum">
              <a:rPr lang="en-IN" smtClean="0"/>
              <a:t>‹#›</a:t>
            </a:fld>
            <a:endParaRPr lang="en-IN"/>
          </a:p>
        </p:txBody>
      </p:sp>
    </p:spTree>
    <p:extLst>
      <p:ext uri="{BB962C8B-B14F-4D97-AF65-F5344CB8AC3E}">
        <p14:creationId xmlns:p14="http://schemas.microsoft.com/office/powerpoint/2010/main" val="429015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AF2B-C5EC-AA9E-C45A-8F02A74CE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91C4F6-3A08-2BB3-2BEA-C48EA8C4A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97CC45-44AF-D369-5BB0-B8451EE7C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5636B-69D6-C872-7D6A-312D6767CFD3}"/>
              </a:ext>
            </a:extLst>
          </p:cNvPr>
          <p:cNvSpPr>
            <a:spLocks noGrp="1"/>
          </p:cNvSpPr>
          <p:nvPr>
            <p:ph type="dt" sz="half" idx="10"/>
          </p:nvPr>
        </p:nvSpPr>
        <p:spPr/>
        <p:txBody>
          <a:bodyPr/>
          <a:lstStyle/>
          <a:p>
            <a:fld id="{C65416C3-9B67-44EF-821E-06019D93D9F0}" type="datetimeFigureOut">
              <a:rPr lang="en-IN" smtClean="0"/>
              <a:t>01-10-2024</a:t>
            </a:fld>
            <a:endParaRPr lang="en-IN"/>
          </a:p>
        </p:txBody>
      </p:sp>
      <p:sp>
        <p:nvSpPr>
          <p:cNvPr id="6" name="Footer Placeholder 5">
            <a:extLst>
              <a:ext uri="{FF2B5EF4-FFF2-40B4-BE49-F238E27FC236}">
                <a16:creationId xmlns:a16="http://schemas.microsoft.com/office/drawing/2014/main" id="{75F8DE1F-2895-258F-5C3A-17C13CC7DC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2A35C9-767B-4F0F-2FB6-C227F3D08574}"/>
              </a:ext>
            </a:extLst>
          </p:cNvPr>
          <p:cNvSpPr>
            <a:spLocks noGrp="1"/>
          </p:cNvSpPr>
          <p:nvPr>
            <p:ph type="sldNum" sz="quarter" idx="12"/>
          </p:nvPr>
        </p:nvSpPr>
        <p:spPr/>
        <p:txBody>
          <a:bodyPr/>
          <a:lstStyle/>
          <a:p>
            <a:fld id="{A2C64666-3452-44B4-8715-1D43F84F7B6E}" type="slidenum">
              <a:rPr lang="en-IN" smtClean="0"/>
              <a:t>‹#›</a:t>
            </a:fld>
            <a:endParaRPr lang="en-IN"/>
          </a:p>
        </p:txBody>
      </p:sp>
    </p:spTree>
    <p:extLst>
      <p:ext uri="{BB962C8B-B14F-4D97-AF65-F5344CB8AC3E}">
        <p14:creationId xmlns:p14="http://schemas.microsoft.com/office/powerpoint/2010/main" val="27432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8027-E4D5-B533-50B7-30ABFB187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8F9E3D-A73A-10DF-B4C1-79664F112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457591-1C7B-FB84-3460-6F2F66902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D36FB-6CDD-1DB9-F7EA-7416276FB3E3}"/>
              </a:ext>
            </a:extLst>
          </p:cNvPr>
          <p:cNvSpPr>
            <a:spLocks noGrp="1"/>
          </p:cNvSpPr>
          <p:nvPr>
            <p:ph type="dt" sz="half" idx="10"/>
          </p:nvPr>
        </p:nvSpPr>
        <p:spPr/>
        <p:txBody>
          <a:bodyPr/>
          <a:lstStyle/>
          <a:p>
            <a:fld id="{C65416C3-9B67-44EF-821E-06019D93D9F0}" type="datetimeFigureOut">
              <a:rPr lang="en-IN" smtClean="0"/>
              <a:t>01-10-2024</a:t>
            </a:fld>
            <a:endParaRPr lang="en-IN"/>
          </a:p>
        </p:txBody>
      </p:sp>
      <p:sp>
        <p:nvSpPr>
          <p:cNvPr id="6" name="Footer Placeholder 5">
            <a:extLst>
              <a:ext uri="{FF2B5EF4-FFF2-40B4-BE49-F238E27FC236}">
                <a16:creationId xmlns:a16="http://schemas.microsoft.com/office/drawing/2014/main" id="{7C03CF98-BE91-CD4D-A1CC-6CBF8566F5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F8F344-0779-9DF5-5828-3A0999E6B687}"/>
              </a:ext>
            </a:extLst>
          </p:cNvPr>
          <p:cNvSpPr>
            <a:spLocks noGrp="1"/>
          </p:cNvSpPr>
          <p:nvPr>
            <p:ph type="sldNum" sz="quarter" idx="12"/>
          </p:nvPr>
        </p:nvSpPr>
        <p:spPr/>
        <p:txBody>
          <a:bodyPr/>
          <a:lstStyle/>
          <a:p>
            <a:fld id="{A2C64666-3452-44B4-8715-1D43F84F7B6E}" type="slidenum">
              <a:rPr lang="en-IN" smtClean="0"/>
              <a:t>‹#›</a:t>
            </a:fld>
            <a:endParaRPr lang="en-IN"/>
          </a:p>
        </p:txBody>
      </p:sp>
    </p:spTree>
    <p:extLst>
      <p:ext uri="{BB962C8B-B14F-4D97-AF65-F5344CB8AC3E}">
        <p14:creationId xmlns:p14="http://schemas.microsoft.com/office/powerpoint/2010/main" val="311205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EF19F9-8D33-2970-DC4A-A74EBD113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B0FE3A-315E-4A9F-CEFB-D7880561C7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51833B-0B27-27F7-7418-4F5278032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416C3-9B67-44EF-821E-06019D93D9F0}" type="datetimeFigureOut">
              <a:rPr lang="en-IN" smtClean="0"/>
              <a:t>01-10-2024</a:t>
            </a:fld>
            <a:endParaRPr lang="en-IN"/>
          </a:p>
        </p:txBody>
      </p:sp>
      <p:sp>
        <p:nvSpPr>
          <p:cNvPr id="5" name="Footer Placeholder 4">
            <a:extLst>
              <a:ext uri="{FF2B5EF4-FFF2-40B4-BE49-F238E27FC236}">
                <a16:creationId xmlns:a16="http://schemas.microsoft.com/office/drawing/2014/main" id="{A6078A25-4ABD-8561-8528-7D98EF6DB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0F85FA-48D8-3530-6507-1A6F659EF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64666-3452-44B4-8715-1D43F84F7B6E}" type="slidenum">
              <a:rPr lang="en-IN" smtClean="0"/>
              <a:t>‹#›</a:t>
            </a:fld>
            <a:endParaRPr lang="en-IN"/>
          </a:p>
        </p:txBody>
      </p:sp>
    </p:spTree>
    <p:extLst>
      <p:ext uri="{BB962C8B-B14F-4D97-AF65-F5344CB8AC3E}">
        <p14:creationId xmlns:p14="http://schemas.microsoft.com/office/powerpoint/2010/main" val="3980219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AB5A89-82B8-0B7E-0250-2F0DCBE67664}"/>
              </a:ext>
            </a:extLst>
          </p:cNvPr>
          <p:cNvSpPr>
            <a:spLocks noGrp="1"/>
          </p:cNvSpPr>
          <p:nvPr>
            <p:ph type="title"/>
          </p:nvPr>
        </p:nvSpPr>
        <p:spPr/>
        <p:txBody>
          <a:bodyPr/>
          <a:lstStyle/>
          <a:p>
            <a:r>
              <a:rPr lang="en-IN" b="1" dirty="0"/>
              <a:t>                     </a:t>
            </a:r>
            <a:r>
              <a:rPr lang="en-IN" b="1" u="sng" dirty="0"/>
              <a:t>RECIPE FINDER WEBSITE</a:t>
            </a:r>
          </a:p>
        </p:txBody>
      </p:sp>
      <p:sp>
        <p:nvSpPr>
          <p:cNvPr id="5" name="Content Placeholder 4">
            <a:extLst>
              <a:ext uri="{FF2B5EF4-FFF2-40B4-BE49-F238E27FC236}">
                <a16:creationId xmlns:a16="http://schemas.microsoft.com/office/drawing/2014/main" id="{EB8130A5-D065-1405-CFC9-B560783B8FB7}"/>
              </a:ext>
            </a:extLst>
          </p:cNvPr>
          <p:cNvSpPr>
            <a:spLocks noGrp="1"/>
          </p:cNvSpPr>
          <p:nvPr>
            <p:ph idx="1"/>
          </p:nvPr>
        </p:nvSpPr>
        <p:spPr>
          <a:xfrm>
            <a:off x="838200" y="1474839"/>
            <a:ext cx="10515600" cy="5250425"/>
          </a:xfrm>
        </p:spPr>
        <p:txBody>
          <a:bodyPr>
            <a:normAutofit fontScale="92500" lnSpcReduction="20000"/>
          </a:bodyPr>
          <a:lstStyle/>
          <a:p>
            <a:pPr marL="0" indent="0">
              <a:buNone/>
            </a:pPr>
            <a:r>
              <a:rPr lang="en-IN" dirty="0"/>
              <a:t>                                                       </a:t>
            </a:r>
            <a:r>
              <a:rPr lang="en-IN" sz="1300" dirty="0"/>
              <a:t>A MINI PROJECT REPORT </a:t>
            </a:r>
          </a:p>
          <a:p>
            <a:pPr marL="0" indent="0">
              <a:buNone/>
            </a:pPr>
            <a:r>
              <a:rPr lang="en-IN" sz="1300" dirty="0"/>
              <a:t>                                                             	          	              	Submitted by</a:t>
            </a:r>
          </a:p>
          <a:p>
            <a:pPr marL="0" indent="0">
              <a:buNone/>
            </a:pPr>
            <a:r>
              <a:rPr lang="en-IN" sz="1300" dirty="0"/>
              <a:t>                                         		             	               	 Group:G22</a:t>
            </a:r>
          </a:p>
          <a:p>
            <a:pPr marL="0" indent="0">
              <a:buNone/>
            </a:pPr>
            <a:r>
              <a:rPr lang="en-IN" sz="1300" dirty="0"/>
              <a:t>                               		                      	          Saksham Bharat(2410991721)</a:t>
            </a:r>
          </a:p>
          <a:p>
            <a:pPr marL="0" indent="0">
              <a:buNone/>
            </a:pPr>
            <a:r>
              <a:rPr lang="en-IN" sz="1300" dirty="0"/>
              <a:t>                             		                                   Sargunjot Kaur (2410991723)</a:t>
            </a:r>
          </a:p>
          <a:p>
            <a:pPr marL="0" indent="0">
              <a:buNone/>
            </a:pPr>
            <a:r>
              <a:rPr lang="en-IN" sz="1300" dirty="0"/>
              <a:t>                             		                                   Siya Aggarwal(2410991730)      </a:t>
            </a:r>
          </a:p>
          <a:p>
            <a:pPr marL="0" indent="0">
              <a:buNone/>
            </a:pPr>
            <a:r>
              <a:rPr lang="en-IN" sz="1300" dirty="0"/>
              <a:t>                		                                     	  In partial fulfilment for the award of the  </a:t>
            </a:r>
          </a:p>
          <a:p>
            <a:pPr marL="0" indent="0">
              <a:buNone/>
            </a:pPr>
            <a:r>
              <a:rPr lang="en-IN" sz="1300" dirty="0"/>
              <a:t>                 		                           	              	degree of </a:t>
            </a:r>
          </a:p>
          <a:p>
            <a:pPr marL="0" indent="0">
              <a:buNone/>
            </a:pPr>
            <a:r>
              <a:rPr lang="en-IN" sz="1300" dirty="0"/>
              <a:t>                    			                    	            BACHELOR OF ENGEINEERING </a:t>
            </a:r>
          </a:p>
          <a:p>
            <a:pPr marL="0" indent="0">
              <a:buNone/>
            </a:pPr>
            <a:r>
              <a:rPr lang="en-IN" sz="1300" dirty="0"/>
              <a:t>                			                                        	         in</a:t>
            </a:r>
          </a:p>
          <a:p>
            <a:pPr marL="0" indent="0">
              <a:buNone/>
            </a:pPr>
            <a:r>
              <a:rPr lang="en-IN" sz="1300" dirty="0"/>
              <a:t>                       				               	        CSE   </a:t>
            </a:r>
          </a:p>
          <a:p>
            <a:pPr marL="0" indent="0">
              <a:buNone/>
            </a:pPr>
            <a:r>
              <a:rPr lang="en-IN" dirty="0"/>
              <a:t>	                                                                                                              </a:t>
            </a:r>
          </a:p>
          <a:p>
            <a:pPr marL="0" indent="0">
              <a:buNone/>
            </a:pPr>
            <a:r>
              <a:rPr lang="en-IN" dirty="0"/>
              <a:t>                                                      </a:t>
            </a:r>
          </a:p>
          <a:p>
            <a:pPr marL="0" indent="0">
              <a:buNone/>
            </a:pPr>
            <a:r>
              <a:rPr lang="en-IN" sz="1200" dirty="0"/>
              <a:t>                                                                                                                              </a:t>
            </a:r>
          </a:p>
          <a:p>
            <a:pPr marL="0" indent="0">
              <a:buNone/>
            </a:pPr>
            <a:r>
              <a:rPr lang="en-IN" sz="1200" dirty="0"/>
              <a:t>                                                                                                                                              CHITKARA  UNIVERSITY</a:t>
            </a:r>
          </a:p>
          <a:p>
            <a:pPr marL="0" indent="0">
              <a:buNone/>
            </a:pPr>
            <a:r>
              <a:rPr lang="en-IN" sz="1200" dirty="0"/>
              <a:t>                                                                                                                            CHANDIGARH-PATIALA NATIONAL HIGHWAY</a:t>
            </a:r>
          </a:p>
          <a:p>
            <a:pPr marL="0" indent="0">
              <a:buNone/>
            </a:pPr>
            <a:r>
              <a:rPr lang="en-IN" dirty="0"/>
              <a:t>                                                     </a:t>
            </a:r>
            <a:r>
              <a:rPr lang="en-IN" sz="1300" dirty="0"/>
              <a:t>RAJPURA(PATIALA) PUNJAB-140401(INDIA)</a:t>
            </a:r>
          </a:p>
          <a:p>
            <a:pPr marL="0" indent="0">
              <a:buNone/>
            </a:pPr>
            <a:r>
              <a:rPr lang="en-IN" sz="1300" dirty="0"/>
              <a:t>                                                                                                                                       Sept-Oct,2024</a:t>
            </a:r>
          </a:p>
        </p:txBody>
      </p:sp>
      <p:pic>
        <p:nvPicPr>
          <p:cNvPr id="7" name="Picture 6">
            <a:extLst>
              <a:ext uri="{FF2B5EF4-FFF2-40B4-BE49-F238E27FC236}">
                <a16:creationId xmlns:a16="http://schemas.microsoft.com/office/drawing/2014/main" id="{025D4F4E-9FFF-1AE3-E49A-203194E40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027" y="4370439"/>
            <a:ext cx="2981325" cy="1012722"/>
          </a:xfrm>
          <a:prstGeom prst="rect">
            <a:avLst/>
          </a:prstGeom>
        </p:spPr>
      </p:pic>
    </p:spTree>
    <p:extLst>
      <p:ext uri="{BB962C8B-B14F-4D97-AF65-F5344CB8AC3E}">
        <p14:creationId xmlns:p14="http://schemas.microsoft.com/office/powerpoint/2010/main" val="153576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98B6D2-2D47-4963-9474-B996C2EE0B2A}"/>
              </a:ext>
            </a:extLst>
          </p:cNvPr>
          <p:cNvSpPr txBox="1"/>
          <p:nvPr/>
        </p:nvSpPr>
        <p:spPr>
          <a:xfrm>
            <a:off x="973394" y="766916"/>
            <a:ext cx="9458632" cy="523220"/>
          </a:xfrm>
          <a:prstGeom prst="rect">
            <a:avLst/>
          </a:prstGeom>
          <a:noFill/>
        </p:spPr>
        <p:txBody>
          <a:bodyPr wrap="square" rtlCol="0">
            <a:spAutoFit/>
          </a:bodyPr>
          <a:lstStyle/>
          <a:p>
            <a:pPr marL="285750" indent="-285750">
              <a:buFont typeface="Wingdings" panose="05000000000000000000" pitchFamily="2" charset="2"/>
              <a:buChar char="Ø"/>
            </a:pPr>
            <a:r>
              <a:rPr lang="en-IN" dirty="0"/>
              <a:t> </a:t>
            </a:r>
            <a:r>
              <a:rPr lang="en-IN" sz="2800" dirty="0"/>
              <a:t>HTML CODES:</a:t>
            </a:r>
            <a:endParaRPr lang="en-IN" dirty="0"/>
          </a:p>
        </p:txBody>
      </p:sp>
      <p:pic>
        <p:nvPicPr>
          <p:cNvPr id="6" name="Picture 5">
            <a:extLst>
              <a:ext uri="{FF2B5EF4-FFF2-40B4-BE49-F238E27FC236}">
                <a16:creationId xmlns:a16="http://schemas.microsoft.com/office/drawing/2014/main" id="{3A0F1DA6-EA2C-CBF7-1968-D48C29BC7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394" y="1681316"/>
            <a:ext cx="10602390" cy="4935794"/>
          </a:xfrm>
          <a:prstGeom prst="rect">
            <a:avLst/>
          </a:prstGeom>
        </p:spPr>
      </p:pic>
    </p:spTree>
    <p:extLst>
      <p:ext uri="{BB962C8B-B14F-4D97-AF65-F5344CB8AC3E}">
        <p14:creationId xmlns:p14="http://schemas.microsoft.com/office/powerpoint/2010/main" val="190200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AE60FB-D730-50AF-8C05-E4AD3B902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51" y="334296"/>
            <a:ext cx="11139898" cy="6194323"/>
          </a:xfrm>
          <a:prstGeom prst="rect">
            <a:avLst/>
          </a:prstGeom>
        </p:spPr>
      </p:pic>
    </p:spTree>
    <p:extLst>
      <p:ext uri="{BB962C8B-B14F-4D97-AF65-F5344CB8AC3E}">
        <p14:creationId xmlns:p14="http://schemas.microsoft.com/office/powerpoint/2010/main" val="45536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83BD4F-FFC5-792D-774A-F7AE49460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32" y="253181"/>
            <a:ext cx="11680723" cy="6351638"/>
          </a:xfrm>
          <a:prstGeom prst="rect">
            <a:avLst/>
          </a:prstGeom>
        </p:spPr>
      </p:pic>
    </p:spTree>
    <p:extLst>
      <p:ext uri="{BB962C8B-B14F-4D97-AF65-F5344CB8AC3E}">
        <p14:creationId xmlns:p14="http://schemas.microsoft.com/office/powerpoint/2010/main" val="65536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4E3DF-8E89-305C-3A7C-CEAAB44CD123}"/>
              </a:ext>
            </a:extLst>
          </p:cNvPr>
          <p:cNvSpPr txBox="1"/>
          <p:nvPr/>
        </p:nvSpPr>
        <p:spPr>
          <a:xfrm>
            <a:off x="757084" y="727587"/>
            <a:ext cx="8278761"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t>CSS CODES:</a:t>
            </a:r>
          </a:p>
        </p:txBody>
      </p:sp>
      <p:pic>
        <p:nvPicPr>
          <p:cNvPr id="5" name="Picture 4">
            <a:extLst>
              <a:ext uri="{FF2B5EF4-FFF2-40B4-BE49-F238E27FC236}">
                <a16:creationId xmlns:a16="http://schemas.microsoft.com/office/drawing/2014/main" id="{EBA41451-5D17-7AC7-83BF-CE56685B2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19" y="1406012"/>
            <a:ext cx="11444749" cy="5181601"/>
          </a:xfrm>
          <a:prstGeom prst="rect">
            <a:avLst/>
          </a:prstGeom>
        </p:spPr>
      </p:pic>
    </p:spTree>
    <p:extLst>
      <p:ext uri="{BB962C8B-B14F-4D97-AF65-F5344CB8AC3E}">
        <p14:creationId xmlns:p14="http://schemas.microsoft.com/office/powerpoint/2010/main" val="314535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DD17F-9A6F-87CE-0EA9-9DE8E90C3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27" y="238431"/>
            <a:ext cx="11621728" cy="6381137"/>
          </a:xfrm>
          <a:prstGeom prst="rect">
            <a:avLst/>
          </a:prstGeom>
        </p:spPr>
      </p:pic>
    </p:spTree>
    <p:extLst>
      <p:ext uri="{BB962C8B-B14F-4D97-AF65-F5344CB8AC3E}">
        <p14:creationId xmlns:p14="http://schemas.microsoft.com/office/powerpoint/2010/main" val="2870878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BB70CA-1B23-4ABA-2039-EB84E2D10EDB}"/>
              </a:ext>
            </a:extLst>
          </p:cNvPr>
          <p:cNvSpPr txBox="1"/>
          <p:nvPr/>
        </p:nvSpPr>
        <p:spPr>
          <a:xfrm>
            <a:off x="481781" y="786581"/>
            <a:ext cx="9950245"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t>LOGIN PAGE:</a:t>
            </a:r>
          </a:p>
        </p:txBody>
      </p:sp>
      <p:pic>
        <p:nvPicPr>
          <p:cNvPr id="5" name="Picture 4">
            <a:extLst>
              <a:ext uri="{FF2B5EF4-FFF2-40B4-BE49-F238E27FC236}">
                <a16:creationId xmlns:a16="http://schemas.microsoft.com/office/drawing/2014/main" id="{0877A941-776C-5B3D-2C64-83C45E0B8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128" y="1309801"/>
            <a:ext cx="11239744" cy="5258148"/>
          </a:xfrm>
          <a:prstGeom prst="rect">
            <a:avLst/>
          </a:prstGeom>
        </p:spPr>
      </p:pic>
    </p:spTree>
    <p:extLst>
      <p:ext uri="{BB962C8B-B14F-4D97-AF65-F5344CB8AC3E}">
        <p14:creationId xmlns:p14="http://schemas.microsoft.com/office/powerpoint/2010/main" val="1059706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2E39B-697D-D36C-4325-5E0F9E04AD59}"/>
              </a:ext>
            </a:extLst>
          </p:cNvPr>
          <p:cNvSpPr txBox="1"/>
          <p:nvPr/>
        </p:nvSpPr>
        <p:spPr>
          <a:xfrm>
            <a:off x="658761" y="727587"/>
            <a:ext cx="11385755"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t>HOMEPAGE OF WEBSITE:</a:t>
            </a:r>
          </a:p>
        </p:txBody>
      </p:sp>
      <p:pic>
        <p:nvPicPr>
          <p:cNvPr id="4" name="Picture 3">
            <a:extLst>
              <a:ext uri="{FF2B5EF4-FFF2-40B4-BE49-F238E27FC236}">
                <a16:creationId xmlns:a16="http://schemas.microsoft.com/office/drawing/2014/main" id="{F9E861F3-14FF-EE54-842D-C26408F22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29" y="1250807"/>
            <a:ext cx="11700388" cy="5366303"/>
          </a:xfrm>
          <a:prstGeom prst="rect">
            <a:avLst/>
          </a:prstGeom>
        </p:spPr>
      </p:pic>
    </p:spTree>
    <p:extLst>
      <p:ext uri="{BB962C8B-B14F-4D97-AF65-F5344CB8AC3E}">
        <p14:creationId xmlns:p14="http://schemas.microsoft.com/office/powerpoint/2010/main" val="1414078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0CA1-2241-5035-B80D-DCACEFA6A62E}"/>
              </a:ext>
            </a:extLst>
          </p:cNvPr>
          <p:cNvSpPr>
            <a:spLocks noGrp="1"/>
          </p:cNvSpPr>
          <p:nvPr>
            <p:ph type="title"/>
          </p:nvPr>
        </p:nvSpPr>
        <p:spPr/>
        <p:txBody>
          <a:bodyPr/>
          <a:lstStyle/>
          <a:p>
            <a:r>
              <a:rPr lang="en-IN" dirty="0"/>
              <a:t>                   </a:t>
            </a:r>
            <a:r>
              <a:rPr lang="en-IN" b="1" u="sng" dirty="0"/>
              <a:t>CONCLUSION</a:t>
            </a:r>
            <a:endParaRPr lang="en-IN" dirty="0"/>
          </a:p>
        </p:txBody>
      </p:sp>
      <p:sp>
        <p:nvSpPr>
          <p:cNvPr id="10" name="TextBox 9">
            <a:extLst>
              <a:ext uri="{FF2B5EF4-FFF2-40B4-BE49-F238E27FC236}">
                <a16:creationId xmlns:a16="http://schemas.microsoft.com/office/drawing/2014/main" id="{898C88A9-4BDA-559A-61FE-7F2E029D147E}"/>
              </a:ext>
            </a:extLst>
          </p:cNvPr>
          <p:cNvSpPr txBox="1"/>
          <p:nvPr/>
        </p:nvSpPr>
        <p:spPr>
          <a:xfrm>
            <a:off x="1514168" y="2388501"/>
            <a:ext cx="8003458" cy="1569660"/>
          </a:xfrm>
          <a:prstGeom prst="rect">
            <a:avLst/>
          </a:prstGeom>
          <a:noFill/>
        </p:spPr>
        <p:txBody>
          <a:bodyPr wrap="square">
            <a:spAutoFit/>
          </a:bodyPr>
          <a:lstStyle/>
          <a:p>
            <a:r>
              <a:rPr lang="en-IN" sz="1200" dirty="0"/>
              <a:t>In conclusion, the Recipe Finder website stands out as a comprehensive and user-centric platform designed to enhance the cooking experience for users of all backgrounds. Its user-friendly interface ensures that even those with minimal tech skills can navigate the site effortlessly. The real-time updates keep the recipe database fresh and relevant, while mobile compatibility allows for convenient access on various devices. Customization features empower users to tailor recipes to their preferences and available ingredients, promoting creativity in the kitchen. Additionally, the provision of nutritional information supports healthier cooking choices, and the diverse range of cuisine options caters to a wide array of tastes. Together, these features create a rich and engaging environment, making the Recipe Finder an essential resource for anyone looking to explore new recipes and improve their culinary skills.</a:t>
            </a:r>
          </a:p>
        </p:txBody>
      </p:sp>
    </p:spTree>
    <p:extLst>
      <p:ext uri="{BB962C8B-B14F-4D97-AF65-F5344CB8AC3E}">
        <p14:creationId xmlns:p14="http://schemas.microsoft.com/office/powerpoint/2010/main" val="4264350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3AD6-FEC3-CB6C-1759-AB29AE1D0CEF}"/>
              </a:ext>
            </a:extLst>
          </p:cNvPr>
          <p:cNvSpPr>
            <a:spLocks noGrp="1"/>
          </p:cNvSpPr>
          <p:nvPr>
            <p:ph type="title"/>
          </p:nvPr>
        </p:nvSpPr>
        <p:spPr/>
        <p:txBody>
          <a:bodyPr/>
          <a:lstStyle/>
          <a:p>
            <a:r>
              <a:rPr lang="en-IN" dirty="0"/>
              <a:t>                    </a:t>
            </a:r>
            <a:r>
              <a:rPr lang="en-IN" b="1" u="sng" dirty="0"/>
              <a:t>REFERENCES</a:t>
            </a:r>
            <a:endParaRPr lang="en-IN" dirty="0"/>
          </a:p>
        </p:txBody>
      </p:sp>
      <p:sp>
        <p:nvSpPr>
          <p:cNvPr id="3" name="Content Placeholder 2">
            <a:extLst>
              <a:ext uri="{FF2B5EF4-FFF2-40B4-BE49-F238E27FC236}">
                <a16:creationId xmlns:a16="http://schemas.microsoft.com/office/drawing/2014/main" id="{4B410556-ED4A-D329-2F69-078D992C5A20}"/>
              </a:ext>
            </a:extLst>
          </p:cNvPr>
          <p:cNvSpPr>
            <a:spLocks noGrp="1"/>
          </p:cNvSpPr>
          <p:nvPr>
            <p:ph idx="1"/>
          </p:nvPr>
        </p:nvSpPr>
        <p:spPr>
          <a:xfrm>
            <a:off x="1632154" y="1825625"/>
            <a:ext cx="7246375" cy="4388362"/>
          </a:xfrm>
        </p:spPr>
        <p:txBody>
          <a:bodyPr>
            <a:normAutofit/>
          </a:bodyPr>
          <a:lstStyle/>
          <a:p>
            <a:pPr marL="0" indent="0">
              <a:buNone/>
            </a:pPr>
            <a:r>
              <a:rPr lang="en-IN" dirty="0"/>
              <a:t> </a:t>
            </a:r>
          </a:p>
          <a:p>
            <a:pPr>
              <a:buFont typeface="Wingdings" panose="05000000000000000000" pitchFamily="2" charset="2"/>
              <a:buChar char="v"/>
            </a:pPr>
            <a:r>
              <a:rPr lang="en-IN" dirty="0"/>
              <a:t>  </a:t>
            </a:r>
            <a:r>
              <a:rPr lang="en-IN" sz="2000" dirty="0"/>
              <a:t>GOOGLE</a:t>
            </a:r>
          </a:p>
          <a:p>
            <a:pPr>
              <a:buFont typeface="Wingdings" panose="05000000000000000000" pitchFamily="2" charset="2"/>
              <a:buChar char="v"/>
            </a:pPr>
            <a:r>
              <a:rPr lang="en-IN" sz="2000" dirty="0"/>
              <a:t>  FOODPAIR</a:t>
            </a:r>
          </a:p>
          <a:p>
            <a:pPr>
              <a:buFont typeface="Wingdings" panose="05000000000000000000" pitchFamily="2" charset="2"/>
              <a:buChar char="v"/>
            </a:pPr>
            <a:r>
              <a:rPr lang="en-IN" sz="2000" dirty="0"/>
              <a:t>  YOUTUBE</a:t>
            </a:r>
          </a:p>
          <a:p>
            <a:pPr>
              <a:buFont typeface="Wingdings" panose="05000000000000000000" pitchFamily="2" charset="2"/>
              <a:buChar char="v"/>
            </a:pPr>
            <a:r>
              <a:rPr lang="en-IN" sz="2000" dirty="0"/>
              <a:t>  CHATGPT</a:t>
            </a:r>
          </a:p>
          <a:p>
            <a:pPr>
              <a:buFont typeface="Wingdings" panose="05000000000000000000" pitchFamily="2" charset="2"/>
              <a:buChar char="v"/>
            </a:pPr>
            <a:r>
              <a:rPr lang="en-IN" sz="2000" dirty="0"/>
              <a:t>  SUPERCOOK</a:t>
            </a:r>
          </a:p>
          <a:p>
            <a:pPr marL="0" indent="0">
              <a:buNone/>
            </a:pPr>
            <a:r>
              <a:rPr lang="en-IN" sz="2000" dirty="0"/>
              <a:t>  </a:t>
            </a:r>
            <a:endParaRPr lang="en-IN" dirty="0"/>
          </a:p>
        </p:txBody>
      </p:sp>
    </p:spTree>
    <p:extLst>
      <p:ext uri="{BB962C8B-B14F-4D97-AF65-F5344CB8AC3E}">
        <p14:creationId xmlns:p14="http://schemas.microsoft.com/office/powerpoint/2010/main" val="1330029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 You Card With Fall Leaves Stock Image - Image of leafs, season ...">
            <a:extLst>
              <a:ext uri="{FF2B5EF4-FFF2-40B4-BE49-F238E27FC236}">
                <a16:creationId xmlns:a16="http://schemas.microsoft.com/office/drawing/2014/main" id="{F59A65B9-4820-E9FA-7F4C-7D8BB1739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4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CE67-CAF0-D765-300D-59007C4F5912}"/>
              </a:ext>
            </a:extLst>
          </p:cNvPr>
          <p:cNvSpPr>
            <a:spLocks noGrp="1"/>
          </p:cNvSpPr>
          <p:nvPr>
            <p:ph type="title"/>
          </p:nvPr>
        </p:nvSpPr>
        <p:spPr/>
        <p:txBody>
          <a:bodyPr/>
          <a:lstStyle/>
          <a:p>
            <a:r>
              <a:rPr lang="en-IN" dirty="0"/>
              <a:t>                           </a:t>
            </a:r>
            <a:r>
              <a:rPr lang="en-IN" b="1" u="sng" dirty="0"/>
              <a:t>ABSTRACT</a:t>
            </a:r>
          </a:p>
        </p:txBody>
      </p:sp>
      <p:sp>
        <p:nvSpPr>
          <p:cNvPr id="3" name="Content Placeholder 2">
            <a:extLst>
              <a:ext uri="{FF2B5EF4-FFF2-40B4-BE49-F238E27FC236}">
                <a16:creationId xmlns:a16="http://schemas.microsoft.com/office/drawing/2014/main" id="{6F48D3BB-C956-5A20-0257-C7E317565D7F}"/>
              </a:ext>
            </a:extLst>
          </p:cNvPr>
          <p:cNvSpPr>
            <a:spLocks noGrp="1"/>
          </p:cNvSpPr>
          <p:nvPr>
            <p:ph idx="1"/>
          </p:nvPr>
        </p:nvSpPr>
        <p:spPr>
          <a:xfrm>
            <a:off x="3038168" y="1825624"/>
            <a:ext cx="5417574" cy="3808259"/>
          </a:xfrm>
        </p:spPr>
        <p:txBody>
          <a:bodyPr>
            <a:normAutofit/>
          </a:bodyPr>
          <a:lstStyle/>
          <a:p>
            <a:pPr marL="0" indent="0">
              <a:buNone/>
            </a:pPr>
            <a:endParaRPr lang="en-US" dirty="0"/>
          </a:p>
          <a:p>
            <a:pPr marL="0" indent="0">
              <a:buNone/>
            </a:pPr>
            <a:r>
              <a:rPr lang="en-US" dirty="0"/>
              <a:t>      </a:t>
            </a:r>
            <a:r>
              <a:rPr lang="en-US" sz="1400" dirty="0"/>
              <a:t>“The Recipe Finder website” is a user-centric platform designed to simplify the culinary experience for home cooks and food enthusiasts. By leveraging an intuitive search engine, the site allows users to explore a diverse database of recipes based on ingredients, dietary preferences, cuisine types, and cooking techniques. With features such as personalized meal planning, step-by-step cooking guides, and user-generated reviews, the platform fosters a vibrant community of food lovers. The Recipe Finder aims to inspire creativity in the kitchen, reduce food waste by promoting the use of available ingredients, and accommodate various dietary needs. Through its seamless design and robust functionality, the website transforms the way individuals discover, share, and enjoy recipes, making cooking accessible and enjoyable for everyone</a:t>
            </a:r>
            <a:r>
              <a:rPr lang="en-US" sz="1200" dirty="0"/>
              <a:t>.</a:t>
            </a:r>
            <a:endParaRPr lang="en-IN" sz="1200" dirty="0"/>
          </a:p>
        </p:txBody>
      </p:sp>
    </p:spTree>
    <p:extLst>
      <p:ext uri="{BB962C8B-B14F-4D97-AF65-F5344CB8AC3E}">
        <p14:creationId xmlns:p14="http://schemas.microsoft.com/office/powerpoint/2010/main" val="66776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8624-FA74-23FE-9FA1-FDE6981CF0D7}"/>
              </a:ext>
            </a:extLst>
          </p:cNvPr>
          <p:cNvSpPr>
            <a:spLocks noGrp="1"/>
          </p:cNvSpPr>
          <p:nvPr>
            <p:ph type="title"/>
          </p:nvPr>
        </p:nvSpPr>
        <p:spPr/>
        <p:txBody>
          <a:bodyPr/>
          <a:lstStyle/>
          <a:p>
            <a:r>
              <a:rPr lang="en-IN" dirty="0"/>
              <a:t>                   </a:t>
            </a:r>
            <a:r>
              <a:rPr lang="en-IN" b="1" u="sng" dirty="0"/>
              <a:t>TABLE OF CONTENT</a:t>
            </a:r>
            <a:endParaRPr lang="en-IN" dirty="0"/>
          </a:p>
        </p:txBody>
      </p:sp>
      <p:graphicFrame>
        <p:nvGraphicFramePr>
          <p:cNvPr id="4" name="Content Placeholder 3">
            <a:extLst>
              <a:ext uri="{FF2B5EF4-FFF2-40B4-BE49-F238E27FC236}">
                <a16:creationId xmlns:a16="http://schemas.microsoft.com/office/drawing/2014/main" id="{4B49E856-680F-2403-7B1C-8CDF994E5C2A}"/>
              </a:ext>
            </a:extLst>
          </p:cNvPr>
          <p:cNvGraphicFramePr>
            <a:graphicFrameLocks noGrp="1"/>
          </p:cNvGraphicFramePr>
          <p:nvPr>
            <p:ph idx="1"/>
            <p:extLst>
              <p:ext uri="{D42A27DB-BD31-4B8C-83A1-F6EECF244321}">
                <p14:modId xmlns:p14="http://schemas.microsoft.com/office/powerpoint/2010/main" val="1663041381"/>
              </p:ext>
            </p:extLst>
          </p:nvPr>
        </p:nvGraphicFramePr>
        <p:xfrm>
          <a:off x="838200" y="1514167"/>
          <a:ext cx="10515597" cy="5093109"/>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482568992"/>
                    </a:ext>
                  </a:extLst>
                </a:gridCol>
                <a:gridCol w="3505199">
                  <a:extLst>
                    <a:ext uri="{9D8B030D-6E8A-4147-A177-3AD203B41FA5}">
                      <a16:colId xmlns:a16="http://schemas.microsoft.com/office/drawing/2014/main" val="2592634912"/>
                    </a:ext>
                  </a:extLst>
                </a:gridCol>
                <a:gridCol w="3505199">
                  <a:extLst>
                    <a:ext uri="{9D8B030D-6E8A-4147-A177-3AD203B41FA5}">
                      <a16:colId xmlns:a16="http://schemas.microsoft.com/office/drawing/2014/main" val="4205526491"/>
                    </a:ext>
                  </a:extLst>
                </a:gridCol>
              </a:tblGrid>
              <a:tr h="565901">
                <a:tc>
                  <a:txBody>
                    <a:bodyPr/>
                    <a:lstStyle/>
                    <a:p>
                      <a:r>
                        <a:rPr lang="en-IN" dirty="0"/>
                        <a:t>Sr . No.</a:t>
                      </a:r>
                    </a:p>
                  </a:txBody>
                  <a:tcPr/>
                </a:tc>
                <a:tc>
                  <a:txBody>
                    <a:bodyPr/>
                    <a:lstStyle/>
                    <a:p>
                      <a:r>
                        <a:rPr lang="en-IN" dirty="0"/>
                        <a:t>Sections</a:t>
                      </a:r>
                    </a:p>
                  </a:txBody>
                  <a:tcPr/>
                </a:tc>
                <a:tc>
                  <a:txBody>
                    <a:bodyPr/>
                    <a:lstStyle/>
                    <a:p>
                      <a:r>
                        <a:rPr lang="en-IN" dirty="0"/>
                        <a:t>Page No.</a:t>
                      </a:r>
                    </a:p>
                  </a:txBody>
                  <a:tcPr/>
                </a:tc>
                <a:extLst>
                  <a:ext uri="{0D108BD9-81ED-4DB2-BD59-A6C34878D82A}">
                    <a16:rowId xmlns:a16="http://schemas.microsoft.com/office/drawing/2014/main" val="2543156367"/>
                  </a:ext>
                </a:extLst>
              </a:tr>
              <a:tr h="565901">
                <a:tc>
                  <a:txBody>
                    <a:bodyPr/>
                    <a:lstStyle/>
                    <a:p>
                      <a:r>
                        <a:rPr lang="en-IN" dirty="0"/>
                        <a:t>1.</a:t>
                      </a:r>
                    </a:p>
                  </a:txBody>
                  <a:tcPr/>
                </a:tc>
                <a:tc>
                  <a:txBody>
                    <a:bodyPr/>
                    <a:lstStyle/>
                    <a:p>
                      <a:r>
                        <a:rPr lang="en-IN" dirty="0"/>
                        <a:t>Introduction</a:t>
                      </a:r>
                    </a:p>
                  </a:txBody>
                  <a:tcPr/>
                </a:tc>
                <a:tc>
                  <a:txBody>
                    <a:bodyPr/>
                    <a:lstStyle/>
                    <a:p>
                      <a:r>
                        <a:rPr lang="en-IN" dirty="0"/>
                        <a:t>4</a:t>
                      </a:r>
                    </a:p>
                  </a:txBody>
                  <a:tcPr/>
                </a:tc>
                <a:extLst>
                  <a:ext uri="{0D108BD9-81ED-4DB2-BD59-A6C34878D82A}">
                    <a16:rowId xmlns:a16="http://schemas.microsoft.com/office/drawing/2014/main" val="3028568216"/>
                  </a:ext>
                </a:extLst>
              </a:tr>
              <a:tr h="565901">
                <a:tc>
                  <a:txBody>
                    <a:bodyPr/>
                    <a:lstStyle/>
                    <a:p>
                      <a:r>
                        <a:rPr lang="en-IN" dirty="0"/>
                        <a:t>2.</a:t>
                      </a:r>
                    </a:p>
                  </a:txBody>
                  <a:tcPr/>
                </a:tc>
                <a:tc>
                  <a:txBody>
                    <a:bodyPr/>
                    <a:lstStyle/>
                    <a:p>
                      <a:r>
                        <a:rPr lang="en-IN" dirty="0"/>
                        <a:t>Problem Statement</a:t>
                      </a:r>
                    </a:p>
                  </a:txBody>
                  <a:tcPr/>
                </a:tc>
                <a:tc>
                  <a:txBody>
                    <a:bodyPr/>
                    <a:lstStyle/>
                    <a:p>
                      <a:r>
                        <a:rPr lang="en-IN" dirty="0"/>
                        <a:t>5-6</a:t>
                      </a:r>
                    </a:p>
                  </a:txBody>
                  <a:tcPr/>
                </a:tc>
                <a:extLst>
                  <a:ext uri="{0D108BD9-81ED-4DB2-BD59-A6C34878D82A}">
                    <a16:rowId xmlns:a16="http://schemas.microsoft.com/office/drawing/2014/main" val="386000774"/>
                  </a:ext>
                </a:extLst>
              </a:tr>
              <a:tr h="565901">
                <a:tc>
                  <a:txBody>
                    <a:bodyPr/>
                    <a:lstStyle/>
                    <a:p>
                      <a:r>
                        <a:rPr lang="en-IN" dirty="0"/>
                        <a:t>3.</a:t>
                      </a:r>
                    </a:p>
                  </a:txBody>
                  <a:tcPr/>
                </a:tc>
                <a:tc>
                  <a:txBody>
                    <a:bodyPr/>
                    <a:lstStyle/>
                    <a:p>
                      <a:r>
                        <a:rPr lang="en-IN" dirty="0"/>
                        <a:t>Scope</a:t>
                      </a:r>
                    </a:p>
                  </a:txBody>
                  <a:tcPr/>
                </a:tc>
                <a:tc>
                  <a:txBody>
                    <a:bodyPr/>
                    <a:lstStyle/>
                    <a:p>
                      <a:r>
                        <a:rPr lang="en-IN" dirty="0"/>
                        <a:t>7</a:t>
                      </a:r>
                    </a:p>
                  </a:txBody>
                  <a:tcPr/>
                </a:tc>
                <a:extLst>
                  <a:ext uri="{0D108BD9-81ED-4DB2-BD59-A6C34878D82A}">
                    <a16:rowId xmlns:a16="http://schemas.microsoft.com/office/drawing/2014/main" val="3229992518"/>
                  </a:ext>
                </a:extLst>
              </a:tr>
              <a:tr h="565901">
                <a:tc>
                  <a:txBody>
                    <a:bodyPr/>
                    <a:lstStyle/>
                    <a:p>
                      <a:r>
                        <a:rPr lang="en-IN" dirty="0"/>
                        <a:t>4.</a:t>
                      </a:r>
                    </a:p>
                  </a:txBody>
                  <a:tcPr/>
                </a:tc>
                <a:tc>
                  <a:txBody>
                    <a:bodyPr/>
                    <a:lstStyle/>
                    <a:p>
                      <a:r>
                        <a:rPr lang="en-IN" dirty="0"/>
                        <a:t>Key Features</a:t>
                      </a:r>
                    </a:p>
                  </a:txBody>
                  <a:tcPr/>
                </a:tc>
                <a:tc>
                  <a:txBody>
                    <a:bodyPr/>
                    <a:lstStyle/>
                    <a:p>
                      <a:r>
                        <a:rPr lang="en-IN" dirty="0"/>
                        <a:t>8</a:t>
                      </a:r>
                    </a:p>
                  </a:txBody>
                  <a:tcPr/>
                </a:tc>
                <a:extLst>
                  <a:ext uri="{0D108BD9-81ED-4DB2-BD59-A6C34878D82A}">
                    <a16:rowId xmlns:a16="http://schemas.microsoft.com/office/drawing/2014/main" val="2959212527"/>
                  </a:ext>
                </a:extLst>
              </a:tr>
              <a:tr h="565901">
                <a:tc>
                  <a:txBody>
                    <a:bodyPr/>
                    <a:lstStyle/>
                    <a:p>
                      <a:r>
                        <a:rPr lang="en-IN" dirty="0"/>
                        <a:t>5.</a:t>
                      </a:r>
                    </a:p>
                  </a:txBody>
                  <a:tcPr/>
                </a:tc>
                <a:tc>
                  <a:txBody>
                    <a:bodyPr/>
                    <a:lstStyle/>
                    <a:p>
                      <a:r>
                        <a:rPr lang="en-IN" dirty="0"/>
                        <a:t>Project Highlights</a:t>
                      </a:r>
                    </a:p>
                  </a:txBody>
                  <a:tcPr/>
                </a:tc>
                <a:tc>
                  <a:txBody>
                    <a:bodyPr/>
                    <a:lstStyle/>
                    <a:p>
                      <a:r>
                        <a:rPr lang="en-IN" dirty="0"/>
                        <a:t>9-16</a:t>
                      </a:r>
                    </a:p>
                  </a:txBody>
                  <a:tcPr/>
                </a:tc>
                <a:extLst>
                  <a:ext uri="{0D108BD9-81ED-4DB2-BD59-A6C34878D82A}">
                    <a16:rowId xmlns:a16="http://schemas.microsoft.com/office/drawing/2014/main" val="2834388970"/>
                  </a:ext>
                </a:extLst>
              </a:tr>
              <a:tr h="565901">
                <a:tc>
                  <a:txBody>
                    <a:bodyPr/>
                    <a:lstStyle/>
                    <a:p>
                      <a:r>
                        <a:rPr lang="en-IN" dirty="0"/>
                        <a:t>6.</a:t>
                      </a:r>
                    </a:p>
                  </a:txBody>
                  <a:tcPr/>
                </a:tc>
                <a:tc>
                  <a:txBody>
                    <a:bodyPr/>
                    <a:lstStyle/>
                    <a:p>
                      <a:r>
                        <a:rPr lang="en-IN" dirty="0"/>
                        <a:t>Conclusions</a:t>
                      </a:r>
                    </a:p>
                  </a:txBody>
                  <a:tcPr/>
                </a:tc>
                <a:tc>
                  <a:txBody>
                    <a:bodyPr/>
                    <a:lstStyle/>
                    <a:p>
                      <a:r>
                        <a:rPr lang="en-IN" dirty="0"/>
                        <a:t>17</a:t>
                      </a:r>
                    </a:p>
                  </a:txBody>
                  <a:tcPr/>
                </a:tc>
                <a:extLst>
                  <a:ext uri="{0D108BD9-81ED-4DB2-BD59-A6C34878D82A}">
                    <a16:rowId xmlns:a16="http://schemas.microsoft.com/office/drawing/2014/main" val="3588920143"/>
                  </a:ext>
                </a:extLst>
              </a:tr>
              <a:tr h="565901">
                <a:tc>
                  <a:txBody>
                    <a:bodyPr/>
                    <a:lstStyle/>
                    <a:p>
                      <a:r>
                        <a:rPr lang="en-IN" dirty="0"/>
                        <a:t>7.</a:t>
                      </a:r>
                    </a:p>
                  </a:txBody>
                  <a:tcPr/>
                </a:tc>
                <a:tc>
                  <a:txBody>
                    <a:bodyPr/>
                    <a:lstStyle/>
                    <a:p>
                      <a:r>
                        <a:rPr lang="en-IN" dirty="0"/>
                        <a:t>References</a:t>
                      </a:r>
                    </a:p>
                  </a:txBody>
                  <a:tcPr/>
                </a:tc>
                <a:tc>
                  <a:txBody>
                    <a:bodyPr/>
                    <a:lstStyle/>
                    <a:p>
                      <a:r>
                        <a:rPr lang="en-IN" dirty="0"/>
                        <a:t>18</a:t>
                      </a:r>
                    </a:p>
                  </a:txBody>
                  <a:tcPr/>
                </a:tc>
                <a:extLst>
                  <a:ext uri="{0D108BD9-81ED-4DB2-BD59-A6C34878D82A}">
                    <a16:rowId xmlns:a16="http://schemas.microsoft.com/office/drawing/2014/main" val="2973154018"/>
                  </a:ext>
                </a:extLst>
              </a:tr>
              <a:tr h="565901">
                <a:tc>
                  <a:txBody>
                    <a:bodyPr/>
                    <a:lstStyle/>
                    <a:p>
                      <a:r>
                        <a:rPr lang="en-IN" dirty="0"/>
                        <a:t>8.</a:t>
                      </a:r>
                    </a:p>
                  </a:txBody>
                  <a:tcPr/>
                </a:tc>
                <a:tc>
                  <a:txBody>
                    <a:bodyPr/>
                    <a:lstStyle/>
                    <a:p>
                      <a:r>
                        <a:rPr lang="en-IN" dirty="0"/>
                        <a:t>Thank You</a:t>
                      </a:r>
                    </a:p>
                  </a:txBody>
                  <a:tcPr/>
                </a:tc>
                <a:tc>
                  <a:txBody>
                    <a:bodyPr/>
                    <a:lstStyle/>
                    <a:p>
                      <a:r>
                        <a:rPr lang="en-IN" dirty="0"/>
                        <a:t>19</a:t>
                      </a:r>
                    </a:p>
                  </a:txBody>
                  <a:tcPr/>
                </a:tc>
                <a:extLst>
                  <a:ext uri="{0D108BD9-81ED-4DB2-BD59-A6C34878D82A}">
                    <a16:rowId xmlns:a16="http://schemas.microsoft.com/office/drawing/2014/main" val="3285515145"/>
                  </a:ext>
                </a:extLst>
              </a:tr>
            </a:tbl>
          </a:graphicData>
        </a:graphic>
      </p:graphicFrame>
    </p:spTree>
    <p:extLst>
      <p:ext uri="{BB962C8B-B14F-4D97-AF65-F5344CB8AC3E}">
        <p14:creationId xmlns:p14="http://schemas.microsoft.com/office/powerpoint/2010/main" val="197699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84AF-4D5B-6136-3166-7CD7C092DA21}"/>
              </a:ext>
            </a:extLst>
          </p:cNvPr>
          <p:cNvSpPr>
            <a:spLocks noGrp="1"/>
          </p:cNvSpPr>
          <p:nvPr>
            <p:ph type="title"/>
          </p:nvPr>
        </p:nvSpPr>
        <p:spPr/>
        <p:txBody>
          <a:bodyPr/>
          <a:lstStyle/>
          <a:p>
            <a:r>
              <a:rPr lang="en-IN" b="1" dirty="0"/>
              <a:t>                      </a:t>
            </a:r>
            <a:r>
              <a:rPr lang="en-IN" b="1" u="sng" dirty="0"/>
              <a:t>INTRODUCTION</a:t>
            </a:r>
            <a:endParaRPr lang="en-IN" b="1" dirty="0"/>
          </a:p>
        </p:txBody>
      </p:sp>
      <p:sp>
        <p:nvSpPr>
          <p:cNvPr id="3" name="Content Placeholder 2">
            <a:extLst>
              <a:ext uri="{FF2B5EF4-FFF2-40B4-BE49-F238E27FC236}">
                <a16:creationId xmlns:a16="http://schemas.microsoft.com/office/drawing/2014/main" id="{7E2DB5E6-26FF-B259-1DED-CB4C5451D059}"/>
              </a:ext>
            </a:extLst>
          </p:cNvPr>
          <p:cNvSpPr>
            <a:spLocks noGrp="1"/>
          </p:cNvSpPr>
          <p:nvPr>
            <p:ph idx="1"/>
          </p:nvPr>
        </p:nvSpPr>
        <p:spPr>
          <a:xfrm>
            <a:off x="1553497" y="1376517"/>
            <a:ext cx="8504903" cy="5240594"/>
          </a:xfrm>
        </p:spPr>
        <p:txBody>
          <a:bodyPr>
            <a:normAutofit fontScale="92500" lnSpcReduction="20000"/>
          </a:bodyPr>
          <a:lstStyle/>
          <a:p>
            <a:pPr marL="0" indent="0">
              <a:buNone/>
            </a:pPr>
            <a:endParaRPr lang="en-IN" b="1" dirty="0"/>
          </a:p>
          <a:p>
            <a:r>
              <a:rPr lang="en-IN" b="1" dirty="0"/>
              <a:t> </a:t>
            </a:r>
            <a:r>
              <a:rPr lang="en-IN" sz="1300" dirty="0"/>
              <a:t>The website “ MEALMAP” is basically a recipe finder website which discovers a world of flavours with our extensive collection of recipes from various cuisines , designed to inspire your culinary creativity.</a:t>
            </a:r>
          </a:p>
          <a:p>
            <a:endParaRPr lang="en-IN" sz="1300" dirty="0"/>
          </a:p>
          <a:p>
            <a:r>
              <a:rPr lang="en-US" sz="1300" dirty="0"/>
              <a:t>  Easily find recipes based on ingredients, dietary restrictions, cooking time, and meal types, making meal prep efficient and enjoyable.</a:t>
            </a:r>
          </a:p>
          <a:p>
            <a:endParaRPr lang="en-IN" sz="1300" dirty="0"/>
          </a:p>
          <a:p>
            <a:r>
              <a:rPr lang="en-US" sz="1300" dirty="0"/>
              <a:t>  Receive tailored recipe suggestions based on your preferences and past cooking experiences, ensuring you always find something you'll love</a:t>
            </a:r>
          </a:p>
          <a:p>
            <a:endParaRPr lang="en-IN" sz="1300" dirty="0"/>
          </a:p>
          <a:p>
            <a:r>
              <a:rPr lang="en-US" sz="1300" dirty="0"/>
              <a:t>  Navigate our website effortlessly with an intuitive design that makes browsing and searching for recipes a breeze.</a:t>
            </a:r>
          </a:p>
          <a:p>
            <a:endParaRPr lang="en-US" sz="1300" dirty="0"/>
          </a:p>
          <a:p>
            <a:pPr marL="342900" indent="-342900">
              <a:buFont typeface="Arial" panose="020B0604020202020204" pitchFamily="34" charset="0"/>
              <a:buChar char="•"/>
            </a:pPr>
            <a:r>
              <a:rPr lang="en-US" sz="1300" dirty="0"/>
              <a:t>Utilize our meal planner feature to organize your weekly meals, create shopping lists, and streamline your cooking routine.</a:t>
            </a:r>
          </a:p>
          <a:p>
            <a:pPr marL="342900" indent="-342900">
              <a:buFont typeface="Arial" panose="020B0604020202020204" pitchFamily="34" charset="0"/>
              <a:buChar char="•"/>
            </a:pPr>
            <a:endParaRPr lang="en-US" sz="1300" dirty="0"/>
          </a:p>
          <a:p>
            <a:pPr marL="342900" indent="-342900">
              <a:buFont typeface="Arial" panose="020B0604020202020204" pitchFamily="34" charset="0"/>
              <a:buChar char="•"/>
            </a:pPr>
            <a:r>
              <a:rPr lang="en-US" sz="1300" dirty="0"/>
              <a:t>Access detailed instructions and cooking tips for each recipe, ensuring that even novice cooks can create delicious dishes with confidence.</a:t>
            </a:r>
          </a:p>
          <a:p>
            <a:pPr marL="342900" indent="-342900">
              <a:buFont typeface="Arial" panose="020B0604020202020204" pitchFamily="34" charset="0"/>
              <a:buChar char="•"/>
            </a:pPr>
            <a:endParaRPr lang="en-US" sz="1300" dirty="0"/>
          </a:p>
          <a:p>
            <a:pPr marL="342900" indent="-342900">
              <a:buFont typeface="Arial" panose="020B0604020202020204" pitchFamily="34" charset="0"/>
              <a:buChar char="•"/>
            </a:pPr>
            <a:r>
              <a:rPr lang="en-US" sz="1300" dirty="0"/>
              <a:t>Join a vibrant community of food enthusiasts, share your own recipes, and exchange tips and reviews with fellow cooks.</a:t>
            </a:r>
          </a:p>
          <a:p>
            <a:pPr marL="342900" indent="-342900">
              <a:buFont typeface="Arial" panose="020B0604020202020204" pitchFamily="34" charset="0"/>
              <a:buChar char="•"/>
            </a:pPr>
            <a:endParaRPr lang="en-US" sz="1300" dirty="0"/>
          </a:p>
          <a:p>
            <a:pPr marL="342900" indent="-342900">
              <a:buFont typeface="Arial" panose="020B0604020202020204" pitchFamily="34" charset="0"/>
              <a:buChar char="•"/>
            </a:pPr>
            <a:r>
              <a:rPr lang="en-US" sz="1300" dirty="0"/>
              <a:t>Stay updated with seasonal ingredients and popular recipes to keep your meals fresh and exciting throughout the year.</a:t>
            </a:r>
          </a:p>
          <a:p>
            <a:endParaRPr lang="en-IN" sz="1200" dirty="0"/>
          </a:p>
        </p:txBody>
      </p:sp>
    </p:spTree>
    <p:extLst>
      <p:ext uri="{BB962C8B-B14F-4D97-AF65-F5344CB8AC3E}">
        <p14:creationId xmlns:p14="http://schemas.microsoft.com/office/powerpoint/2010/main" val="416707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8400-4385-1ED1-2053-95E1E4BA984C}"/>
              </a:ext>
            </a:extLst>
          </p:cNvPr>
          <p:cNvSpPr>
            <a:spLocks noGrp="1"/>
          </p:cNvSpPr>
          <p:nvPr>
            <p:ph type="title"/>
          </p:nvPr>
        </p:nvSpPr>
        <p:spPr/>
        <p:txBody>
          <a:bodyPr/>
          <a:lstStyle/>
          <a:p>
            <a:r>
              <a:rPr lang="en-IN" dirty="0"/>
              <a:t>                </a:t>
            </a:r>
            <a:r>
              <a:rPr lang="en-IN" b="1" u="sng" dirty="0"/>
              <a:t>PROBLEM STATEMENT</a:t>
            </a:r>
            <a:endParaRPr lang="en-IN" u="sng" dirty="0"/>
          </a:p>
        </p:txBody>
      </p:sp>
      <p:sp>
        <p:nvSpPr>
          <p:cNvPr id="3" name="Content Placeholder 2">
            <a:extLst>
              <a:ext uri="{FF2B5EF4-FFF2-40B4-BE49-F238E27FC236}">
                <a16:creationId xmlns:a16="http://schemas.microsoft.com/office/drawing/2014/main" id="{E5FC066D-7395-5AAD-9611-0CD75054AFCC}"/>
              </a:ext>
            </a:extLst>
          </p:cNvPr>
          <p:cNvSpPr>
            <a:spLocks noGrp="1"/>
          </p:cNvSpPr>
          <p:nvPr>
            <p:ph idx="1"/>
          </p:nvPr>
        </p:nvSpPr>
        <p:spPr/>
        <p:txBody>
          <a:bodyPr/>
          <a:lstStyle/>
          <a:p>
            <a:pPr marL="0" indent="0">
              <a:buNone/>
            </a:pPr>
            <a:endParaRPr lang="en-IN" dirty="0"/>
          </a:p>
          <a:p>
            <a:pPr>
              <a:buFont typeface="Wingdings" panose="05000000000000000000" pitchFamily="2" charset="2"/>
              <a:buChar char="q"/>
            </a:pPr>
            <a:r>
              <a:rPr lang="en-US" sz="1200" b="1" i="1" u="sng" dirty="0"/>
              <a:t>   </a:t>
            </a:r>
            <a:r>
              <a:rPr lang="en-US" sz="1400" b="1" i="1" u="sng" dirty="0"/>
              <a:t>Ingredient Waste</a:t>
            </a:r>
            <a:r>
              <a:rPr lang="en-US" sz="1400" dirty="0"/>
              <a:t>: Many users struggle to find recipes that utilize leftover or available ingredients, leading to unnecessary food waste.</a:t>
            </a:r>
          </a:p>
          <a:p>
            <a:pPr>
              <a:buFont typeface="Wingdings" panose="05000000000000000000" pitchFamily="2" charset="2"/>
              <a:buChar char="q"/>
            </a:pPr>
            <a:endParaRPr lang="en-US" sz="1400" dirty="0"/>
          </a:p>
          <a:p>
            <a:pPr>
              <a:buFont typeface="Wingdings" panose="05000000000000000000" pitchFamily="2" charset="2"/>
              <a:buChar char="q"/>
            </a:pPr>
            <a:r>
              <a:rPr lang="en-US" sz="1400" b="1" i="1" u="sng" dirty="0"/>
              <a:t>Dietary Restrictions</a:t>
            </a:r>
            <a:r>
              <a:rPr lang="en-US" sz="1400" dirty="0"/>
              <a:t>: Individuals with specific dietary needs (e.g., vegan, gluten-free) often find it challenging to locate suitable recipes, limiting their cooking options</a:t>
            </a:r>
            <a:r>
              <a:rPr lang="en-US" sz="1050" dirty="0"/>
              <a:t>.</a:t>
            </a:r>
          </a:p>
          <a:p>
            <a:pPr>
              <a:buFont typeface="Wingdings" panose="05000000000000000000" pitchFamily="2" charset="2"/>
              <a:buChar char="q"/>
            </a:pPr>
            <a:endParaRPr lang="en-US" sz="1050" dirty="0"/>
          </a:p>
          <a:p>
            <a:pPr>
              <a:buFont typeface="Wingdings" panose="05000000000000000000" pitchFamily="2" charset="2"/>
              <a:buChar char="q"/>
            </a:pPr>
            <a:r>
              <a:rPr lang="en-US" sz="1400" b="1" i="1" u="sng" dirty="0"/>
              <a:t>Overwhelming Choices: </a:t>
            </a:r>
            <a:r>
              <a:rPr lang="en-US" sz="1400" dirty="0"/>
              <a:t>The vast number of recipes available online can overwhelm users, making it difficult to find quick and easy meal solutions that fit their preferences.</a:t>
            </a:r>
          </a:p>
          <a:p>
            <a:pPr>
              <a:buFont typeface="Wingdings" panose="05000000000000000000" pitchFamily="2" charset="2"/>
              <a:buChar char="q"/>
            </a:pPr>
            <a:endParaRPr lang="en-US" sz="1400" dirty="0"/>
          </a:p>
          <a:p>
            <a:pPr>
              <a:buFont typeface="Wingdings" panose="05000000000000000000" pitchFamily="2" charset="2"/>
              <a:buChar char="q"/>
            </a:pPr>
            <a:r>
              <a:rPr lang="en-US" sz="1400" b="1" i="1" u="sng" dirty="0"/>
              <a:t>Lack of Meal Planning</a:t>
            </a:r>
            <a:r>
              <a:rPr lang="en-US" sz="1400" dirty="0"/>
              <a:t>: Users often face challenges in planning their meals for the week, resulting in last-minute cooking decisions that can be unhealthy or unbalanced.</a:t>
            </a:r>
          </a:p>
          <a:p>
            <a:pPr>
              <a:buFont typeface="Wingdings" panose="05000000000000000000" pitchFamily="2" charset="2"/>
              <a:buChar char="q"/>
            </a:pPr>
            <a:endParaRPr lang="en-US" sz="1400" dirty="0"/>
          </a:p>
          <a:p>
            <a:pPr>
              <a:buFont typeface="Wingdings" panose="05000000000000000000" pitchFamily="2" charset="2"/>
              <a:buChar char="q"/>
            </a:pPr>
            <a:r>
              <a:rPr lang="en-US" sz="1400" b="1" i="1" u="sng" dirty="0"/>
              <a:t>Inconsistent Nutritional Information</a:t>
            </a:r>
            <a:r>
              <a:rPr lang="en-US" sz="1400" i="1" u="sng" dirty="0"/>
              <a:t>: </a:t>
            </a:r>
            <a:r>
              <a:rPr lang="en-US" sz="1400" dirty="0"/>
              <a:t>Many recipes lack reliable nutritional details, making it difficult for users to make informed choices about their meals</a:t>
            </a:r>
            <a:r>
              <a:rPr lang="en-US" sz="1050" dirty="0"/>
              <a:t>.</a:t>
            </a:r>
            <a:endParaRPr lang="en-IN" sz="1400" dirty="0"/>
          </a:p>
        </p:txBody>
      </p:sp>
    </p:spTree>
    <p:extLst>
      <p:ext uri="{BB962C8B-B14F-4D97-AF65-F5344CB8AC3E}">
        <p14:creationId xmlns:p14="http://schemas.microsoft.com/office/powerpoint/2010/main" val="295488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E2E46B-6BD4-1669-1AD9-D1A24228C1BB}"/>
              </a:ext>
            </a:extLst>
          </p:cNvPr>
          <p:cNvSpPr txBox="1"/>
          <p:nvPr/>
        </p:nvSpPr>
        <p:spPr>
          <a:xfrm>
            <a:off x="422787" y="924232"/>
            <a:ext cx="11080955" cy="2677656"/>
          </a:xfrm>
          <a:prstGeom prst="rect">
            <a:avLst/>
          </a:prstGeom>
          <a:noFill/>
        </p:spPr>
        <p:txBody>
          <a:bodyPr wrap="square" rtlCol="0">
            <a:spAutoFit/>
          </a:bodyPr>
          <a:lstStyle/>
          <a:p>
            <a:pPr marL="285750" indent="-285750">
              <a:buFont typeface="Wingdings" panose="05000000000000000000" pitchFamily="2" charset="2"/>
              <a:buChar char="q"/>
            </a:pPr>
            <a:r>
              <a:rPr lang="en-US" sz="1400" b="1" i="1" u="sng" dirty="0"/>
              <a:t>Limited Community Engagement</a:t>
            </a:r>
            <a:r>
              <a:rPr lang="en-US" sz="1400" dirty="0"/>
              <a:t>: Users may miss out on valuable feedback and inspiration from other home cooks due to a lack of interactive features like reviews and recipe sharing.</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400" b="1" i="1" u="sng" dirty="0"/>
              <a:t>Complex Cooking Instructions</a:t>
            </a:r>
            <a:r>
              <a:rPr lang="en-US" sz="1400" dirty="0"/>
              <a:t>: Some recipes may contain unclear or overly complicated instructions, discouraging novice cooks from trying new dishes.</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400" b="1" i="1" u="sng" dirty="0"/>
              <a:t>Device Accessibility</a:t>
            </a:r>
            <a:r>
              <a:rPr lang="en-US" sz="1400" i="1" u="sng" dirty="0"/>
              <a:t>: </a:t>
            </a:r>
            <a:r>
              <a:rPr lang="en-US" sz="1400" dirty="0"/>
              <a:t>Users may struggle to access recipes conveniently while cooking due to non-mobile-friendly designs, hindering their cooking experience.</a:t>
            </a:r>
          </a:p>
          <a:p>
            <a:pPr marL="285750" indent="-285750">
              <a:buFont typeface="Wingdings" panose="05000000000000000000" pitchFamily="2" charset="2"/>
              <a:buChar char="q"/>
            </a:pPr>
            <a:endParaRPr lang="en-US" sz="1400" dirty="0"/>
          </a:p>
          <a:p>
            <a:endParaRPr lang="en-IN" sz="1400" dirty="0"/>
          </a:p>
        </p:txBody>
      </p:sp>
    </p:spTree>
    <p:extLst>
      <p:ext uri="{BB962C8B-B14F-4D97-AF65-F5344CB8AC3E}">
        <p14:creationId xmlns:p14="http://schemas.microsoft.com/office/powerpoint/2010/main" val="314490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FAB5-4080-E9E4-3192-1E6911AB712D}"/>
              </a:ext>
            </a:extLst>
          </p:cNvPr>
          <p:cNvSpPr>
            <a:spLocks noGrp="1"/>
          </p:cNvSpPr>
          <p:nvPr>
            <p:ph type="title"/>
          </p:nvPr>
        </p:nvSpPr>
        <p:spPr/>
        <p:txBody>
          <a:bodyPr/>
          <a:lstStyle/>
          <a:p>
            <a:r>
              <a:rPr lang="en-IN" dirty="0"/>
              <a:t>                             </a:t>
            </a:r>
            <a:r>
              <a:rPr lang="en-IN" b="1" u="sng" dirty="0"/>
              <a:t>SCOPE</a:t>
            </a:r>
            <a:endParaRPr lang="en-IN" b="1" dirty="0"/>
          </a:p>
        </p:txBody>
      </p:sp>
      <p:sp>
        <p:nvSpPr>
          <p:cNvPr id="3" name="Content Placeholder 2">
            <a:extLst>
              <a:ext uri="{FF2B5EF4-FFF2-40B4-BE49-F238E27FC236}">
                <a16:creationId xmlns:a16="http://schemas.microsoft.com/office/drawing/2014/main" id="{D18A27B3-6642-B409-AACA-F512449A7460}"/>
              </a:ext>
            </a:extLst>
          </p:cNvPr>
          <p:cNvSpPr>
            <a:spLocks noGrp="1"/>
          </p:cNvSpPr>
          <p:nvPr>
            <p:ph idx="1"/>
          </p:nvPr>
        </p:nvSpPr>
        <p:spPr>
          <a:xfrm>
            <a:off x="2359742" y="1690688"/>
            <a:ext cx="7039897" cy="3304099"/>
          </a:xfrm>
        </p:spPr>
        <p:txBody>
          <a:bodyPr>
            <a:normAutofit/>
          </a:bodyPr>
          <a:lstStyle/>
          <a:p>
            <a:pPr marL="0" indent="0">
              <a:buNone/>
            </a:pPr>
            <a:endParaRPr lang="en-US" dirty="0"/>
          </a:p>
          <a:p>
            <a:pPr marL="0" indent="0">
              <a:buNone/>
            </a:pPr>
            <a:r>
              <a:rPr lang="en-US" sz="1300" dirty="0"/>
              <a:t>      The scope of the Recipe Finder website encompasses a wide range of features designed to enhance the cooking experience for users of all skill levels. It offers a comprehensive database of recipes from various cuisines and dietary preferences, allowing users to search for meals based on available ingredients or specific dietary needs like vegan or gluten-free. Users can create meal plans and shopping lists, making grocery shopping more efficient.</a:t>
            </a:r>
          </a:p>
          <a:p>
            <a:pPr marL="0" indent="0">
              <a:buNone/>
            </a:pPr>
            <a:r>
              <a:rPr lang="en-US" sz="1300" dirty="0"/>
              <a:t> The website fosters community engagement by enabling users to share their own recipes, rate and review dishes, and participate in discussions.</a:t>
            </a:r>
          </a:p>
          <a:p>
            <a:pPr marL="0" indent="0">
              <a:buNone/>
            </a:pPr>
            <a:r>
              <a:rPr lang="en-US" sz="1300" dirty="0"/>
              <a:t> Additionally, it includes seasonal and themed collections for inspiration, as well as cooking tutorials and nutritional information to help users make informed choices. With a mobile-friendly design, the Recipe Finder website aims to be an accessible and versatile resource, making cooking enjoyable and easy for everyone.</a:t>
            </a:r>
            <a:endParaRPr lang="en-IN" sz="1300" dirty="0"/>
          </a:p>
        </p:txBody>
      </p:sp>
    </p:spTree>
    <p:extLst>
      <p:ext uri="{BB962C8B-B14F-4D97-AF65-F5344CB8AC3E}">
        <p14:creationId xmlns:p14="http://schemas.microsoft.com/office/powerpoint/2010/main" val="376302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B226-C7B6-D478-E4CE-6D7CA4014E4A}"/>
              </a:ext>
            </a:extLst>
          </p:cNvPr>
          <p:cNvSpPr>
            <a:spLocks noGrp="1"/>
          </p:cNvSpPr>
          <p:nvPr>
            <p:ph type="title"/>
          </p:nvPr>
        </p:nvSpPr>
        <p:spPr/>
        <p:txBody>
          <a:bodyPr/>
          <a:lstStyle/>
          <a:p>
            <a:r>
              <a:rPr lang="en-IN" dirty="0"/>
              <a:t>                       </a:t>
            </a:r>
            <a:r>
              <a:rPr lang="en-IN" b="1" u="sng" dirty="0"/>
              <a:t>KEY FEATURES</a:t>
            </a:r>
          </a:p>
        </p:txBody>
      </p:sp>
      <p:sp>
        <p:nvSpPr>
          <p:cNvPr id="3" name="Content Placeholder 2">
            <a:extLst>
              <a:ext uri="{FF2B5EF4-FFF2-40B4-BE49-F238E27FC236}">
                <a16:creationId xmlns:a16="http://schemas.microsoft.com/office/drawing/2014/main" id="{06A9443D-4359-118C-4878-A184025C8673}"/>
              </a:ext>
            </a:extLst>
          </p:cNvPr>
          <p:cNvSpPr>
            <a:spLocks noGrp="1"/>
          </p:cNvSpPr>
          <p:nvPr>
            <p:ph idx="1"/>
          </p:nvPr>
        </p:nvSpPr>
        <p:spPr>
          <a:xfrm>
            <a:off x="2369574" y="1602658"/>
            <a:ext cx="6695768" cy="4994787"/>
          </a:xfrm>
        </p:spPr>
        <p:txBody>
          <a:bodyPr/>
          <a:lstStyle/>
          <a:p>
            <a:pPr marL="914400" lvl="2" indent="0">
              <a:buNone/>
            </a:pPr>
            <a:endParaRPr lang="en-IN" dirty="0"/>
          </a:p>
          <a:p>
            <a:pPr marL="0" indent="0">
              <a:buNone/>
            </a:pPr>
            <a:r>
              <a:rPr lang="en-IN" sz="1200" u="sng" dirty="0">
                <a:solidFill>
                  <a:schemeClr val="tx1"/>
                </a:solidFill>
              </a:rPr>
              <a:t>SEARCH FUNCTIONALITY</a:t>
            </a:r>
            <a:r>
              <a:rPr lang="en-IN" sz="1200" dirty="0">
                <a:solidFill>
                  <a:schemeClr val="tx1"/>
                </a:solidFill>
              </a:rPr>
              <a:t>:   Here you can find recipes by entering ingredients, cuisine types or dietary preferences. </a:t>
            </a:r>
            <a:r>
              <a:rPr lang="en-IN" sz="1200" u="sng" dirty="0">
                <a:solidFill>
                  <a:schemeClr val="tx1"/>
                </a:solidFill>
              </a:rPr>
              <a:t>Example</a:t>
            </a:r>
            <a:r>
              <a:rPr lang="en-IN" sz="1200" dirty="0">
                <a:solidFill>
                  <a:schemeClr val="tx1"/>
                </a:solidFill>
              </a:rPr>
              <a:t>:</a:t>
            </a:r>
            <a:r>
              <a:rPr lang="en-IN" sz="1200" strike="sngStrike" dirty="0">
                <a:solidFill>
                  <a:schemeClr val="tx1"/>
                </a:solidFill>
              </a:rPr>
              <a:t> </a:t>
            </a:r>
            <a:r>
              <a:rPr lang="en-IN" sz="1200" dirty="0">
                <a:solidFill>
                  <a:schemeClr val="tx1"/>
                </a:solidFill>
              </a:rPr>
              <a:t>Search for ‘vegetarian pasta’ or ‘gluten-free desserts.’</a:t>
            </a:r>
          </a:p>
          <a:p>
            <a:pPr marL="0" indent="0">
              <a:buNone/>
            </a:pPr>
            <a:endParaRPr lang="en-IN" sz="1200" dirty="0">
              <a:solidFill>
                <a:schemeClr val="tx1"/>
              </a:solidFill>
            </a:endParaRPr>
          </a:p>
          <a:p>
            <a:pPr marL="0" indent="0">
              <a:buNone/>
            </a:pPr>
            <a:r>
              <a:rPr lang="en-IN" sz="1200" u="sng" dirty="0"/>
              <a:t>USER REVIEWS</a:t>
            </a:r>
            <a:r>
              <a:rPr lang="en-IN" sz="1200" dirty="0"/>
              <a:t>: </a:t>
            </a:r>
            <a:r>
              <a:rPr lang="en-IN" sz="1200" dirty="0">
                <a:solidFill>
                  <a:schemeClr val="tx1"/>
                </a:solidFill>
              </a:rPr>
              <a:t>Here you can also read other user reviews to find the best recipes. </a:t>
            </a:r>
            <a:r>
              <a:rPr lang="en-IN" sz="1200" u="sng" dirty="0">
                <a:solidFill>
                  <a:schemeClr val="tx1"/>
                </a:solidFill>
              </a:rPr>
              <a:t>Example:-</a:t>
            </a:r>
            <a:r>
              <a:rPr lang="en-IN" sz="1200" dirty="0">
                <a:solidFill>
                  <a:schemeClr val="tx1"/>
                </a:solidFill>
              </a:rPr>
              <a:t> “This chocolate cake recipe is amazing! Easy to follow and delicious.” Review from  user of recipe finder.</a:t>
            </a:r>
          </a:p>
          <a:p>
            <a:pPr marL="0" indent="0">
              <a:buNone/>
            </a:pPr>
            <a:endParaRPr lang="en-IN" sz="1200" dirty="0">
              <a:solidFill>
                <a:schemeClr val="tx1"/>
              </a:solidFill>
            </a:endParaRPr>
          </a:p>
          <a:p>
            <a:pPr marL="0" indent="0">
              <a:buNone/>
            </a:pPr>
            <a:r>
              <a:rPr lang="en-IN" sz="1200" u="sng" dirty="0"/>
              <a:t>PERSONAL RECOMMENDATIONS :  </a:t>
            </a:r>
            <a:r>
              <a:rPr lang="en-IN" sz="1200" dirty="0">
                <a:solidFill>
                  <a:schemeClr val="tx1"/>
                </a:solidFill>
              </a:rPr>
              <a:t>Here you can also get suggestions based on your previous searchers and saved recipes. </a:t>
            </a:r>
            <a:r>
              <a:rPr lang="en-IN" sz="1200" u="sng" dirty="0">
                <a:solidFill>
                  <a:schemeClr val="tx1"/>
                </a:solidFill>
              </a:rPr>
              <a:t>Example: </a:t>
            </a:r>
            <a:r>
              <a:rPr lang="en-IN" sz="1200" dirty="0">
                <a:solidFill>
                  <a:schemeClr val="tx1"/>
                </a:solidFill>
              </a:rPr>
              <a:t>“Since you liked the chicken curry, you might enjoy these other Indian</a:t>
            </a:r>
            <a:r>
              <a:rPr lang="en-IN" sz="1200" dirty="0"/>
              <a:t> </a:t>
            </a:r>
            <a:r>
              <a:rPr lang="en-IN" sz="1200" dirty="0">
                <a:solidFill>
                  <a:schemeClr val="tx1"/>
                </a:solidFill>
              </a:rPr>
              <a:t>dishes.</a:t>
            </a:r>
          </a:p>
          <a:p>
            <a:pPr marL="0" indent="0">
              <a:buNone/>
            </a:pPr>
            <a:endParaRPr lang="en-IN" sz="1200" u="sng" dirty="0"/>
          </a:p>
          <a:p>
            <a:pPr marL="0" indent="0">
              <a:buNone/>
            </a:pPr>
            <a:r>
              <a:rPr lang="en-IN" sz="1200" u="sng" dirty="0"/>
              <a:t>CUISINE FILTER </a:t>
            </a:r>
            <a:r>
              <a:rPr lang="en-IN" sz="1200" dirty="0"/>
              <a:t>:  Allow users to explore recipes from various cuisines around the world. </a:t>
            </a:r>
            <a:r>
              <a:rPr lang="en-IN" sz="1200" u="sng" dirty="0"/>
              <a:t>Example:-</a:t>
            </a:r>
            <a:r>
              <a:rPr lang="en-IN" sz="1200" dirty="0"/>
              <a:t>  search cuisines from different countries and try them like Italian , Indian etc.</a:t>
            </a:r>
          </a:p>
          <a:p>
            <a:pPr marL="0" indent="0">
              <a:buNone/>
            </a:pPr>
            <a:endParaRPr lang="en-IN" sz="1200" dirty="0"/>
          </a:p>
          <a:p>
            <a:pPr marL="0" indent="0">
              <a:buNone/>
            </a:pPr>
            <a:r>
              <a:rPr lang="en-IN" sz="1200" u="sng" dirty="0"/>
              <a:t>RESPONSIVE DESIGN:</a:t>
            </a:r>
            <a:r>
              <a:rPr lang="en-IN" sz="1200" dirty="0"/>
              <a:t> Ensure the website is mobile friendly for easy access and usability on any device.</a:t>
            </a:r>
          </a:p>
          <a:p>
            <a:pPr marL="0" indent="0">
              <a:buNone/>
            </a:pPr>
            <a:endParaRPr lang="en-IN" sz="1200" u="sng" dirty="0"/>
          </a:p>
          <a:p>
            <a:pPr marL="0" indent="0">
              <a:buNone/>
            </a:pPr>
            <a:r>
              <a:rPr lang="en-IN" sz="1200" u="sng" dirty="0"/>
              <a:t>SEASONAL AND THEMATIC COLLECTIONS: </a:t>
            </a:r>
            <a:r>
              <a:rPr lang="en-IN" sz="1200" dirty="0"/>
              <a:t> Curate special collections based on seasonal ingredients , holidays , or trending cuisines.</a:t>
            </a:r>
            <a:endParaRPr lang="en-IN" sz="1200" u="sng" dirty="0"/>
          </a:p>
        </p:txBody>
      </p:sp>
    </p:spTree>
    <p:extLst>
      <p:ext uri="{BB962C8B-B14F-4D97-AF65-F5344CB8AC3E}">
        <p14:creationId xmlns:p14="http://schemas.microsoft.com/office/powerpoint/2010/main" val="231984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73DB-0EB0-A402-55FD-57CA341D6378}"/>
              </a:ext>
            </a:extLst>
          </p:cNvPr>
          <p:cNvSpPr>
            <a:spLocks noGrp="1"/>
          </p:cNvSpPr>
          <p:nvPr>
            <p:ph type="title"/>
          </p:nvPr>
        </p:nvSpPr>
        <p:spPr/>
        <p:txBody>
          <a:bodyPr/>
          <a:lstStyle/>
          <a:p>
            <a:r>
              <a:rPr lang="en-IN" dirty="0"/>
              <a:t>               </a:t>
            </a:r>
            <a:r>
              <a:rPr lang="en-IN" b="1" u="sng" dirty="0"/>
              <a:t>PROJECT HIGHLIGHTS</a:t>
            </a:r>
            <a:endParaRPr lang="en-IN" dirty="0"/>
          </a:p>
        </p:txBody>
      </p:sp>
      <p:sp>
        <p:nvSpPr>
          <p:cNvPr id="7" name="Content Placeholder 6">
            <a:extLst>
              <a:ext uri="{FF2B5EF4-FFF2-40B4-BE49-F238E27FC236}">
                <a16:creationId xmlns:a16="http://schemas.microsoft.com/office/drawing/2014/main" id="{0E91677A-2FFE-7C07-732E-95E3A84E58D8}"/>
              </a:ext>
            </a:extLst>
          </p:cNvPr>
          <p:cNvSpPr>
            <a:spLocks noGrp="1"/>
          </p:cNvSpPr>
          <p:nvPr>
            <p:ph idx="1"/>
          </p:nvPr>
        </p:nvSpPr>
        <p:spPr>
          <a:xfrm>
            <a:off x="838200" y="1796129"/>
            <a:ext cx="10515600" cy="4351338"/>
          </a:xfrm>
        </p:spPr>
        <p:txBody>
          <a:bodyPr/>
          <a:lstStyle/>
          <a:p>
            <a:pPr>
              <a:buFont typeface="Wingdings" panose="05000000000000000000" pitchFamily="2" charset="2"/>
              <a:buChar char="Ø"/>
            </a:pPr>
            <a:r>
              <a:rPr lang="en-IN" b="1" dirty="0">
                <a:latin typeface="+mj-lt"/>
              </a:rPr>
              <a:t>LOGO OF WEBSITE:</a:t>
            </a:r>
            <a:endParaRPr lang="en-IN" b="1" dirty="0"/>
          </a:p>
        </p:txBody>
      </p:sp>
      <p:pic>
        <p:nvPicPr>
          <p:cNvPr id="9" name="Picture 8">
            <a:extLst>
              <a:ext uri="{FF2B5EF4-FFF2-40B4-BE49-F238E27FC236}">
                <a16:creationId xmlns:a16="http://schemas.microsoft.com/office/drawing/2014/main" id="{A92117C2-3D3D-BF84-7B8A-7D0CBC8BD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097" y="2694039"/>
            <a:ext cx="7561006" cy="4041057"/>
          </a:xfrm>
          <a:prstGeom prst="rect">
            <a:avLst/>
          </a:prstGeom>
        </p:spPr>
      </p:pic>
    </p:spTree>
    <p:extLst>
      <p:ext uri="{BB962C8B-B14F-4D97-AF65-F5344CB8AC3E}">
        <p14:creationId xmlns:p14="http://schemas.microsoft.com/office/powerpoint/2010/main" val="3986038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1235</Words>
  <Application>Microsoft Office PowerPoint</Application>
  <PresentationFormat>Widescreen</PresentationFormat>
  <Paragraphs>120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                     RECIPE FINDER WEBSITE</vt:lpstr>
      <vt:lpstr>                           ABSTRACT</vt:lpstr>
      <vt:lpstr>                   TABLE OF CONTENT</vt:lpstr>
      <vt:lpstr>                      INTRODUCTION</vt:lpstr>
      <vt:lpstr>                PROBLEM STATEMENT</vt:lpstr>
      <vt:lpstr>PowerPoint Presentation</vt:lpstr>
      <vt:lpstr>                             SCOPE</vt:lpstr>
      <vt:lpstr>                       KEY FEATURES</vt:lpstr>
      <vt:lpstr>               PROJECT HIGHLIGHTS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Siya Aggarwal</dc:creator>
  <cp:lastModifiedBy>Siya Aggarwal</cp:lastModifiedBy>
  <cp:revision>1</cp:revision>
  <dcterms:created xsi:type="dcterms:W3CDTF">2024-10-01T04:59:31Z</dcterms:created>
  <dcterms:modified xsi:type="dcterms:W3CDTF">2024-10-01T07:18:35Z</dcterms:modified>
</cp:coreProperties>
</file>