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notesMasterIdLst>
    <p:notesMasterId r:id="rId15"/>
  </p:notesMasterIdLst>
  <p:sldIdLst>
    <p:sldId id="257" r:id="rId2"/>
    <p:sldId id="258" r:id="rId3"/>
    <p:sldId id="271" r:id="rId4"/>
    <p:sldId id="272" r:id="rId5"/>
    <p:sldId id="259" r:id="rId6"/>
    <p:sldId id="262" r:id="rId7"/>
    <p:sldId id="265" r:id="rId8"/>
    <p:sldId id="270" r:id="rId9"/>
    <p:sldId id="266" r:id="rId10"/>
    <p:sldId id="273" r:id="rId11"/>
    <p:sldId id="274" r:id="rId12"/>
    <p:sldId id="26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7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EFD40A-FD60-FA4B-BC2B-337C66A8A7B7}" v="37" dt="2022-05-03T19:49:20.8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91"/>
    <p:restoredTop sz="94766"/>
  </p:normalViewPr>
  <p:slideViewPr>
    <p:cSldViewPr snapToGrid="0" snapToObjects="1">
      <p:cViewPr varScale="1">
        <p:scale>
          <a:sx n="63" d="100"/>
          <a:sy n="63" d="100"/>
        </p:scale>
        <p:origin x="62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tience N. Kanda" userId="9f86f94e-2b8d-4566-8f76-565a270eb51c" providerId="ADAL" clId="{78EFD40A-FD60-FA4B-BC2B-337C66A8A7B7}"/>
    <pc:docChg chg="custSel addSld modSld sldOrd">
      <pc:chgData name="Patience N. Kanda" userId="9f86f94e-2b8d-4566-8f76-565a270eb51c" providerId="ADAL" clId="{78EFD40A-FD60-FA4B-BC2B-337C66A8A7B7}" dt="2022-05-03T19:49:20.864" v="182" actId="255"/>
      <pc:docMkLst>
        <pc:docMk/>
      </pc:docMkLst>
      <pc:sldChg chg="modSp">
        <pc:chgData name="Patience N. Kanda" userId="9f86f94e-2b8d-4566-8f76-565a270eb51c" providerId="ADAL" clId="{78EFD40A-FD60-FA4B-BC2B-337C66A8A7B7}" dt="2022-05-03T19:28:31.941" v="0" actId="2711"/>
        <pc:sldMkLst>
          <pc:docMk/>
          <pc:sldMk cId="3346238975" sldId="261"/>
        </pc:sldMkLst>
        <pc:graphicFrameChg chg="mod">
          <ac:chgData name="Patience N. Kanda" userId="9f86f94e-2b8d-4566-8f76-565a270eb51c" providerId="ADAL" clId="{78EFD40A-FD60-FA4B-BC2B-337C66A8A7B7}" dt="2022-05-03T19:28:31.941" v="0" actId="2711"/>
          <ac:graphicFrameMkLst>
            <pc:docMk/>
            <pc:sldMk cId="3346238975" sldId="261"/>
            <ac:graphicFrameMk id="4" creationId="{78F2C2D6-ED56-D142-1156-91CBB30DAEC0}"/>
          </ac:graphicFrameMkLst>
        </pc:graphicFrameChg>
      </pc:sldChg>
      <pc:sldChg chg="addSp delSp modSp add mod">
        <pc:chgData name="Patience N. Kanda" userId="9f86f94e-2b8d-4566-8f76-565a270eb51c" providerId="ADAL" clId="{78EFD40A-FD60-FA4B-BC2B-337C66A8A7B7}" dt="2022-05-03T19:43:49.678" v="129" actId="1076"/>
        <pc:sldMkLst>
          <pc:docMk/>
          <pc:sldMk cId="1481614716" sldId="267"/>
        </pc:sldMkLst>
        <pc:spChg chg="mod">
          <ac:chgData name="Patience N. Kanda" userId="9f86f94e-2b8d-4566-8f76-565a270eb51c" providerId="ADAL" clId="{78EFD40A-FD60-FA4B-BC2B-337C66A8A7B7}" dt="2022-05-03T19:43:49.678" v="129" actId="1076"/>
          <ac:spMkLst>
            <pc:docMk/>
            <pc:sldMk cId="1481614716" sldId="267"/>
            <ac:spMk id="2" creationId="{A366E7AE-2907-6A4C-B350-63622C840038}"/>
          </ac:spMkLst>
        </pc:spChg>
        <pc:spChg chg="mod">
          <ac:chgData name="Patience N. Kanda" userId="9f86f94e-2b8d-4566-8f76-565a270eb51c" providerId="ADAL" clId="{78EFD40A-FD60-FA4B-BC2B-337C66A8A7B7}" dt="2022-05-03T19:43:49.678" v="129" actId="1076"/>
          <ac:spMkLst>
            <pc:docMk/>
            <pc:sldMk cId="1481614716" sldId="267"/>
            <ac:spMk id="3" creationId="{9678DAF0-EC40-E05F-BE2A-6BAA3BC34ABB}"/>
          </ac:spMkLst>
        </pc:spChg>
        <pc:spChg chg="del">
          <ac:chgData name="Patience N. Kanda" userId="9f86f94e-2b8d-4566-8f76-565a270eb51c" providerId="ADAL" clId="{78EFD40A-FD60-FA4B-BC2B-337C66A8A7B7}" dt="2022-05-03T19:40:41.280" v="54" actId="478"/>
          <ac:spMkLst>
            <pc:docMk/>
            <pc:sldMk cId="1481614716" sldId="267"/>
            <ac:spMk id="4" creationId="{9855AB97-CE12-8C6A-E32A-0980E93B3A40}"/>
          </ac:spMkLst>
        </pc:spChg>
        <pc:spChg chg="mod">
          <ac:chgData name="Patience N. Kanda" userId="9f86f94e-2b8d-4566-8f76-565a270eb51c" providerId="ADAL" clId="{78EFD40A-FD60-FA4B-BC2B-337C66A8A7B7}" dt="2022-05-03T19:43:49.678" v="129" actId="1076"/>
          <ac:spMkLst>
            <pc:docMk/>
            <pc:sldMk cId="1481614716" sldId="267"/>
            <ac:spMk id="25" creationId="{A7A581C5-A211-B778-4BDB-55F20530B1C6}"/>
          </ac:spMkLst>
        </pc:spChg>
        <pc:picChg chg="add mod">
          <ac:chgData name="Patience N. Kanda" userId="9f86f94e-2b8d-4566-8f76-565a270eb51c" providerId="ADAL" clId="{78EFD40A-FD60-FA4B-BC2B-337C66A8A7B7}" dt="2022-05-03T19:43:49.678" v="129" actId="1076"/>
          <ac:picMkLst>
            <pc:docMk/>
            <pc:sldMk cId="1481614716" sldId="267"/>
            <ac:picMk id="6" creationId="{63B4DE5F-0546-2C67-64DA-5329F7903263}"/>
          </ac:picMkLst>
        </pc:picChg>
        <pc:picChg chg="add mod">
          <ac:chgData name="Patience N. Kanda" userId="9f86f94e-2b8d-4566-8f76-565a270eb51c" providerId="ADAL" clId="{78EFD40A-FD60-FA4B-BC2B-337C66A8A7B7}" dt="2022-05-03T19:43:49.678" v="129" actId="1076"/>
          <ac:picMkLst>
            <pc:docMk/>
            <pc:sldMk cId="1481614716" sldId="267"/>
            <ac:picMk id="8" creationId="{676F87C9-EED9-DE21-9549-1B77624C8602}"/>
          </ac:picMkLst>
        </pc:picChg>
      </pc:sldChg>
      <pc:sldChg chg="addSp delSp modSp add mod ord">
        <pc:chgData name="Patience N. Kanda" userId="9f86f94e-2b8d-4566-8f76-565a270eb51c" providerId="ADAL" clId="{78EFD40A-FD60-FA4B-BC2B-337C66A8A7B7}" dt="2022-05-03T19:49:20.864" v="182" actId="255"/>
        <pc:sldMkLst>
          <pc:docMk/>
          <pc:sldMk cId="3692429587" sldId="268"/>
        </pc:sldMkLst>
        <pc:spChg chg="add del mod">
          <ac:chgData name="Patience N. Kanda" userId="9f86f94e-2b8d-4566-8f76-565a270eb51c" providerId="ADAL" clId="{78EFD40A-FD60-FA4B-BC2B-337C66A8A7B7}" dt="2022-05-03T19:45:30.393" v="158" actId="1032"/>
          <ac:spMkLst>
            <pc:docMk/>
            <pc:sldMk cId="3692429587" sldId="268"/>
            <ac:spMk id="3" creationId="{C38AFE6F-2946-F96C-FB05-3A652F77EAC6}"/>
          </ac:spMkLst>
        </pc:spChg>
        <pc:spChg chg="mod">
          <ac:chgData name="Patience N. Kanda" userId="9f86f94e-2b8d-4566-8f76-565a270eb51c" providerId="ADAL" clId="{78EFD40A-FD60-FA4B-BC2B-337C66A8A7B7}" dt="2022-05-03T19:44:36.104" v="154" actId="20577"/>
          <ac:spMkLst>
            <pc:docMk/>
            <pc:sldMk cId="3692429587" sldId="268"/>
            <ac:spMk id="5" creationId="{BCCDB550-8CD5-D5B9-7B45-C4AFCEE7A368}"/>
          </ac:spMkLst>
        </pc:spChg>
        <pc:graphicFrameChg chg="add mod modGraphic">
          <ac:chgData name="Patience N. Kanda" userId="9f86f94e-2b8d-4566-8f76-565a270eb51c" providerId="ADAL" clId="{78EFD40A-FD60-FA4B-BC2B-337C66A8A7B7}" dt="2022-05-03T19:49:20.864" v="182" actId="255"/>
          <ac:graphicFrameMkLst>
            <pc:docMk/>
            <pc:sldMk cId="3692429587" sldId="268"/>
            <ac:graphicFrameMk id="4" creationId="{53C721EE-FC28-AB18-6FC8-2F3B0DA35A02}"/>
          </ac:graphicFrameMkLst>
        </pc:graphicFrameChg>
        <pc:graphicFrameChg chg="del mod">
          <ac:chgData name="Patience N. Kanda" userId="9f86f94e-2b8d-4566-8f76-565a270eb51c" providerId="ADAL" clId="{78EFD40A-FD60-FA4B-BC2B-337C66A8A7B7}" dt="2022-05-03T19:45:17.232" v="157" actId="478"/>
          <ac:graphicFrameMkLst>
            <pc:docMk/>
            <pc:sldMk cId="3692429587" sldId="268"/>
            <ac:graphicFrameMk id="8" creationId="{83A6FD15-A9F6-3ADD-0ED8-9B96176D2E53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F7B2EA-2765-9042-915E-8DC461F1AA69}" type="doc">
      <dgm:prSet loTypeId="urn:microsoft.com/office/officeart/2005/8/layout/bList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AD2B035-BEDD-8C4B-B1B2-37762FAC7C07}">
      <dgm:prSet/>
      <dgm:spPr/>
      <dgm:t>
        <a:bodyPr/>
        <a:lstStyle/>
        <a:p>
          <a:pPr rtl="0"/>
          <a:r>
            <a:rPr lang="en-US" dirty="0" smtClean="0"/>
            <a:t>Data Sets</a:t>
          </a:r>
          <a:endParaRPr lang="en-US" dirty="0"/>
        </a:p>
      </dgm:t>
    </dgm:pt>
    <dgm:pt modelId="{8B29EC46-D5C0-3F42-A829-D511CC87B9FB}" type="parTrans" cxnId="{0EABBB62-F849-EA4E-BF96-03DAECF9233F}">
      <dgm:prSet/>
      <dgm:spPr/>
      <dgm:t>
        <a:bodyPr/>
        <a:lstStyle/>
        <a:p>
          <a:endParaRPr lang="en-US"/>
        </a:p>
      </dgm:t>
    </dgm:pt>
    <dgm:pt modelId="{67008B38-9E4B-D742-8777-ECF939E3867D}" type="sibTrans" cxnId="{0EABBB62-F849-EA4E-BF96-03DAECF9233F}">
      <dgm:prSet/>
      <dgm:spPr/>
      <dgm:t>
        <a:bodyPr/>
        <a:lstStyle/>
        <a:p>
          <a:endParaRPr lang="en-US"/>
        </a:p>
      </dgm:t>
    </dgm:pt>
    <dgm:pt modelId="{8AAF4E7E-4372-F143-9CC9-7D56DB70623A}">
      <dgm:prSet/>
      <dgm:spPr/>
      <dgm:t>
        <a:bodyPr/>
        <a:lstStyle/>
        <a:p>
          <a:pPr rtl="0"/>
          <a:r>
            <a:rPr lang="en-US" dirty="0" smtClean="0"/>
            <a:t>Reformat</a:t>
          </a:r>
          <a:endParaRPr lang="en-US" dirty="0"/>
        </a:p>
      </dgm:t>
    </dgm:pt>
    <dgm:pt modelId="{2C93B9E3-EC8D-9641-9B47-9417D22D4A18}" type="parTrans" cxnId="{C1E7B1DE-5CC2-8B40-ABA8-3779E5B5BCDE}">
      <dgm:prSet/>
      <dgm:spPr/>
      <dgm:t>
        <a:bodyPr/>
        <a:lstStyle/>
        <a:p>
          <a:endParaRPr lang="en-US"/>
        </a:p>
      </dgm:t>
    </dgm:pt>
    <dgm:pt modelId="{01760AA8-13DE-D14B-97FB-0EA746637478}" type="sibTrans" cxnId="{C1E7B1DE-5CC2-8B40-ABA8-3779E5B5BCDE}">
      <dgm:prSet/>
      <dgm:spPr/>
      <dgm:t>
        <a:bodyPr/>
        <a:lstStyle/>
        <a:p>
          <a:endParaRPr lang="en-US"/>
        </a:p>
      </dgm:t>
    </dgm:pt>
    <dgm:pt modelId="{F465B9D3-6A19-F346-B7E2-3B41AAB90509}">
      <dgm:prSet/>
      <dgm:spPr/>
      <dgm:t>
        <a:bodyPr/>
        <a:lstStyle/>
        <a:p>
          <a:pPr rtl="0"/>
          <a:r>
            <a:rPr lang="en-US" dirty="0" smtClean="0"/>
            <a:t>Combine</a:t>
          </a:r>
          <a:endParaRPr lang="en-US" dirty="0"/>
        </a:p>
      </dgm:t>
    </dgm:pt>
    <dgm:pt modelId="{73761B22-BD14-C740-A946-0F784B8184B0}" type="parTrans" cxnId="{BE13B5E0-BC7A-0142-8EF7-D68C9963A3D4}">
      <dgm:prSet/>
      <dgm:spPr/>
      <dgm:t>
        <a:bodyPr/>
        <a:lstStyle/>
        <a:p>
          <a:endParaRPr lang="en-US"/>
        </a:p>
      </dgm:t>
    </dgm:pt>
    <dgm:pt modelId="{0EBB6EFD-ABEF-4E43-B54C-05338C1B8885}" type="sibTrans" cxnId="{BE13B5E0-BC7A-0142-8EF7-D68C9963A3D4}">
      <dgm:prSet/>
      <dgm:spPr/>
      <dgm:t>
        <a:bodyPr/>
        <a:lstStyle/>
        <a:p>
          <a:endParaRPr lang="en-US"/>
        </a:p>
      </dgm:t>
    </dgm:pt>
    <dgm:pt modelId="{C5BC228B-EB59-DF44-83BD-7072183ADF39}">
      <dgm:prSet/>
      <dgm:spPr/>
      <dgm:t>
        <a:bodyPr/>
        <a:lstStyle/>
        <a:p>
          <a:pPr rtl="0"/>
          <a:r>
            <a:rPr lang="en-US" dirty="0" smtClean="0"/>
            <a:t>Data Visualizations</a:t>
          </a:r>
          <a:endParaRPr lang="en-US" dirty="0"/>
        </a:p>
      </dgm:t>
    </dgm:pt>
    <dgm:pt modelId="{748BFC0C-906F-BD42-9CD3-6F23919C2610}" type="parTrans" cxnId="{AD20B249-D631-0846-8514-8412D0AD3E4F}">
      <dgm:prSet/>
      <dgm:spPr/>
      <dgm:t>
        <a:bodyPr/>
        <a:lstStyle/>
        <a:p>
          <a:endParaRPr lang="en-US"/>
        </a:p>
      </dgm:t>
    </dgm:pt>
    <dgm:pt modelId="{1ACB9F63-7AB4-E542-9691-026D3479C9DB}" type="sibTrans" cxnId="{AD20B249-D631-0846-8514-8412D0AD3E4F}">
      <dgm:prSet/>
      <dgm:spPr/>
      <dgm:t>
        <a:bodyPr/>
        <a:lstStyle/>
        <a:p>
          <a:endParaRPr lang="en-US"/>
        </a:p>
      </dgm:t>
    </dgm:pt>
    <dgm:pt modelId="{70014A18-9872-244A-9EE9-1694BB762209}">
      <dgm:prSet/>
      <dgm:spPr/>
      <dgm:t>
        <a:bodyPr/>
        <a:lstStyle/>
        <a:p>
          <a:pPr rtl="0"/>
          <a:r>
            <a:rPr lang="en-US" dirty="0" smtClean="0"/>
            <a:t>Used two different sources of data to extract key indicators of successful movies. </a:t>
          </a:r>
          <a:endParaRPr lang="en-US" dirty="0"/>
        </a:p>
      </dgm:t>
    </dgm:pt>
    <dgm:pt modelId="{6B604833-79DE-F54D-A7BA-F33C9EE01AD3}" type="parTrans" cxnId="{2C197CC7-709D-8F41-B74B-6223700FF17B}">
      <dgm:prSet/>
      <dgm:spPr/>
      <dgm:t>
        <a:bodyPr/>
        <a:lstStyle/>
        <a:p>
          <a:endParaRPr lang="en-US"/>
        </a:p>
      </dgm:t>
    </dgm:pt>
    <dgm:pt modelId="{0BA3B64A-F94E-3D41-9621-0BC13C367E71}" type="sibTrans" cxnId="{2C197CC7-709D-8F41-B74B-6223700FF17B}">
      <dgm:prSet/>
      <dgm:spPr/>
      <dgm:t>
        <a:bodyPr/>
        <a:lstStyle/>
        <a:p>
          <a:endParaRPr lang="en-US"/>
        </a:p>
      </dgm:t>
    </dgm:pt>
    <dgm:pt modelId="{2FDA20BF-2794-4241-8E65-7D453D1AE53E}">
      <dgm:prSet/>
      <dgm:spPr/>
      <dgm:t>
        <a:bodyPr/>
        <a:lstStyle/>
        <a:p>
          <a:pPr rtl="0"/>
          <a:r>
            <a:rPr lang="en-US" dirty="0" smtClean="0"/>
            <a:t>Cleaned up and reformatted data sources to perform mathematical operations.</a:t>
          </a:r>
          <a:endParaRPr lang="en-US" dirty="0"/>
        </a:p>
      </dgm:t>
    </dgm:pt>
    <dgm:pt modelId="{7B0EE90F-9506-D54B-86C0-0B4E30215737}" type="parTrans" cxnId="{B6A738C3-EA8C-A546-A43D-905D8D4CC08D}">
      <dgm:prSet/>
      <dgm:spPr/>
      <dgm:t>
        <a:bodyPr/>
        <a:lstStyle/>
        <a:p>
          <a:endParaRPr lang="en-US"/>
        </a:p>
      </dgm:t>
    </dgm:pt>
    <dgm:pt modelId="{9BCFE439-7D3E-424E-9DA0-6507788F1050}" type="sibTrans" cxnId="{B6A738C3-EA8C-A546-A43D-905D8D4CC08D}">
      <dgm:prSet/>
      <dgm:spPr/>
      <dgm:t>
        <a:bodyPr/>
        <a:lstStyle/>
        <a:p>
          <a:endParaRPr lang="en-US"/>
        </a:p>
      </dgm:t>
    </dgm:pt>
    <dgm:pt modelId="{942F626E-E121-0E45-B6CB-0DD01625BF62}">
      <dgm:prSet/>
      <dgm:spPr/>
      <dgm:t>
        <a:bodyPr/>
        <a:lstStyle/>
        <a:p>
          <a:pPr rtl="0"/>
          <a:r>
            <a:rPr lang="en-US" smtClean="0"/>
            <a:t>Extracted and combined data to depict further analysis of genre. </a:t>
          </a:r>
          <a:endParaRPr lang="en-US"/>
        </a:p>
      </dgm:t>
    </dgm:pt>
    <dgm:pt modelId="{61924464-74A1-5E4D-80A0-748F4EAC9C91}" type="parTrans" cxnId="{1E4AE993-ADA5-0541-8CBC-9FE03AF1F8CF}">
      <dgm:prSet/>
      <dgm:spPr/>
      <dgm:t>
        <a:bodyPr/>
        <a:lstStyle/>
        <a:p>
          <a:endParaRPr lang="en-US"/>
        </a:p>
      </dgm:t>
    </dgm:pt>
    <dgm:pt modelId="{0219FA8C-6257-3648-A98A-AA791ED3B418}" type="sibTrans" cxnId="{1E4AE993-ADA5-0541-8CBC-9FE03AF1F8CF}">
      <dgm:prSet/>
      <dgm:spPr/>
      <dgm:t>
        <a:bodyPr/>
        <a:lstStyle/>
        <a:p>
          <a:endParaRPr lang="en-US"/>
        </a:p>
      </dgm:t>
    </dgm:pt>
    <dgm:pt modelId="{15DAAFDE-5142-F748-9BEC-DA181F5531D1}">
      <dgm:prSet/>
      <dgm:spPr/>
      <dgm:t>
        <a:bodyPr/>
        <a:lstStyle/>
        <a:p>
          <a:pPr rtl="0"/>
          <a:r>
            <a:rPr lang="en-US" dirty="0" smtClean="0"/>
            <a:t>Created data visualizations to present findings.</a:t>
          </a:r>
          <a:endParaRPr lang="en-US" dirty="0"/>
        </a:p>
      </dgm:t>
    </dgm:pt>
    <dgm:pt modelId="{4F5EDD40-792F-0041-ABA3-AB7A010F81DD}" type="parTrans" cxnId="{89343BAF-8CCD-2045-9E21-B546982D5C6F}">
      <dgm:prSet/>
      <dgm:spPr/>
      <dgm:t>
        <a:bodyPr/>
        <a:lstStyle/>
        <a:p>
          <a:endParaRPr lang="en-US"/>
        </a:p>
      </dgm:t>
    </dgm:pt>
    <dgm:pt modelId="{8F12DACE-8FEF-AF45-9ABF-4B6F05D902D3}" type="sibTrans" cxnId="{89343BAF-8CCD-2045-9E21-B546982D5C6F}">
      <dgm:prSet/>
      <dgm:spPr/>
      <dgm:t>
        <a:bodyPr/>
        <a:lstStyle/>
        <a:p>
          <a:endParaRPr lang="en-US"/>
        </a:p>
      </dgm:t>
    </dgm:pt>
    <dgm:pt modelId="{470E9351-19C2-CC46-A889-7FB819C4D3A8}" type="pres">
      <dgm:prSet presAssocID="{DEF7B2EA-2765-9042-915E-8DC461F1AA69}" presName="diagram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C8E559B-6E82-C541-8FAD-24C88DBF6E8C}" type="pres">
      <dgm:prSet presAssocID="{AAD2B035-BEDD-8C4B-B1B2-37762FAC7C07}" presName="compNode" presStyleCnt="0"/>
      <dgm:spPr/>
    </dgm:pt>
    <dgm:pt modelId="{068FC6B2-5F58-EB43-B2B9-C986697261FD}" type="pres">
      <dgm:prSet presAssocID="{AAD2B035-BEDD-8C4B-B1B2-37762FAC7C07}" presName="childRec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EC9B09-7770-4C4F-A5CE-D05A7510043B}" type="pres">
      <dgm:prSet presAssocID="{AAD2B035-BEDD-8C4B-B1B2-37762FAC7C07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209F2E-8966-594C-8AE7-C2B3DDB63F19}" type="pres">
      <dgm:prSet presAssocID="{AAD2B035-BEDD-8C4B-B1B2-37762FAC7C07}" presName="parentRect" presStyleLbl="alignNode1" presStyleIdx="0" presStyleCnt="4"/>
      <dgm:spPr/>
      <dgm:t>
        <a:bodyPr/>
        <a:lstStyle/>
        <a:p>
          <a:endParaRPr lang="en-US"/>
        </a:p>
      </dgm:t>
    </dgm:pt>
    <dgm:pt modelId="{FD3925E8-A19F-1844-8687-5EC2BA9CCE5B}" type="pres">
      <dgm:prSet presAssocID="{AAD2B035-BEDD-8C4B-B1B2-37762FAC7C07}" presName="adorn" presStyleLbl="fgAccFollowNode1" presStyleIdx="0" presStyleCnt="4"/>
      <dgm:spPr>
        <a:solidFill>
          <a:schemeClr val="accent1">
            <a:lumMod val="20000"/>
            <a:lumOff val="80000"/>
            <a:alpha val="90000"/>
          </a:schemeClr>
        </a:solidFill>
        <a:ln>
          <a:solidFill>
            <a:schemeClr val="accent1">
              <a:tint val="40000"/>
              <a:hueOff val="0"/>
              <a:satOff val="0"/>
              <a:lumOff val="0"/>
            </a:schemeClr>
          </a:solidFill>
        </a:ln>
      </dgm:spPr>
    </dgm:pt>
    <dgm:pt modelId="{3AB9FD88-6F86-6C40-B4B2-6EEF623B96E7}" type="pres">
      <dgm:prSet presAssocID="{67008B38-9E4B-D742-8777-ECF939E3867D}" presName="sibTrans" presStyleLbl="sibTrans2D1" presStyleIdx="0" presStyleCnt="0"/>
      <dgm:spPr/>
      <dgm:t>
        <a:bodyPr/>
        <a:lstStyle/>
        <a:p>
          <a:endParaRPr lang="en-US"/>
        </a:p>
      </dgm:t>
    </dgm:pt>
    <dgm:pt modelId="{05DCD074-92CB-334D-8BE0-D81AE0F77EFF}" type="pres">
      <dgm:prSet presAssocID="{8AAF4E7E-4372-F143-9CC9-7D56DB70623A}" presName="compNode" presStyleCnt="0"/>
      <dgm:spPr/>
    </dgm:pt>
    <dgm:pt modelId="{84A25E4D-445F-4146-9AF9-AA344EA8CD5F}" type="pres">
      <dgm:prSet presAssocID="{8AAF4E7E-4372-F143-9CC9-7D56DB70623A}" presName="childRec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3F1502-DD68-3240-A877-481769CD8852}" type="pres">
      <dgm:prSet presAssocID="{8AAF4E7E-4372-F143-9CC9-7D56DB70623A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0FF79A-877C-7C46-A6D4-7EEB2A74FAD5}" type="pres">
      <dgm:prSet presAssocID="{8AAF4E7E-4372-F143-9CC9-7D56DB70623A}" presName="parentRect" presStyleLbl="alignNode1" presStyleIdx="1" presStyleCnt="4"/>
      <dgm:spPr/>
      <dgm:t>
        <a:bodyPr/>
        <a:lstStyle/>
        <a:p>
          <a:endParaRPr lang="en-US"/>
        </a:p>
      </dgm:t>
    </dgm:pt>
    <dgm:pt modelId="{B76D3491-D1FC-9842-B746-A79F181C0F6A}" type="pres">
      <dgm:prSet presAssocID="{8AAF4E7E-4372-F143-9CC9-7D56DB70623A}" presName="adorn" presStyleLbl="fgAccFollowNode1" presStyleIdx="1" presStyleCnt="4"/>
      <dgm:spPr/>
    </dgm:pt>
    <dgm:pt modelId="{BC679418-3061-9D47-919D-A140898FD0B1}" type="pres">
      <dgm:prSet presAssocID="{01760AA8-13DE-D14B-97FB-0EA746637478}" presName="sibTrans" presStyleLbl="sibTrans2D1" presStyleIdx="0" presStyleCnt="0"/>
      <dgm:spPr/>
      <dgm:t>
        <a:bodyPr/>
        <a:lstStyle/>
        <a:p>
          <a:endParaRPr lang="en-US"/>
        </a:p>
      </dgm:t>
    </dgm:pt>
    <dgm:pt modelId="{C35D4996-6F7A-C843-B04D-0C78B05E6576}" type="pres">
      <dgm:prSet presAssocID="{F465B9D3-6A19-F346-B7E2-3B41AAB90509}" presName="compNode" presStyleCnt="0"/>
      <dgm:spPr/>
    </dgm:pt>
    <dgm:pt modelId="{4779B33E-4409-AE45-87D2-967CC7A5C904}" type="pres">
      <dgm:prSet presAssocID="{F465B9D3-6A19-F346-B7E2-3B41AAB90509}" presName="childRec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1EF780-8295-9440-A73A-D96C67406D8E}" type="pres">
      <dgm:prSet presAssocID="{F465B9D3-6A19-F346-B7E2-3B41AAB90509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B11D24-3967-5744-8BD6-4BAFB361EA27}" type="pres">
      <dgm:prSet presAssocID="{F465B9D3-6A19-F346-B7E2-3B41AAB90509}" presName="parentRect" presStyleLbl="alignNode1" presStyleIdx="2" presStyleCnt="4"/>
      <dgm:spPr/>
      <dgm:t>
        <a:bodyPr/>
        <a:lstStyle/>
        <a:p>
          <a:endParaRPr lang="en-US"/>
        </a:p>
      </dgm:t>
    </dgm:pt>
    <dgm:pt modelId="{66BB4E40-8029-3E40-B2B5-0F5BCE3CCEB8}" type="pres">
      <dgm:prSet presAssocID="{F465B9D3-6A19-F346-B7E2-3B41AAB90509}" presName="adorn" presStyleLbl="fgAccFollowNode1" presStyleIdx="2" presStyleCnt="4"/>
      <dgm:spPr>
        <a:solidFill>
          <a:schemeClr val="accent1">
            <a:tint val="40000"/>
            <a:hueOff val="0"/>
            <a:satOff val="0"/>
            <a:lumOff val="0"/>
            <a:alpha val="90000"/>
          </a:schemeClr>
        </a:solidFill>
      </dgm:spPr>
    </dgm:pt>
    <dgm:pt modelId="{BCF3CA5E-5F7F-CA45-B35C-22D5E9D9642C}" type="pres">
      <dgm:prSet presAssocID="{0EBB6EFD-ABEF-4E43-B54C-05338C1B8885}" presName="sibTrans" presStyleLbl="sibTrans2D1" presStyleIdx="0" presStyleCnt="0"/>
      <dgm:spPr/>
      <dgm:t>
        <a:bodyPr/>
        <a:lstStyle/>
        <a:p>
          <a:endParaRPr lang="en-US"/>
        </a:p>
      </dgm:t>
    </dgm:pt>
    <dgm:pt modelId="{62905498-0ABD-3A49-AFAF-8EE717073213}" type="pres">
      <dgm:prSet presAssocID="{C5BC228B-EB59-DF44-83BD-7072183ADF39}" presName="compNode" presStyleCnt="0"/>
      <dgm:spPr/>
    </dgm:pt>
    <dgm:pt modelId="{0845D79D-DCFB-B947-9EAA-0D09D00CBC1C}" type="pres">
      <dgm:prSet presAssocID="{C5BC228B-EB59-DF44-83BD-7072183ADF39}" presName="childRec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6900A0-E1C4-134F-A5FB-059A1DCE5D8A}" type="pres">
      <dgm:prSet presAssocID="{C5BC228B-EB59-DF44-83BD-7072183ADF39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F7B694-26C2-A743-9EFE-9D0E8CFC8F15}" type="pres">
      <dgm:prSet presAssocID="{C5BC228B-EB59-DF44-83BD-7072183ADF39}" presName="parentRect" presStyleLbl="alignNode1" presStyleIdx="3" presStyleCnt="4"/>
      <dgm:spPr/>
      <dgm:t>
        <a:bodyPr/>
        <a:lstStyle/>
        <a:p>
          <a:endParaRPr lang="en-US"/>
        </a:p>
      </dgm:t>
    </dgm:pt>
    <dgm:pt modelId="{545629AF-645E-8548-9169-AEF278DFE4CB}" type="pres">
      <dgm:prSet presAssocID="{C5BC228B-EB59-DF44-83BD-7072183ADF39}" presName="adorn" presStyleLbl="fgAccFollowNode1" presStyleIdx="3" presStyleCnt="4"/>
      <dgm:spPr/>
    </dgm:pt>
  </dgm:ptLst>
  <dgm:cxnLst>
    <dgm:cxn modelId="{503F82A8-CCF2-AB4B-83E4-710C66ACD604}" type="presOf" srcId="{C5BC228B-EB59-DF44-83BD-7072183ADF39}" destId="{D36900A0-E1C4-134F-A5FB-059A1DCE5D8A}" srcOrd="0" destOrd="0" presId="urn:microsoft.com/office/officeart/2005/8/layout/bList2"/>
    <dgm:cxn modelId="{3DC86A33-BDBF-BF40-BC4E-AE9285072A09}" type="presOf" srcId="{942F626E-E121-0E45-B6CB-0DD01625BF62}" destId="{4779B33E-4409-AE45-87D2-967CC7A5C904}" srcOrd="0" destOrd="0" presId="urn:microsoft.com/office/officeart/2005/8/layout/bList2"/>
    <dgm:cxn modelId="{8A38CCB8-24C7-DE4A-AD29-0D035FC8D1F7}" type="presOf" srcId="{F465B9D3-6A19-F346-B7E2-3B41AAB90509}" destId="{D61EF780-8295-9440-A73A-D96C67406D8E}" srcOrd="0" destOrd="0" presId="urn:microsoft.com/office/officeart/2005/8/layout/bList2"/>
    <dgm:cxn modelId="{51AC04F1-44E1-9A4C-80EC-301F66BF4C31}" type="presOf" srcId="{70014A18-9872-244A-9EE9-1694BB762209}" destId="{068FC6B2-5F58-EB43-B2B9-C986697261FD}" srcOrd="0" destOrd="0" presId="urn:microsoft.com/office/officeart/2005/8/layout/bList2"/>
    <dgm:cxn modelId="{0EABBB62-F849-EA4E-BF96-03DAECF9233F}" srcId="{DEF7B2EA-2765-9042-915E-8DC461F1AA69}" destId="{AAD2B035-BEDD-8C4B-B1B2-37762FAC7C07}" srcOrd="0" destOrd="0" parTransId="{8B29EC46-D5C0-3F42-A829-D511CC87B9FB}" sibTransId="{67008B38-9E4B-D742-8777-ECF939E3867D}"/>
    <dgm:cxn modelId="{89343BAF-8CCD-2045-9E21-B546982D5C6F}" srcId="{C5BC228B-EB59-DF44-83BD-7072183ADF39}" destId="{15DAAFDE-5142-F748-9BEC-DA181F5531D1}" srcOrd="0" destOrd="0" parTransId="{4F5EDD40-792F-0041-ABA3-AB7A010F81DD}" sibTransId="{8F12DACE-8FEF-AF45-9ABF-4B6F05D902D3}"/>
    <dgm:cxn modelId="{7F1ADF1F-E793-1D46-91DE-5CD985B97817}" type="presOf" srcId="{8AAF4E7E-4372-F143-9CC9-7D56DB70623A}" destId="{BA0FF79A-877C-7C46-A6D4-7EEB2A74FAD5}" srcOrd="1" destOrd="0" presId="urn:microsoft.com/office/officeart/2005/8/layout/bList2"/>
    <dgm:cxn modelId="{B6A738C3-EA8C-A546-A43D-905D8D4CC08D}" srcId="{8AAF4E7E-4372-F143-9CC9-7D56DB70623A}" destId="{2FDA20BF-2794-4241-8E65-7D453D1AE53E}" srcOrd="0" destOrd="0" parTransId="{7B0EE90F-9506-D54B-86C0-0B4E30215737}" sibTransId="{9BCFE439-7D3E-424E-9DA0-6507788F1050}"/>
    <dgm:cxn modelId="{9F7D4187-322B-7C4A-8EEF-4E876F237880}" type="presOf" srcId="{2FDA20BF-2794-4241-8E65-7D453D1AE53E}" destId="{84A25E4D-445F-4146-9AF9-AA344EA8CD5F}" srcOrd="0" destOrd="0" presId="urn:microsoft.com/office/officeart/2005/8/layout/bList2"/>
    <dgm:cxn modelId="{AD20B249-D631-0846-8514-8412D0AD3E4F}" srcId="{DEF7B2EA-2765-9042-915E-8DC461F1AA69}" destId="{C5BC228B-EB59-DF44-83BD-7072183ADF39}" srcOrd="3" destOrd="0" parTransId="{748BFC0C-906F-BD42-9CD3-6F23919C2610}" sibTransId="{1ACB9F63-7AB4-E542-9691-026D3479C9DB}"/>
    <dgm:cxn modelId="{89E82871-A149-0E4B-9FBD-F68B25256779}" type="presOf" srcId="{AAD2B035-BEDD-8C4B-B1B2-37762FAC7C07}" destId="{DB209F2E-8966-594C-8AE7-C2B3DDB63F19}" srcOrd="1" destOrd="0" presId="urn:microsoft.com/office/officeart/2005/8/layout/bList2"/>
    <dgm:cxn modelId="{47D043E4-F204-9A45-A343-2C5FE2631989}" type="presOf" srcId="{0EBB6EFD-ABEF-4E43-B54C-05338C1B8885}" destId="{BCF3CA5E-5F7F-CA45-B35C-22D5E9D9642C}" srcOrd="0" destOrd="0" presId="urn:microsoft.com/office/officeart/2005/8/layout/bList2"/>
    <dgm:cxn modelId="{EFF2793B-3D04-E94A-B08B-8936A3419D38}" type="presOf" srcId="{67008B38-9E4B-D742-8777-ECF939E3867D}" destId="{3AB9FD88-6F86-6C40-B4B2-6EEF623B96E7}" srcOrd="0" destOrd="0" presId="urn:microsoft.com/office/officeart/2005/8/layout/bList2"/>
    <dgm:cxn modelId="{73A68BFB-2AD8-4D4C-9E34-5EE34C58006E}" type="presOf" srcId="{DEF7B2EA-2765-9042-915E-8DC461F1AA69}" destId="{470E9351-19C2-CC46-A889-7FB819C4D3A8}" srcOrd="0" destOrd="0" presId="urn:microsoft.com/office/officeart/2005/8/layout/bList2"/>
    <dgm:cxn modelId="{C1E7B1DE-5CC2-8B40-ABA8-3779E5B5BCDE}" srcId="{DEF7B2EA-2765-9042-915E-8DC461F1AA69}" destId="{8AAF4E7E-4372-F143-9CC9-7D56DB70623A}" srcOrd="1" destOrd="0" parTransId="{2C93B9E3-EC8D-9641-9B47-9417D22D4A18}" sibTransId="{01760AA8-13DE-D14B-97FB-0EA746637478}"/>
    <dgm:cxn modelId="{8126A41F-397C-B641-AA76-487F4AC608B8}" type="presOf" srcId="{AAD2B035-BEDD-8C4B-B1B2-37762FAC7C07}" destId="{01EC9B09-7770-4C4F-A5CE-D05A7510043B}" srcOrd="0" destOrd="0" presId="urn:microsoft.com/office/officeart/2005/8/layout/bList2"/>
    <dgm:cxn modelId="{3D60A898-7030-A542-B63B-3D34C9125B0A}" type="presOf" srcId="{C5BC228B-EB59-DF44-83BD-7072183ADF39}" destId="{2CF7B694-26C2-A743-9EFE-9D0E8CFC8F15}" srcOrd="1" destOrd="0" presId="urn:microsoft.com/office/officeart/2005/8/layout/bList2"/>
    <dgm:cxn modelId="{BE13B5E0-BC7A-0142-8EF7-D68C9963A3D4}" srcId="{DEF7B2EA-2765-9042-915E-8DC461F1AA69}" destId="{F465B9D3-6A19-F346-B7E2-3B41AAB90509}" srcOrd="2" destOrd="0" parTransId="{73761B22-BD14-C740-A946-0F784B8184B0}" sibTransId="{0EBB6EFD-ABEF-4E43-B54C-05338C1B8885}"/>
    <dgm:cxn modelId="{1E4AE993-ADA5-0541-8CBC-9FE03AF1F8CF}" srcId="{F465B9D3-6A19-F346-B7E2-3B41AAB90509}" destId="{942F626E-E121-0E45-B6CB-0DD01625BF62}" srcOrd="0" destOrd="0" parTransId="{61924464-74A1-5E4D-80A0-748F4EAC9C91}" sibTransId="{0219FA8C-6257-3648-A98A-AA791ED3B418}"/>
    <dgm:cxn modelId="{BB4BBF9F-AFCC-9A45-90DA-87C51F44DA7E}" type="presOf" srcId="{01760AA8-13DE-D14B-97FB-0EA746637478}" destId="{BC679418-3061-9D47-919D-A140898FD0B1}" srcOrd="0" destOrd="0" presId="urn:microsoft.com/office/officeart/2005/8/layout/bList2"/>
    <dgm:cxn modelId="{CF6EC0CB-9F87-2943-ABAE-EC080D9CEC1F}" type="presOf" srcId="{F465B9D3-6A19-F346-B7E2-3B41AAB90509}" destId="{6BB11D24-3967-5744-8BD6-4BAFB361EA27}" srcOrd="1" destOrd="0" presId="urn:microsoft.com/office/officeart/2005/8/layout/bList2"/>
    <dgm:cxn modelId="{2C197CC7-709D-8F41-B74B-6223700FF17B}" srcId="{AAD2B035-BEDD-8C4B-B1B2-37762FAC7C07}" destId="{70014A18-9872-244A-9EE9-1694BB762209}" srcOrd="0" destOrd="0" parTransId="{6B604833-79DE-F54D-A7BA-F33C9EE01AD3}" sibTransId="{0BA3B64A-F94E-3D41-9621-0BC13C367E71}"/>
    <dgm:cxn modelId="{88F9EE0B-0100-174A-B5FD-571D8DAB9112}" type="presOf" srcId="{15DAAFDE-5142-F748-9BEC-DA181F5531D1}" destId="{0845D79D-DCFB-B947-9EAA-0D09D00CBC1C}" srcOrd="0" destOrd="0" presId="urn:microsoft.com/office/officeart/2005/8/layout/bList2"/>
    <dgm:cxn modelId="{F2D29628-C0E8-6E44-917B-B6333E04B45A}" type="presOf" srcId="{8AAF4E7E-4372-F143-9CC9-7D56DB70623A}" destId="{FF3F1502-DD68-3240-A877-481769CD8852}" srcOrd="0" destOrd="0" presId="urn:microsoft.com/office/officeart/2005/8/layout/bList2"/>
    <dgm:cxn modelId="{AAF669B7-A5D6-F642-9DAF-BDD95E3EA0CA}" type="presParOf" srcId="{470E9351-19C2-CC46-A889-7FB819C4D3A8}" destId="{8C8E559B-6E82-C541-8FAD-24C88DBF6E8C}" srcOrd="0" destOrd="0" presId="urn:microsoft.com/office/officeart/2005/8/layout/bList2"/>
    <dgm:cxn modelId="{12E2776F-BBAB-0A45-B212-7C6483E4FCBA}" type="presParOf" srcId="{8C8E559B-6E82-C541-8FAD-24C88DBF6E8C}" destId="{068FC6B2-5F58-EB43-B2B9-C986697261FD}" srcOrd="0" destOrd="0" presId="urn:microsoft.com/office/officeart/2005/8/layout/bList2"/>
    <dgm:cxn modelId="{99EFE205-A546-B54A-A591-FF30B832B2CF}" type="presParOf" srcId="{8C8E559B-6E82-C541-8FAD-24C88DBF6E8C}" destId="{01EC9B09-7770-4C4F-A5CE-D05A7510043B}" srcOrd="1" destOrd="0" presId="urn:microsoft.com/office/officeart/2005/8/layout/bList2"/>
    <dgm:cxn modelId="{3FE129AC-C993-2645-9373-DE10E2F134BB}" type="presParOf" srcId="{8C8E559B-6E82-C541-8FAD-24C88DBF6E8C}" destId="{DB209F2E-8966-594C-8AE7-C2B3DDB63F19}" srcOrd="2" destOrd="0" presId="urn:microsoft.com/office/officeart/2005/8/layout/bList2"/>
    <dgm:cxn modelId="{83348B69-B58E-B846-B318-109C2E7BB383}" type="presParOf" srcId="{8C8E559B-6E82-C541-8FAD-24C88DBF6E8C}" destId="{FD3925E8-A19F-1844-8687-5EC2BA9CCE5B}" srcOrd="3" destOrd="0" presId="urn:microsoft.com/office/officeart/2005/8/layout/bList2"/>
    <dgm:cxn modelId="{A77A4126-107A-7D46-A671-F14C177F7C89}" type="presParOf" srcId="{470E9351-19C2-CC46-A889-7FB819C4D3A8}" destId="{3AB9FD88-6F86-6C40-B4B2-6EEF623B96E7}" srcOrd="1" destOrd="0" presId="urn:microsoft.com/office/officeart/2005/8/layout/bList2"/>
    <dgm:cxn modelId="{3ECF5F33-1279-0D46-8A3A-42F89181107A}" type="presParOf" srcId="{470E9351-19C2-CC46-A889-7FB819C4D3A8}" destId="{05DCD074-92CB-334D-8BE0-D81AE0F77EFF}" srcOrd="2" destOrd="0" presId="urn:microsoft.com/office/officeart/2005/8/layout/bList2"/>
    <dgm:cxn modelId="{B21D9A6E-12BC-E345-91D3-A0BA83C6717B}" type="presParOf" srcId="{05DCD074-92CB-334D-8BE0-D81AE0F77EFF}" destId="{84A25E4D-445F-4146-9AF9-AA344EA8CD5F}" srcOrd="0" destOrd="0" presId="urn:microsoft.com/office/officeart/2005/8/layout/bList2"/>
    <dgm:cxn modelId="{4F67FD7E-C7EB-BC4B-BCC1-CE504D446C0A}" type="presParOf" srcId="{05DCD074-92CB-334D-8BE0-D81AE0F77EFF}" destId="{FF3F1502-DD68-3240-A877-481769CD8852}" srcOrd="1" destOrd="0" presId="urn:microsoft.com/office/officeart/2005/8/layout/bList2"/>
    <dgm:cxn modelId="{D0D8BBB8-22FE-0442-98D3-2A09796D44BD}" type="presParOf" srcId="{05DCD074-92CB-334D-8BE0-D81AE0F77EFF}" destId="{BA0FF79A-877C-7C46-A6D4-7EEB2A74FAD5}" srcOrd="2" destOrd="0" presId="urn:microsoft.com/office/officeart/2005/8/layout/bList2"/>
    <dgm:cxn modelId="{5F87EEB6-D6D9-7A48-9C89-D6397D68560F}" type="presParOf" srcId="{05DCD074-92CB-334D-8BE0-D81AE0F77EFF}" destId="{B76D3491-D1FC-9842-B746-A79F181C0F6A}" srcOrd="3" destOrd="0" presId="urn:microsoft.com/office/officeart/2005/8/layout/bList2"/>
    <dgm:cxn modelId="{26848CCB-19A5-F746-871A-4E9BD234115F}" type="presParOf" srcId="{470E9351-19C2-CC46-A889-7FB819C4D3A8}" destId="{BC679418-3061-9D47-919D-A140898FD0B1}" srcOrd="3" destOrd="0" presId="urn:microsoft.com/office/officeart/2005/8/layout/bList2"/>
    <dgm:cxn modelId="{E43A782E-0F16-E54F-B201-1B6F582D7D6A}" type="presParOf" srcId="{470E9351-19C2-CC46-A889-7FB819C4D3A8}" destId="{C35D4996-6F7A-C843-B04D-0C78B05E6576}" srcOrd="4" destOrd="0" presId="urn:microsoft.com/office/officeart/2005/8/layout/bList2"/>
    <dgm:cxn modelId="{54920D1E-0BA9-934E-8304-1B00DED4F14C}" type="presParOf" srcId="{C35D4996-6F7A-C843-B04D-0C78B05E6576}" destId="{4779B33E-4409-AE45-87D2-967CC7A5C904}" srcOrd="0" destOrd="0" presId="urn:microsoft.com/office/officeart/2005/8/layout/bList2"/>
    <dgm:cxn modelId="{1777742A-DBF4-034E-8D51-132E4DE6FBFA}" type="presParOf" srcId="{C35D4996-6F7A-C843-B04D-0C78B05E6576}" destId="{D61EF780-8295-9440-A73A-D96C67406D8E}" srcOrd="1" destOrd="0" presId="urn:microsoft.com/office/officeart/2005/8/layout/bList2"/>
    <dgm:cxn modelId="{429C9189-196A-C744-B020-6243DEE9E20E}" type="presParOf" srcId="{C35D4996-6F7A-C843-B04D-0C78B05E6576}" destId="{6BB11D24-3967-5744-8BD6-4BAFB361EA27}" srcOrd="2" destOrd="0" presId="urn:microsoft.com/office/officeart/2005/8/layout/bList2"/>
    <dgm:cxn modelId="{AECE9D68-E12A-7F4F-BB42-422C2E312E57}" type="presParOf" srcId="{C35D4996-6F7A-C843-B04D-0C78B05E6576}" destId="{66BB4E40-8029-3E40-B2B5-0F5BCE3CCEB8}" srcOrd="3" destOrd="0" presId="urn:microsoft.com/office/officeart/2005/8/layout/bList2"/>
    <dgm:cxn modelId="{2F8AE259-F515-2448-B83C-B7C8E3AE4CFF}" type="presParOf" srcId="{470E9351-19C2-CC46-A889-7FB819C4D3A8}" destId="{BCF3CA5E-5F7F-CA45-B35C-22D5E9D9642C}" srcOrd="5" destOrd="0" presId="urn:microsoft.com/office/officeart/2005/8/layout/bList2"/>
    <dgm:cxn modelId="{345AD3FE-614B-E14B-8D83-29C0BF01B9ED}" type="presParOf" srcId="{470E9351-19C2-CC46-A889-7FB819C4D3A8}" destId="{62905498-0ABD-3A49-AFAF-8EE717073213}" srcOrd="6" destOrd="0" presId="urn:microsoft.com/office/officeart/2005/8/layout/bList2"/>
    <dgm:cxn modelId="{843F0BE0-9B81-4B4B-BEC0-5D7E0DE2595C}" type="presParOf" srcId="{62905498-0ABD-3A49-AFAF-8EE717073213}" destId="{0845D79D-DCFB-B947-9EAA-0D09D00CBC1C}" srcOrd="0" destOrd="0" presId="urn:microsoft.com/office/officeart/2005/8/layout/bList2"/>
    <dgm:cxn modelId="{6A57B6DE-8ADC-8A48-BF50-2B887274CEAA}" type="presParOf" srcId="{62905498-0ABD-3A49-AFAF-8EE717073213}" destId="{D36900A0-E1C4-134F-A5FB-059A1DCE5D8A}" srcOrd="1" destOrd="0" presId="urn:microsoft.com/office/officeart/2005/8/layout/bList2"/>
    <dgm:cxn modelId="{DEDBCD98-B645-5D43-9B61-01D24BBE94D6}" type="presParOf" srcId="{62905498-0ABD-3A49-AFAF-8EE717073213}" destId="{2CF7B694-26C2-A743-9EFE-9D0E8CFC8F15}" srcOrd="2" destOrd="0" presId="urn:microsoft.com/office/officeart/2005/8/layout/bList2"/>
    <dgm:cxn modelId="{5D5E1988-EFAD-164C-83C4-9F1EEC8DA02C}" type="presParOf" srcId="{62905498-0ABD-3A49-AFAF-8EE717073213}" destId="{545629AF-645E-8548-9169-AEF278DFE4CB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8AF5E58-28C2-D641-8F58-361A3E8770F1}" type="doc">
      <dgm:prSet loTypeId="urn:microsoft.com/office/officeart/2005/8/layout/hList1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A7AC770-D798-6F40-87BC-0039EC85EE8E}">
      <dgm:prSet phldrT="[Text]" custT="1"/>
      <dgm:spPr/>
      <dgm:t>
        <a:bodyPr/>
        <a:lstStyle/>
        <a:p>
          <a:r>
            <a:rPr lang="en-US" sz="2000" b="0" i="0" dirty="0" smtClean="0">
              <a:latin typeface="Hind Siliguri Light" panose="02000000000000000000" pitchFamily="2" charset="77"/>
              <a:cs typeface="Hind Siliguri Light" panose="02000000000000000000" pitchFamily="2" charset="77"/>
            </a:rPr>
            <a:t>Analyze data dating back to the year 2000 to see if the findings change. </a:t>
          </a:r>
          <a:endParaRPr lang="en-US" sz="2000" b="0" i="0" dirty="0">
            <a:latin typeface="Hind Siliguri Light" panose="02000000000000000000" pitchFamily="2" charset="77"/>
            <a:cs typeface="Hind Siliguri Light" panose="02000000000000000000" pitchFamily="2" charset="77"/>
          </a:endParaRPr>
        </a:p>
      </dgm:t>
    </dgm:pt>
    <dgm:pt modelId="{C02C4655-AD36-6A49-B2CB-3F639560FD91}" type="parTrans" cxnId="{3B6331D8-A900-8E41-BA5A-C819EE4EAE41}">
      <dgm:prSet/>
      <dgm:spPr/>
      <dgm:t>
        <a:bodyPr/>
        <a:lstStyle/>
        <a:p>
          <a:endParaRPr lang="en-US"/>
        </a:p>
      </dgm:t>
    </dgm:pt>
    <dgm:pt modelId="{76C5D156-3027-1B41-9BA6-54D79DDDD8A5}" type="sibTrans" cxnId="{3B6331D8-A900-8E41-BA5A-C819EE4EAE41}">
      <dgm:prSet/>
      <dgm:spPr/>
      <dgm:t>
        <a:bodyPr/>
        <a:lstStyle/>
        <a:p>
          <a:endParaRPr lang="en-US"/>
        </a:p>
      </dgm:t>
    </dgm:pt>
    <dgm:pt modelId="{0973DA4A-DB1F-D446-8B07-866D8FF7654D}">
      <dgm:prSet phldrT="[Text]" custT="1"/>
      <dgm:spPr/>
      <dgm:t>
        <a:bodyPr/>
        <a:lstStyle/>
        <a:p>
          <a:r>
            <a:rPr lang="en-US" sz="2800" dirty="0" smtClean="0">
              <a:latin typeface=""/>
            </a:rPr>
            <a:t>Try Different Data Analysis Metrics</a:t>
          </a:r>
          <a:endParaRPr lang="en-US" sz="2800" dirty="0">
            <a:latin typeface=""/>
          </a:endParaRPr>
        </a:p>
      </dgm:t>
    </dgm:pt>
    <dgm:pt modelId="{EFF4F15A-6FDD-A842-B17E-A527C33BFFD5}" type="parTrans" cxnId="{C02CACE0-A393-B448-9EDB-6FA2B83E37AA}">
      <dgm:prSet/>
      <dgm:spPr/>
      <dgm:t>
        <a:bodyPr/>
        <a:lstStyle/>
        <a:p>
          <a:endParaRPr lang="en-US"/>
        </a:p>
      </dgm:t>
    </dgm:pt>
    <dgm:pt modelId="{BC041AE4-8676-7F45-A8C4-5B48C22B26B5}" type="sibTrans" cxnId="{C02CACE0-A393-B448-9EDB-6FA2B83E37AA}">
      <dgm:prSet/>
      <dgm:spPr/>
      <dgm:t>
        <a:bodyPr/>
        <a:lstStyle/>
        <a:p>
          <a:endParaRPr lang="en-US"/>
        </a:p>
      </dgm:t>
    </dgm:pt>
    <dgm:pt modelId="{81A18FBA-9746-CE42-94E9-D15544622C18}">
      <dgm:prSet phldrT="[Text]" custT="1"/>
      <dgm:spPr/>
      <dgm:t>
        <a:bodyPr/>
        <a:lstStyle/>
        <a:p>
          <a:r>
            <a:rPr lang="en-US" sz="2000" b="0" i="0" dirty="0" smtClean="0">
              <a:latin typeface="Hind Siliguri Light" panose="02000000000000000000" pitchFamily="2" charset="77"/>
              <a:cs typeface="Hind Siliguri Light" panose="02000000000000000000" pitchFamily="2" charset="77"/>
            </a:rPr>
            <a:t>Determine popular directors and actors by using worldwide gross as the determining factor.</a:t>
          </a:r>
          <a:endParaRPr lang="en-US" sz="2000" b="0" i="0" dirty="0">
            <a:latin typeface="Hind Siliguri Light" panose="02000000000000000000" pitchFamily="2" charset="77"/>
            <a:cs typeface="Hind Siliguri Light" panose="02000000000000000000" pitchFamily="2" charset="77"/>
          </a:endParaRPr>
        </a:p>
      </dgm:t>
    </dgm:pt>
    <dgm:pt modelId="{398F24F4-AA58-B642-B104-61BAE0FE7873}" type="parTrans" cxnId="{6AC7E234-9E65-1949-8A68-935CDA85DA9E}">
      <dgm:prSet/>
      <dgm:spPr/>
      <dgm:t>
        <a:bodyPr/>
        <a:lstStyle/>
        <a:p>
          <a:endParaRPr lang="en-US"/>
        </a:p>
      </dgm:t>
    </dgm:pt>
    <dgm:pt modelId="{8C06ECE4-C3AF-C54D-A025-54DAAFE28FE8}" type="sibTrans" cxnId="{6AC7E234-9E65-1949-8A68-935CDA85DA9E}">
      <dgm:prSet/>
      <dgm:spPr/>
      <dgm:t>
        <a:bodyPr/>
        <a:lstStyle/>
        <a:p>
          <a:endParaRPr lang="en-US"/>
        </a:p>
      </dgm:t>
    </dgm:pt>
    <dgm:pt modelId="{56B100A9-452D-B64C-B952-17BBDDC64A36}">
      <dgm:prSet phldrT="[Text]" custT="1"/>
      <dgm:spPr/>
      <dgm:t>
        <a:bodyPr/>
        <a:lstStyle/>
        <a:p>
          <a:r>
            <a:rPr lang="en-US" sz="2800" dirty="0" smtClean="0">
              <a:latin typeface=""/>
            </a:rPr>
            <a:t>Preferred Genres of Actors/Directors</a:t>
          </a:r>
          <a:endParaRPr lang="en-US" sz="2800" dirty="0">
            <a:latin typeface=""/>
          </a:endParaRPr>
        </a:p>
      </dgm:t>
    </dgm:pt>
    <dgm:pt modelId="{5EAF3D55-34CD-034D-8CAE-30A06126B0F4}" type="parTrans" cxnId="{D4EE2779-0280-4346-83E8-CF9381B58D43}">
      <dgm:prSet/>
      <dgm:spPr/>
      <dgm:t>
        <a:bodyPr/>
        <a:lstStyle/>
        <a:p>
          <a:endParaRPr lang="en-US"/>
        </a:p>
      </dgm:t>
    </dgm:pt>
    <dgm:pt modelId="{B8242EAE-F68C-EA40-A86F-6D0E31C3BED2}" type="sibTrans" cxnId="{D4EE2779-0280-4346-83E8-CF9381B58D43}">
      <dgm:prSet/>
      <dgm:spPr/>
      <dgm:t>
        <a:bodyPr/>
        <a:lstStyle/>
        <a:p>
          <a:endParaRPr lang="en-US"/>
        </a:p>
      </dgm:t>
    </dgm:pt>
    <dgm:pt modelId="{7ECA58D6-77A5-A94E-BD91-6CA9A3296179}">
      <dgm:prSet phldrT="[Text]" custT="1"/>
      <dgm:spPr/>
      <dgm:t>
        <a:bodyPr/>
        <a:lstStyle/>
        <a:p>
          <a:r>
            <a:rPr lang="en-US" sz="2000" b="0" i="0" dirty="0" smtClean="0">
              <a:latin typeface="Hind Siliguri Light" panose="02000000000000000000" pitchFamily="2" charset="77"/>
              <a:cs typeface="Hind Siliguri Light" panose="02000000000000000000" pitchFamily="2" charset="77"/>
            </a:rPr>
            <a:t>What genres do top actors and directors on our list prefer to do and are the best at making. </a:t>
          </a:r>
          <a:endParaRPr lang="en-US" sz="2000" b="0" i="0" dirty="0">
            <a:latin typeface="Hind Siliguri Light" panose="02000000000000000000" pitchFamily="2" charset="77"/>
            <a:cs typeface="Hind Siliguri Light" panose="02000000000000000000" pitchFamily="2" charset="77"/>
          </a:endParaRPr>
        </a:p>
      </dgm:t>
    </dgm:pt>
    <dgm:pt modelId="{A266D818-42F0-684C-A00C-A84699908925}" type="parTrans" cxnId="{962A7D81-B8B1-B241-82E5-C4D534906E07}">
      <dgm:prSet/>
      <dgm:spPr/>
      <dgm:t>
        <a:bodyPr/>
        <a:lstStyle/>
        <a:p>
          <a:endParaRPr lang="en-US"/>
        </a:p>
      </dgm:t>
    </dgm:pt>
    <dgm:pt modelId="{4DF283A1-BA8A-B643-A3F7-A1D13EE8D5D5}" type="sibTrans" cxnId="{962A7D81-B8B1-B241-82E5-C4D534906E07}">
      <dgm:prSet/>
      <dgm:spPr/>
      <dgm:t>
        <a:bodyPr/>
        <a:lstStyle/>
        <a:p>
          <a:endParaRPr lang="en-US"/>
        </a:p>
      </dgm:t>
    </dgm:pt>
    <dgm:pt modelId="{23869674-E54E-8D4C-9E5A-C9D0CB28A360}">
      <dgm:prSet phldrT="[Text]" custT="1"/>
      <dgm:spPr/>
      <dgm:t>
        <a:bodyPr/>
        <a:lstStyle/>
        <a:p>
          <a:r>
            <a:rPr lang="en-US" sz="2800" dirty="0" smtClean="0">
              <a:latin typeface=""/>
              <a:cs typeface="Hind Siliguri" panose="02000000000000000000" pitchFamily="2" charset="77"/>
            </a:rPr>
            <a:t>Further analyze past data</a:t>
          </a:r>
          <a:endParaRPr lang="en-US" sz="2800" dirty="0">
            <a:latin typeface=""/>
            <a:cs typeface="Hind Siliguri" panose="02000000000000000000" pitchFamily="2" charset="77"/>
          </a:endParaRPr>
        </a:p>
      </dgm:t>
    </dgm:pt>
    <dgm:pt modelId="{9617D40C-FD7A-4649-A77A-CF1D1CF6AD61}" type="sibTrans" cxnId="{9AF9B024-D190-0C40-B5C2-EF50FCFBE1F6}">
      <dgm:prSet/>
      <dgm:spPr/>
      <dgm:t>
        <a:bodyPr/>
        <a:lstStyle/>
        <a:p>
          <a:endParaRPr lang="en-US"/>
        </a:p>
      </dgm:t>
    </dgm:pt>
    <dgm:pt modelId="{C6FE1467-5873-C14A-A81F-7B1354E975A0}" type="parTrans" cxnId="{9AF9B024-D190-0C40-B5C2-EF50FCFBE1F6}">
      <dgm:prSet/>
      <dgm:spPr/>
      <dgm:t>
        <a:bodyPr/>
        <a:lstStyle/>
        <a:p>
          <a:endParaRPr lang="en-US"/>
        </a:p>
      </dgm:t>
    </dgm:pt>
    <dgm:pt modelId="{5F613577-304B-0946-9E2E-24C9EB55754B}" type="pres">
      <dgm:prSet presAssocID="{D8AF5E58-28C2-D641-8F58-361A3E8770F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AAF5F9E-D102-CA49-9CBA-805815576F48}" type="pres">
      <dgm:prSet presAssocID="{23869674-E54E-8D4C-9E5A-C9D0CB28A360}" presName="composite" presStyleCnt="0"/>
      <dgm:spPr/>
    </dgm:pt>
    <dgm:pt modelId="{E3A1B34E-1711-FF44-A733-AF021D03AFE7}" type="pres">
      <dgm:prSet presAssocID="{23869674-E54E-8D4C-9E5A-C9D0CB28A360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0BBD25-A276-104C-B139-AE3535014EA7}" type="pres">
      <dgm:prSet presAssocID="{23869674-E54E-8D4C-9E5A-C9D0CB28A360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0172EB-872B-374B-B654-D7A91F039EA2}" type="pres">
      <dgm:prSet presAssocID="{9617D40C-FD7A-4649-A77A-CF1D1CF6AD61}" presName="space" presStyleCnt="0"/>
      <dgm:spPr/>
    </dgm:pt>
    <dgm:pt modelId="{38887323-B3AB-6C42-A98B-4BF5BD9F65DE}" type="pres">
      <dgm:prSet presAssocID="{0973DA4A-DB1F-D446-8B07-866D8FF7654D}" presName="composite" presStyleCnt="0"/>
      <dgm:spPr/>
    </dgm:pt>
    <dgm:pt modelId="{72DD39C8-884F-C94E-94AC-15351499BD73}" type="pres">
      <dgm:prSet presAssocID="{0973DA4A-DB1F-D446-8B07-866D8FF7654D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AA40C7-FAFB-004E-96A9-969488DE95E3}" type="pres">
      <dgm:prSet presAssocID="{0973DA4A-DB1F-D446-8B07-866D8FF7654D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0F0B21-E6C5-E444-8724-B1ED80A3FEEA}" type="pres">
      <dgm:prSet presAssocID="{BC041AE4-8676-7F45-A8C4-5B48C22B26B5}" presName="space" presStyleCnt="0"/>
      <dgm:spPr/>
    </dgm:pt>
    <dgm:pt modelId="{08554DEE-ED2F-1E4F-858A-7A655FA7F656}" type="pres">
      <dgm:prSet presAssocID="{56B100A9-452D-B64C-B952-17BBDDC64A36}" presName="composite" presStyleCnt="0"/>
      <dgm:spPr/>
    </dgm:pt>
    <dgm:pt modelId="{09951373-1685-9C49-92DB-04951CF14FAE}" type="pres">
      <dgm:prSet presAssocID="{56B100A9-452D-B64C-B952-17BBDDC64A36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2F11AD-4EA0-C64A-8D1B-5026385E93CC}" type="pres">
      <dgm:prSet presAssocID="{56B100A9-452D-B64C-B952-17BBDDC64A36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AF9B024-D190-0C40-B5C2-EF50FCFBE1F6}" srcId="{D8AF5E58-28C2-D641-8F58-361A3E8770F1}" destId="{23869674-E54E-8D4C-9E5A-C9D0CB28A360}" srcOrd="0" destOrd="0" parTransId="{C6FE1467-5873-C14A-A81F-7B1354E975A0}" sibTransId="{9617D40C-FD7A-4649-A77A-CF1D1CF6AD61}"/>
    <dgm:cxn modelId="{962A7D81-B8B1-B241-82E5-C4D534906E07}" srcId="{56B100A9-452D-B64C-B952-17BBDDC64A36}" destId="{7ECA58D6-77A5-A94E-BD91-6CA9A3296179}" srcOrd="0" destOrd="0" parTransId="{A266D818-42F0-684C-A00C-A84699908925}" sibTransId="{4DF283A1-BA8A-B643-A3F7-A1D13EE8D5D5}"/>
    <dgm:cxn modelId="{049F64CF-79C4-D446-A941-7D49F6A2C858}" type="presOf" srcId="{7A7AC770-D798-6F40-87BC-0039EC85EE8E}" destId="{FF0BBD25-A276-104C-B139-AE3535014EA7}" srcOrd="0" destOrd="0" presId="urn:microsoft.com/office/officeart/2005/8/layout/hList1"/>
    <dgm:cxn modelId="{50B4D66A-9202-DB48-B564-A4FCE2375B09}" type="presOf" srcId="{D8AF5E58-28C2-D641-8F58-361A3E8770F1}" destId="{5F613577-304B-0946-9E2E-24C9EB55754B}" srcOrd="0" destOrd="0" presId="urn:microsoft.com/office/officeart/2005/8/layout/hList1"/>
    <dgm:cxn modelId="{71E1EE99-3F8F-0546-A867-15CEEAF98FAA}" type="presOf" srcId="{7ECA58D6-77A5-A94E-BD91-6CA9A3296179}" destId="{4C2F11AD-4EA0-C64A-8D1B-5026385E93CC}" srcOrd="0" destOrd="0" presId="urn:microsoft.com/office/officeart/2005/8/layout/hList1"/>
    <dgm:cxn modelId="{6AC7E234-9E65-1949-8A68-935CDA85DA9E}" srcId="{0973DA4A-DB1F-D446-8B07-866D8FF7654D}" destId="{81A18FBA-9746-CE42-94E9-D15544622C18}" srcOrd="0" destOrd="0" parTransId="{398F24F4-AA58-B642-B104-61BAE0FE7873}" sibTransId="{8C06ECE4-C3AF-C54D-A025-54DAAFE28FE8}"/>
    <dgm:cxn modelId="{B33ECBC1-A533-354B-8CEF-00AC70A7DAF0}" type="presOf" srcId="{81A18FBA-9746-CE42-94E9-D15544622C18}" destId="{88AA40C7-FAFB-004E-96A9-969488DE95E3}" srcOrd="0" destOrd="0" presId="urn:microsoft.com/office/officeart/2005/8/layout/hList1"/>
    <dgm:cxn modelId="{C02CACE0-A393-B448-9EDB-6FA2B83E37AA}" srcId="{D8AF5E58-28C2-D641-8F58-361A3E8770F1}" destId="{0973DA4A-DB1F-D446-8B07-866D8FF7654D}" srcOrd="1" destOrd="0" parTransId="{EFF4F15A-6FDD-A842-B17E-A527C33BFFD5}" sibTransId="{BC041AE4-8676-7F45-A8C4-5B48C22B26B5}"/>
    <dgm:cxn modelId="{8CE408A7-B33A-2B4E-8431-2DC296CCF989}" type="presOf" srcId="{23869674-E54E-8D4C-9E5A-C9D0CB28A360}" destId="{E3A1B34E-1711-FF44-A733-AF021D03AFE7}" srcOrd="0" destOrd="0" presId="urn:microsoft.com/office/officeart/2005/8/layout/hList1"/>
    <dgm:cxn modelId="{D4EE2779-0280-4346-83E8-CF9381B58D43}" srcId="{D8AF5E58-28C2-D641-8F58-361A3E8770F1}" destId="{56B100A9-452D-B64C-B952-17BBDDC64A36}" srcOrd="2" destOrd="0" parTransId="{5EAF3D55-34CD-034D-8CAE-30A06126B0F4}" sibTransId="{B8242EAE-F68C-EA40-A86F-6D0E31C3BED2}"/>
    <dgm:cxn modelId="{8C09E546-D40C-B948-9761-4CC7D0AAC3AA}" type="presOf" srcId="{0973DA4A-DB1F-D446-8B07-866D8FF7654D}" destId="{72DD39C8-884F-C94E-94AC-15351499BD73}" srcOrd="0" destOrd="0" presId="urn:microsoft.com/office/officeart/2005/8/layout/hList1"/>
    <dgm:cxn modelId="{79FB3396-1E68-574D-A0E0-086A20F62E55}" type="presOf" srcId="{56B100A9-452D-B64C-B952-17BBDDC64A36}" destId="{09951373-1685-9C49-92DB-04951CF14FAE}" srcOrd="0" destOrd="0" presId="urn:microsoft.com/office/officeart/2005/8/layout/hList1"/>
    <dgm:cxn modelId="{3B6331D8-A900-8E41-BA5A-C819EE4EAE41}" srcId="{23869674-E54E-8D4C-9E5A-C9D0CB28A360}" destId="{7A7AC770-D798-6F40-87BC-0039EC85EE8E}" srcOrd="0" destOrd="0" parTransId="{C02C4655-AD36-6A49-B2CB-3F639560FD91}" sibTransId="{76C5D156-3027-1B41-9BA6-54D79DDDD8A5}"/>
    <dgm:cxn modelId="{ED5FDE28-355E-A94E-9B25-07D7E8664140}" type="presParOf" srcId="{5F613577-304B-0946-9E2E-24C9EB55754B}" destId="{1AAF5F9E-D102-CA49-9CBA-805815576F48}" srcOrd="0" destOrd="0" presId="urn:microsoft.com/office/officeart/2005/8/layout/hList1"/>
    <dgm:cxn modelId="{0FD96D7E-CFFA-384F-92C8-69BD16F40AAE}" type="presParOf" srcId="{1AAF5F9E-D102-CA49-9CBA-805815576F48}" destId="{E3A1B34E-1711-FF44-A733-AF021D03AFE7}" srcOrd="0" destOrd="0" presId="urn:microsoft.com/office/officeart/2005/8/layout/hList1"/>
    <dgm:cxn modelId="{07D9BD1D-3C8F-AA43-812F-330A9C16A4A8}" type="presParOf" srcId="{1AAF5F9E-D102-CA49-9CBA-805815576F48}" destId="{FF0BBD25-A276-104C-B139-AE3535014EA7}" srcOrd="1" destOrd="0" presId="urn:microsoft.com/office/officeart/2005/8/layout/hList1"/>
    <dgm:cxn modelId="{96DFB3EA-95FD-9E41-89E9-DD8F7CA85414}" type="presParOf" srcId="{5F613577-304B-0946-9E2E-24C9EB55754B}" destId="{040172EB-872B-374B-B654-D7A91F039EA2}" srcOrd="1" destOrd="0" presId="urn:microsoft.com/office/officeart/2005/8/layout/hList1"/>
    <dgm:cxn modelId="{A58444A5-9E68-B04A-80A9-9C0208A28740}" type="presParOf" srcId="{5F613577-304B-0946-9E2E-24C9EB55754B}" destId="{38887323-B3AB-6C42-A98B-4BF5BD9F65DE}" srcOrd="2" destOrd="0" presId="urn:microsoft.com/office/officeart/2005/8/layout/hList1"/>
    <dgm:cxn modelId="{11E19DBD-6FCD-B647-B45E-BA219E67E7D6}" type="presParOf" srcId="{38887323-B3AB-6C42-A98B-4BF5BD9F65DE}" destId="{72DD39C8-884F-C94E-94AC-15351499BD73}" srcOrd="0" destOrd="0" presId="urn:microsoft.com/office/officeart/2005/8/layout/hList1"/>
    <dgm:cxn modelId="{63DBBBB2-348C-D040-9541-F434ABDE1C9F}" type="presParOf" srcId="{38887323-B3AB-6C42-A98B-4BF5BD9F65DE}" destId="{88AA40C7-FAFB-004E-96A9-969488DE95E3}" srcOrd="1" destOrd="0" presId="urn:microsoft.com/office/officeart/2005/8/layout/hList1"/>
    <dgm:cxn modelId="{843FAEA0-C2C4-D746-9548-4E2C4EC85996}" type="presParOf" srcId="{5F613577-304B-0946-9E2E-24C9EB55754B}" destId="{CA0F0B21-E6C5-E444-8724-B1ED80A3FEEA}" srcOrd="3" destOrd="0" presId="urn:microsoft.com/office/officeart/2005/8/layout/hList1"/>
    <dgm:cxn modelId="{DAB4F673-342C-114C-BE9E-9A9293D7B258}" type="presParOf" srcId="{5F613577-304B-0946-9E2E-24C9EB55754B}" destId="{08554DEE-ED2F-1E4F-858A-7A655FA7F656}" srcOrd="4" destOrd="0" presId="urn:microsoft.com/office/officeart/2005/8/layout/hList1"/>
    <dgm:cxn modelId="{0AA2439A-2220-A64C-92ED-51EB4CE11460}" type="presParOf" srcId="{08554DEE-ED2F-1E4F-858A-7A655FA7F656}" destId="{09951373-1685-9C49-92DB-04951CF14FAE}" srcOrd="0" destOrd="0" presId="urn:microsoft.com/office/officeart/2005/8/layout/hList1"/>
    <dgm:cxn modelId="{97BFB877-D8BF-AA49-8615-FAA533C18E89}" type="presParOf" srcId="{08554DEE-ED2F-1E4F-858A-7A655FA7F656}" destId="{4C2F11AD-4EA0-C64A-8D1B-5026385E93C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8FC6B2-5F58-EB43-B2B9-C986697261FD}">
      <dsp:nvSpPr>
        <dsp:cNvPr id="0" name=""/>
        <dsp:cNvSpPr/>
      </dsp:nvSpPr>
      <dsp:spPr>
        <a:xfrm>
          <a:off x="6452" y="862925"/>
          <a:ext cx="2288076" cy="1708000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72390" rIns="24130" bIns="24130" numCol="1" spcCol="127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Used two different sources of data to extract key indicators of successful movies. </a:t>
          </a:r>
          <a:endParaRPr lang="en-US" sz="1900" kern="1200" dirty="0"/>
        </a:p>
      </dsp:txBody>
      <dsp:txXfrm>
        <a:off x="46472" y="902945"/>
        <a:ext cx="2208036" cy="1667980"/>
      </dsp:txXfrm>
    </dsp:sp>
    <dsp:sp modelId="{DB209F2E-8966-594C-8AE7-C2B3DDB63F19}">
      <dsp:nvSpPr>
        <dsp:cNvPr id="0" name=""/>
        <dsp:cNvSpPr/>
      </dsp:nvSpPr>
      <dsp:spPr>
        <a:xfrm>
          <a:off x="6452" y="2570926"/>
          <a:ext cx="2288076" cy="7344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0" rIns="26670" bIns="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Data Sets</a:t>
          </a:r>
          <a:endParaRPr lang="en-US" sz="2100" kern="1200" dirty="0"/>
        </a:p>
      </dsp:txBody>
      <dsp:txXfrm>
        <a:off x="6452" y="2570926"/>
        <a:ext cx="1611321" cy="734440"/>
      </dsp:txXfrm>
    </dsp:sp>
    <dsp:sp modelId="{FD3925E8-A19F-1844-8687-5EC2BA9CCE5B}">
      <dsp:nvSpPr>
        <dsp:cNvPr id="0" name=""/>
        <dsp:cNvSpPr/>
      </dsp:nvSpPr>
      <dsp:spPr>
        <a:xfrm>
          <a:off x="1682499" y="2687585"/>
          <a:ext cx="800826" cy="800826"/>
        </a:xfrm>
        <a:prstGeom prst="ellipse">
          <a:avLst/>
        </a:prstGeom>
        <a:solidFill>
          <a:schemeClr val="accent1">
            <a:lumMod val="20000"/>
            <a:lumOff val="80000"/>
            <a:alpha val="90000"/>
          </a:schemeClr>
        </a:solidFill>
        <a:ln w="12700" cap="flat" cmpd="sng" algn="ctr">
          <a:solidFill>
            <a:schemeClr val="accent1">
              <a:tint val="40000"/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A25E4D-445F-4146-9AF9-AA344EA8CD5F}">
      <dsp:nvSpPr>
        <dsp:cNvPr id="0" name=""/>
        <dsp:cNvSpPr/>
      </dsp:nvSpPr>
      <dsp:spPr>
        <a:xfrm>
          <a:off x="2681726" y="862925"/>
          <a:ext cx="2288076" cy="1708000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72390" rIns="24130" bIns="24130" numCol="1" spcCol="127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Cleaned up and reformatted data sources to perform mathematical operations.</a:t>
          </a:r>
          <a:endParaRPr lang="en-US" sz="1900" kern="1200" dirty="0"/>
        </a:p>
      </dsp:txBody>
      <dsp:txXfrm>
        <a:off x="2721746" y="902945"/>
        <a:ext cx="2208036" cy="1667980"/>
      </dsp:txXfrm>
    </dsp:sp>
    <dsp:sp modelId="{BA0FF79A-877C-7C46-A6D4-7EEB2A74FAD5}">
      <dsp:nvSpPr>
        <dsp:cNvPr id="0" name=""/>
        <dsp:cNvSpPr/>
      </dsp:nvSpPr>
      <dsp:spPr>
        <a:xfrm>
          <a:off x="2681726" y="2570926"/>
          <a:ext cx="2288076" cy="7344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0" rIns="26670" bIns="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Reformat</a:t>
          </a:r>
          <a:endParaRPr lang="en-US" sz="2100" kern="1200" dirty="0"/>
        </a:p>
      </dsp:txBody>
      <dsp:txXfrm>
        <a:off x="2681726" y="2570926"/>
        <a:ext cx="1611321" cy="734440"/>
      </dsp:txXfrm>
    </dsp:sp>
    <dsp:sp modelId="{B76D3491-D1FC-9842-B746-A79F181C0F6A}">
      <dsp:nvSpPr>
        <dsp:cNvPr id="0" name=""/>
        <dsp:cNvSpPr/>
      </dsp:nvSpPr>
      <dsp:spPr>
        <a:xfrm>
          <a:off x="4357773" y="2687585"/>
          <a:ext cx="800826" cy="800826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79B33E-4409-AE45-87D2-967CC7A5C904}">
      <dsp:nvSpPr>
        <dsp:cNvPr id="0" name=""/>
        <dsp:cNvSpPr/>
      </dsp:nvSpPr>
      <dsp:spPr>
        <a:xfrm>
          <a:off x="5356999" y="862925"/>
          <a:ext cx="2288076" cy="1708000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72390" rIns="24130" bIns="24130" numCol="1" spcCol="127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smtClean="0"/>
            <a:t>Extracted and combined data to depict further analysis of genre. </a:t>
          </a:r>
          <a:endParaRPr lang="en-US" sz="1900" kern="1200"/>
        </a:p>
      </dsp:txBody>
      <dsp:txXfrm>
        <a:off x="5397019" y="902945"/>
        <a:ext cx="2208036" cy="1667980"/>
      </dsp:txXfrm>
    </dsp:sp>
    <dsp:sp modelId="{6BB11D24-3967-5744-8BD6-4BAFB361EA27}">
      <dsp:nvSpPr>
        <dsp:cNvPr id="0" name=""/>
        <dsp:cNvSpPr/>
      </dsp:nvSpPr>
      <dsp:spPr>
        <a:xfrm>
          <a:off x="5356999" y="2570926"/>
          <a:ext cx="2288076" cy="7344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0" rIns="26670" bIns="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Combine</a:t>
          </a:r>
          <a:endParaRPr lang="en-US" sz="2100" kern="1200" dirty="0"/>
        </a:p>
      </dsp:txBody>
      <dsp:txXfrm>
        <a:off x="5356999" y="2570926"/>
        <a:ext cx="1611321" cy="734440"/>
      </dsp:txXfrm>
    </dsp:sp>
    <dsp:sp modelId="{66BB4E40-8029-3E40-B2B5-0F5BCE3CCEB8}">
      <dsp:nvSpPr>
        <dsp:cNvPr id="0" name=""/>
        <dsp:cNvSpPr/>
      </dsp:nvSpPr>
      <dsp:spPr>
        <a:xfrm>
          <a:off x="7033047" y="2687585"/>
          <a:ext cx="800826" cy="80082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45D79D-DCFB-B947-9EAA-0D09D00CBC1C}">
      <dsp:nvSpPr>
        <dsp:cNvPr id="0" name=""/>
        <dsp:cNvSpPr/>
      </dsp:nvSpPr>
      <dsp:spPr>
        <a:xfrm>
          <a:off x="8032273" y="862925"/>
          <a:ext cx="2288076" cy="1708000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72390" rIns="24130" bIns="24130" numCol="1" spcCol="127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Created data visualizations to present findings.</a:t>
          </a:r>
          <a:endParaRPr lang="en-US" sz="1900" kern="1200" dirty="0"/>
        </a:p>
      </dsp:txBody>
      <dsp:txXfrm>
        <a:off x="8072293" y="902945"/>
        <a:ext cx="2208036" cy="1667980"/>
      </dsp:txXfrm>
    </dsp:sp>
    <dsp:sp modelId="{2CF7B694-26C2-A743-9EFE-9D0E8CFC8F15}">
      <dsp:nvSpPr>
        <dsp:cNvPr id="0" name=""/>
        <dsp:cNvSpPr/>
      </dsp:nvSpPr>
      <dsp:spPr>
        <a:xfrm>
          <a:off x="8032273" y="2570926"/>
          <a:ext cx="2288076" cy="7344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0" rIns="26670" bIns="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Data Visualizations</a:t>
          </a:r>
          <a:endParaRPr lang="en-US" sz="2100" kern="1200" dirty="0"/>
        </a:p>
      </dsp:txBody>
      <dsp:txXfrm>
        <a:off x="8032273" y="2570926"/>
        <a:ext cx="1611321" cy="734440"/>
      </dsp:txXfrm>
    </dsp:sp>
    <dsp:sp modelId="{545629AF-645E-8548-9169-AEF278DFE4CB}">
      <dsp:nvSpPr>
        <dsp:cNvPr id="0" name=""/>
        <dsp:cNvSpPr/>
      </dsp:nvSpPr>
      <dsp:spPr>
        <a:xfrm>
          <a:off x="9708320" y="2687585"/>
          <a:ext cx="800826" cy="800826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A1B34E-1711-FF44-A733-AF021D03AFE7}">
      <dsp:nvSpPr>
        <dsp:cNvPr id="0" name=""/>
        <dsp:cNvSpPr/>
      </dsp:nvSpPr>
      <dsp:spPr>
        <a:xfrm>
          <a:off x="3286" y="129434"/>
          <a:ext cx="3203971" cy="128158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"/>
              <a:cs typeface="Hind Siliguri" panose="02000000000000000000" pitchFamily="2" charset="77"/>
            </a:rPr>
            <a:t>Further analyze past data</a:t>
          </a:r>
          <a:endParaRPr lang="en-US" sz="2800" kern="1200" dirty="0">
            <a:latin typeface=""/>
            <a:cs typeface="Hind Siliguri" panose="02000000000000000000" pitchFamily="2" charset="77"/>
          </a:endParaRPr>
        </a:p>
      </dsp:txBody>
      <dsp:txXfrm>
        <a:off x="3286" y="129434"/>
        <a:ext cx="3203971" cy="1281588"/>
      </dsp:txXfrm>
    </dsp:sp>
    <dsp:sp modelId="{FF0BBD25-A276-104C-B139-AE3535014EA7}">
      <dsp:nvSpPr>
        <dsp:cNvPr id="0" name=""/>
        <dsp:cNvSpPr/>
      </dsp:nvSpPr>
      <dsp:spPr>
        <a:xfrm>
          <a:off x="3286" y="1411023"/>
          <a:ext cx="3203971" cy="281088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0" i="0" kern="1200" dirty="0" smtClean="0">
              <a:latin typeface="Hind Siliguri Light" panose="02000000000000000000" pitchFamily="2" charset="77"/>
              <a:cs typeface="Hind Siliguri Light" panose="02000000000000000000" pitchFamily="2" charset="77"/>
            </a:rPr>
            <a:t>Analyze data dating back to the year 2000 to see if the findings change. </a:t>
          </a:r>
          <a:endParaRPr lang="en-US" sz="2000" b="0" i="0" kern="1200" dirty="0">
            <a:latin typeface="Hind Siliguri Light" panose="02000000000000000000" pitchFamily="2" charset="77"/>
            <a:cs typeface="Hind Siliguri Light" panose="02000000000000000000" pitchFamily="2" charset="77"/>
          </a:endParaRPr>
        </a:p>
      </dsp:txBody>
      <dsp:txXfrm>
        <a:off x="3286" y="1411023"/>
        <a:ext cx="3203971" cy="2810880"/>
      </dsp:txXfrm>
    </dsp:sp>
    <dsp:sp modelId="{72DD39C8-884F-C94E-94AC-15351499BD73}">
      <dsp:nvSpPr>
        <dsp:cNvPr id="0" name=""/>
        <dsp:cNvSpPr/>
      </dsp:nvSpPr>
      <dsp:spPr>
        <a:xfrm>
          <a:off x="3655814" y="129434"/>
          <a:ext cx="3203971" cy="128158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"/>
            </a:rPr>
            <a:t>Try Different Data Analysis Metrics</a:t>
          </a:r>
          <a:endParaRPr lang="en-US" sz="2800" kern="1200" dirty="0">
            <a:latin typeface=""/>
          </a:endParaRPr>
        </a:p>
      </dsp:txBody>
      <dsp:txXfrm>
        <a:off x="3655814" y="129434"/>
        <a:ext cx="3203971" cy="1281588"/>
      </dsp:txXfrm>
    </dsp:sp>
    <dsp:sp modelId="{88AA40C7-FAFB-004E-96A9-969488DE95E3}">
      <dsp:nvSpPr>
        <dsp:cNvPr id="0" name=""/>
        <dsp:cNvSpPr/>
      </dsp:nvSpPr>
      <dsp:spPr>
        <a:xfrm>
          <a:off x="3655814" y="1411023"/>
          <a:ext cx="3203971" cy="281088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0" i="0" kern="1200" dirty="0" smtClean="0">
              <a:latin typeface="Hind Siliguri Light" panose="02000000000000000000" pitchFamily="2" charset="77"/>
              <a:cs typeface="Hind Siliguri Light" panose="02000000000000000000" pitchFamily="2" charset="77"/>
            </a:rPr>
            <a:t>Determine popular directors and actors by using worldwide gross as the determining factor.</a:t>
          </a:r>
          <a:endParaRPr lang="en-US" sz="2000" b="0" i="0" kern="1200" dirty="0">
            <a:latin typeface="Hind Siliguri Light" panose="02000000000000000000" pitchFamily="2" charset="77"/>
            <a:cs typeface="Hind Siliguri Light" panose="02000000000000000000" pitchFamily="2" charset="77"/>
          </a:endParaRPr>
        </a:p>
      </dsp:txBody>
      <dsp:txXfrm>
        <a:off x="3655814" y="1411023"/>
        <a:ext cx="3203971" cy="2810880"/>
      </dsp:txXfrm>
    </dsp:sp>
    <dsp:sp modelId="{09951373-1685-9C49-92DB-04951CF14FAE}">
      <dsp:nvSpPr>
        <dsp:cNvPr id="0" name=""/>
        <dsp:cNvSpPr/>
      </dsp:nvSpPr>
      <dsp:spPr>
        <a:xfrm>
          <a:off x="7308342" y="129434"/>
          <a:ext cx="3203971" cy="128158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"/>
            </a:rPr>
            <a:t>Preferred Genres of Actors/Directors</a:t>
          </a:r>
          <a:endParaRPr lang="en-US" sz="2800" kern="1200" dirty="0">
            <a:latin typeface=""/>
          </a:endParaRPr>
        </a:p>
      </dsp:txBody>
      <dsp:txXfrm>
        <a:off x="7308342" y="129434"/>
        <a:ext cx="3203971" cy="1281588"/>
      </dsp:txXfrm>
    </dsp:sp>
    <dsp:sp modelId="{4C2F11AD-4EA0-C64A-8D1B-5026385E93CC}">
      <dsp:nvSpPr>
        <dsp:cNvPr id="0" name=""/>
        <dsp:cNvSpPr/>
      </dsp:nvSpPr>
      <dsp:spPr>
        <a:xfrm>
          <a:off x="7308342" y="1411023"/>
          <a:ext cx="3203971" cy="2810880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0" i="0" kern="1200" dirty="0" smtClean="0">
              <a:latin typeface="Hind Siliguri Light" panose="02000000000000000000" pitchFamily="2" charset="77"/>
              <a:cs typeface="Hind Siliguri Light" panose="02000000000000000000" pitchFamily="2" charset="77"/>
            </a:rPr>
            <a:t>What genres do top actors and directors on our list prefer to do and are the best at making. </a:t>
          </a:r>
          <a:endParaRPr lang="en-US" sz="2000" b="0" i="0" kern="1200" dirty="0">
            <a:latin typeface="Hind Siliguri Light" panose="02000000000000000000" pitchFamily="2" charset="77"/>
            <a:cs typeface="Hind Siliguri Light" panose="02000000000000000000" pitchFamily="2" charset="77"/>
          </a:endParaRPr>
        </a:p>
      </dsp:txBody>
      <dsp:txXfrm>
        <a:off x="7308342" y="1411023"/>
        <a:ext cx="3203971" cy="28108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82D837-3ABC-4948-A786-0419D208D8FF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614013-6D52-2646-AFD2-5269C05CE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90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614013-6D52-2646-AFD2-5269C05CE95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541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614013-6D52-2646-AFD2-5269C05CE95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68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614013-6D52-2646-AFD2-5269C05CE95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5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EC815-B472-534B-B17B-EBFC292FBDDC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0111A-FFFC-7F4D-9C3C-8D94E2624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591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EC815-B472-534B-B17B-EBFC292FBDDC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0111A-FFFC-7F4D-9C3C-8D94E2624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143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EC815-B472-534B-B17B-EBFC292FBDDC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0111A-FFFC-7F4D-9C3C-8D94E2624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818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EC815-B472-534B-B17B-EBFC292FBDDC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0111A-FFFC-7F4D-9C3C-8D94E2624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489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EC815-B472-534B-B17B-EBFC292FBDDC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0111A-FFFC-7F4D-9C3C-8D94E2624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788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EC815-B472-534B-B17B-EBFC292FBDDC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0111A-FFFC-7F4D-9C3C-8D94E2624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515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EC815-B472-534B-B17B-EBFC292FBDDC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0111A-FFFC-7F4D-9C3C-8D94E2624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645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EC815-B472-534B-B17B-EBFC292FBDDC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0111A-FFFC-7F4D-9C3C-8D94E2624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457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EC815-B472-534B-B17B-EBFC292FBDDC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0111A-FFFC-7F4D-9C3C-8D94E2624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119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EC815-B472-534B-B17B-EBFC292FBDDC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0111A-FFFC-7F4D-9C3C-8D94E2624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607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EC815-B472-534B-B17B-EBFC292FBDDC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0111A-FFFC-7F4D-9C3C-8D94E2624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499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EC815-B472-534B-B17B-EBFC292FBDDC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80111A-FFFC-7F4D-9C3C-8D94E2624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681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derunner98" TargetMode="External"/><Relationship Id="rId7" Type="http://schemas.openxmlformats.org/officeDocument/2006/relationships/image" Target="../media/image11.svg"/><Relationship Id="rId2" Type="http://schemas.openxmlformats.org/officeDocument/2006/relationships/hyperlink" Target="mailto:Ibrahimhafiz311@gmail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9.sv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75F301C-13E3-E2B0-491C-88A94868DF3B}"/>
              </a:ext>
            </a:extLst>
          </p:cNvPr>
          <p:cNvSpPr txBox="1">
            <a:spLocks/>
          </p:cNvSpPr>
          <p:nvPr/>
        </p:nvSpPr>
        <p:spPr>
          <a:xfrm>
            <a:off x="641180" y="3675802"/>
            <a:ext cx="10909640" cy="168781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b="1" dirty="0">
                <a:solidFill>
                  <a:schemeClr val="accent1"/>
                </a:solidFill>
                <a:latin typeface="Franklin Gothic Heavy" panose="020B0603020102020204" pitchFamily="34" charset="0"/>
                <a:ea typeface="Hiragino Kaku Gothic StdN W8" panose="020B0800000000000000" pitchFamily="34" charset="-128"/>
                <a:cs typeface="Sagona Book" panose="020F0502020204030204" pitchFamily="34" charset="0"/>
              </a:rPr>
              <a:t>FILM PRODUCTION VENTURE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353FD212-E1C4-09CA-4FCA-79268C2FEE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7146" y="505173"/>
            <a:ext cx="5014238" cy="22438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29BF0C-52AF-287D-B25F-0E8EB3935838}"/>
              </a:ext>
            </a:extLst>
          </p:cNvPr>
          <p:cNvSpPr txBox="1"/>
          <p:nvPr/>
        </p:nvSpPr>
        <p:spPr>
          <a:xfrm>
            <a:off x="900614" y="5363616"/>
            <a:ext cx="6800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ind Siliguri Medium" panose="02000000000000000000" pitchFamily="2" charset="77"/>
                <a:cs typeface="Hind Siliguri Medium" panose="02000000000000000000" pitchFamily="2" charset="77"/>
              </a:rPr>
              <a:t>Profitability Analysis and Future Venture Strategy</a:t>
            </a:r>
          </a:p>
        </p:txBody>
      </p:sp>
    </p:spTree>
    <p:extLst>
      <p:ext uri="{BB962C8B-B14F-4D97-AF65-F5344CB8AC3E}">
        <p14:creationId xmlns:p14="http://schemas.microsoft.com/office/powerpoint/2010/main" val="319468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7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6E7AE-2907-6A4C-B350-63622C840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9903" y="2766218"/>
            <a:ext cx="6575854" cy="1325563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accent1"/>
                </a:solidFill>
                <a:latin typeface="Franklin Gothic Medium" panose="020B0603020102020204" pitchFamily="34" charset="0"/>
              </a:rPr>
              <a:t>ANALYSIS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55AB97-CE12-8C6A-E32A-0980E93B3A40}"/>
              </a:ext>
            </a:extLst>
          </p:cNvPr>
          <p:cNvSpPr/>
          <p:nvPr/>
        </p:nvSpPr>
        <p:spPr>
          <a:xfrm>
            <a:off x="0" y="0"/>
            <a:ext cx="477794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8DAF0-EC40-E05F-BE2A-6BAA3BC34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895" y="655166"/>
            <a:ext cx="3746157" cy="5516690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2400" dirty="0">
                <a:latin typeface="Hind Siliguri" panose="02000000000000000000" pitchFamily="2" charset="77"/>
                <a:cs typeface="Hind Siliguri" panose="02000000000000000000" pitchFamily="2" charset="77"/>
              </a:rPr>
              <a:t>hiring of a well known director and actor are very </a:t>
            </a:r>
            <a:r>
              <a:rPr lang="en-US" sz="2400" dirty="0" smtClean="0">
                <a:latin typeface="Hind Siliguri" panose="02000000000000000000" pitchFamily="2" charset="77"/>
                <a:cs typeface="Hind Siliguri" panose="02000000000000000000" pitchFamily="2" charset="77"/>
              </a:rPr>
              <a:t>important.</a:t>
            </a:r>
          </a:p>
          <a:p>
            <a:pPr algn="ctr">
              <a:lnSpc>
                <a:spcPct val="100000"/>
              </a:lnSpc>
            </a:pPr>
            <a:r>
              <a:rPr lang="en-US" sz="2400" dirty="0" smtClean="0">
                <a:latin typeface="Hind Siliguri" panose="02000000000000000000" pitchFamily="2" charset="77"/>
                <a:cs typeface="Hind Siliguri" panose="02000000000000000000" pitchFamily="2" charset="77"/>
              </a:rPr>
              <a:t>Christopher Nolan and Ken Watanabe are the most popular actors of the past decade.</a:t>
            </a:r>
          </a:p>
          <a:p>
            <a:pPr algn="ctr">
              <a:lnSpc>
                <a:spcPct val="100000"/>
              </a:lnSpc>
            </a:pPr>
            <a:r>
              <a:rPr lang="en-US" sz="2400" dirty="0" smtClean="0">
                <a:latin typeface="Hind Siliguri" panose="02000000000000000000" pitchFamily="2" charset="77"/>
                <a:cs typeface="Hind Siliguri" panose="02000000000000000000" pitchFamily="2" charset="77"/>
              </a:rPr>
              <a:t>The best month to release a movie will be in the month of November</a:t>
            </a:r>
            <a:endParaRPr lang="en-US" sz="2400" dirty="0">
              <a:latin typeface="Hind Siliguri" panose="02000000000000000000" pitchFamily="2" charset="77"/>
              <a:cs typeface="Hind Siliguri" panose="02000000000000000000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25340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7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6E7AE-2907-6A4C-B350-63622C840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23" y="655166"/>
            <a:ext cx="6575854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Franklin Gothic Medium" panose="020B0603020102020204" pitchFamily="34" charset="0"/>
              </a:rPr>
              <a:t>CONCLUSION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55AB97-CE12-8C6A-E32A-0980E93B3A40}"/>
              </a:ext>
            </a:extLst>
          </p:cNvPr>
          <p:cNvSpPr/>
          <p:nvPr/>
        </p:nvSpPr>
        <p:spPr>
          <a:xfrm>
            <a:off x="798102" y="2269267"/>
            <a:ext cx="11393898" cy="4588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8DAF0-EC40-E05F-BE2A-6BAA3BC34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0476" y="2797360"/>
            <a:ext cx="3746157" cy="488205"/>
          </a:xfrm>
        </p:spPr>
        <p:txBody>
          <a:bodyPr anchor="ctr">
            <a:noAutofit/>
          </a:bodyPr>
          <a:lstStyle/>
          <a:p>
            <a:pPr marL="0" indent="0" algn="ctr">
              <a:lnSpc>
                <a:spcPct val="120000"/>
              </a:lnSpc>
              <a:buNone/>
            </a:pPr>
            <a:r>
              <a:rPr lang="en-US" b="1" dirty="0">
                <a:latin typeface="Hind Siliguri" panose="02000000000000000000" pitchFamily="2" charset="77"/>
                <a:cs typeface="Hind Siliguri" panose="02000000000000000000" pitchFamily="2" charset="77"/>
              </a:rPr>
              <a:t>Key Findings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319DFB-F773-7122-A4DE-9C823B1A841B}"/>
              </a:ext>
            </a:extLst>
          </p:cNvPr>
          <p:cNvSpPr txBox="1"/>
          <p:nvPr/>
        </p:nvSpPr>
        <p:spPr>
          <a:xfrm>
            <a:off x="7853869" y="189993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b="1" dirty="0">
              <a:solidFill>
                <a:schemeClr val="bg1"/>
              </a:solidFill>
              <a:latin typeface="Franklin Gothic Demi" panose="020B0603020102020204" pitchFamily="34" charset="0"/>
            </a:endParaRP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A7A581C5-A211-B778-4BDB-55F20530B1C6}"/>
              </a:ext>
            </a:extLst>
          </p:cNvPr>
          <p:cNvSpPr txBox="1">
            <a:spLocks/>
          </p:cNvSpPr>
          <p:nvPr/>
        </p:nvSpPr>
        <p:spPr>
          <a:xfrm>
            <a:off x="2117575" y="3285565"/>
            <a:ext cx="9291071" cy="28728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400" dirty="0" smtClean="0"/>
              <a:t>I recommend Microsoft film animated or sci-fi films. </a:t>
            </a:r>
          </a:p>
          <a:p>
            <a:pPr>
              <a:lnSpc>
                <a:spcPct val="100000"/>
              </a:lnSpc>
            </a:pPr>
            <a:r>
              <a:rPr lang="en-US" sz="2400" dirty="0" smtClean="0"/>
              <a:t>Hiring a well know director and actor duo is proven to positively impact the viewing of the a film by the public audience. </a:t>
            </a:r>
          </a:p>
          <a:p>
            <a:pPr>
              <a:lnSpc>
                <a:spcPct val="100000"/>
              </a:lnSpc>
            </a:pPr>
            <a:r>
              <a:rPr lang="en-US" sz="2400" dirty="0" smtClean="0"/>
              <a:t>Releasing a film in November or July is the best time to release to film to promote the highest box office sales. </a:t>
            </a:r>
          </a:p>
        </p:txBody>
      </p:sp>
    </p:spTree>
    <p:extLst>
      <p:ext uri="{BB962C8B-B14F-4D97-AF65-F5344CB8AC3E}">
        <p14:creationId xmlns:p14="http://schemas.microsoft.com/office/powerpoint/2010/main" val="16597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7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CCDB550-8CD5-D5B9-7B45-C4AFCEE7A368}"/>
              </a:ext>
            </a:extLst>
          </p:cNvPr>
          <p:cNvSpPr txBox="1">
            <a:spLocks/>
          </p:cNvSpPr>
          <p:nvPr/>
        </p:nvSpPr>
        <p:spPr>
          <a:xfrm>
            <a:off x="838200" y="365124"/>
            <a:ext cx="657585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accent1"/>
                </a:solidFill>
                <a:latin typeface="Franklin Gothic Medium" panose="020B0603020102020204" pitchFamily="34" charset="0"/>
              </a:rPr>
              <a:t>Next Steps</a:t>
            </a:r>
            <a:endParaRPr lang="en-US" dirty="0">
              <a:solidFill>
                <a:schemeClr val="accent1"/>
              </a:solidFill>
              <a:latin typeface="Franklin Gothic Medium" panose="020B0603020102020204" pitchFamily="34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3C721EE-FC28-AB18-6FC8-2F3B0DA35A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730119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9242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7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6E7AE-2907-6A4C-B350-63622C840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6327" y="2455143"/>
            <a:ext cx="6575854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Franklin Gothic Medium" panose="020B0603020102020204" pitchFamily="34" charset="0"/>
              </a:rPr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8DAF0-EC40-E05F-BE2A-6BAA3BC34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1176" y="4588734"/>
            <a:ext cx="3746157" cy="488205"/>
          </a:xfrm>
        </p:spPr>
        <p:txBody>
          <a:bodyPr anchor="ctr">
            <a:noAutofit/>
          </a:bodyPr>
          <a:lstStyle/>
          <a:p>
            <a:pPr marL="0" indent="0" algn="ctr">
              <a:lnSpc>
                <a:spcPct val="120000"/>
              </a:lnSpc>
              <a:buNone/>
            </a:pPr>
            <a:r>
              <a:rPr lang="en-US" b="1" dirty="0" smtClean="0">
                <a:latin typeface="Hind Siliguri" panose="02000000000000000000" pitchFamily="2" charset="77"/>
                <a:cs typeface="Hind Siliguri" panose="02000000000000000000" pitchFamily="2" charset="77"/>
              </a:rPr>
              <a:t>Ibrahim Hafiz</a:t>
            </a:r>
            <a:endParaRPr lang="en-US" b="1" dirty="0">
              <a:latin typeface="Hind Siliguri" panose="02000000000000000000" pitchFamily="2" charset="77"/>
              <a:cs typeface="Hind Siliguri" panose="02000000000000000000" pitchFamily="2" charset="7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319DFB-F773-7122-A4DE-9C823B1A841B}"/>
              </a:ext>
            </a:extLst>
          </p:cNvPr>
          <p:cNvSpPr txBox="1"/>
          <p:nvPr/>
        </p:nvSpPr>
        <p:spPr>
          <a:xfrm>
            <a:off x="7853869" y="189993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b="1" dirty="0">
              <a:solidFill>
                <a:schemeClr val="bg1"/>
              </a:solidFill>
              <a:latin typeface="Franklin Gothic Demi" panose="020B0603020102020204" pitchFamily="34" charset="0"/>
            </a:endParaRP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A7A581C5-A211-B778-4BDB-55F20530B1C6}"/>
              </a:ext>
            </a:extLst>
          </p:cNvPr>
          <p:cNvSpPr txBox="1">
            <a:spLocks/>
          </p:cNvSpPr>
          <p:nvPr/>
        </p:nvSpPr>
        <p:spPr>
          <a:xfrm>
            <a:off x="4807514" y="5176950"/>
            <a:ext cx="3451584" cy="16810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 smtClean="0">
                <a:solidFill>
                  <a:srgbClr val="0070C0"/>
                </a:solidFill>
                <a:latin typeface="Hind Siliguri" panose="02000000000000000000" pitchFamily="2" charset="77"/>
                <a:cs typeface="Hind Siliguri" panose="02000000000000000000" pitchFamily="2" charset="77"/>
                <a:hlinkClick r:id="rId2"/>
              </a:rPr>
              <a:t>Ibrahimhafiz311</a:t>
            </a:r>
            <a:r>
              <a:rPr lang="en-US" sz="2000" dirty="0" smtClean="0">
                <a:solidFill>
                  <a:srgbClr val="0070C0"/>
                </a:solidFill>
                <a:latin typeface="Hind Siliguri" panose="02000000000000000000" pitchFamily="2" charset="77"/>
                <a:cs typeface="Hind Siliguri" panose="02000000000000000000" pitchFamily="2" charset="77"/>
                <a:hlinkClick r:id="rId2"/>
              </a:rPr>
              <a:t>@gmail.com</a:t>
            </a:r>
            <a:endParaRPr lang="en-US" sz="2000" dirty="0" smtClean="0">
              <a:solidFill>
                <a:srgbClr val="0070C0"/>
              </a:solidFill>
              <a:latin typeface="Hind Siliguri" panose="02000000000000000000" pitchFamily="2" charset="77"/>
              <a:cs typeface="Hind Siliguri" panose="02000000000000000000" pitchFamily="2" charset="7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hlinkClick r:id="rId3"/>
              </a:rPr>
              <a:t>Coderunner98 (Ibrahim Hafiz) (github.com)</a:t>
            </a:r>
            <a:endParaRPr lang="en-US" sz="2000" dirty="0" smtClean="0">
              <a:solidFill>
                <a:srgbClr val="0070C0"/>
              </a:solidFill>
              <a:latin typeface="Hind Siliguri" panose="02000000000000000000" pitchFamily="2" charset="77"/>
              <a:cs typeface="Hind Siliguri" panose="02000000000000000000" pitchFamily="2" charset="77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sz="2000" dirty="0" smtClean="0">
              <a:solidFill>
                <a:srgbClr val="0070C0"/>
              </a:solidFill>
              <a:latin typeface="Hind Siliguri" panose="02000000000000000000" pitchFamily="2" charset="77"/>
              <a:cs typeface="Hind Siliguri" panose="02000000000000000000" pitchFamily="2" charset="77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sz="2000" dirty="0">
              <a:solidFill>
                <a:srgbClr val="0070C0"/>
              </a:solidFill>
              <a:latin typeface="Hind Siliguri" panose="02000000000000000000" pitchFamily="2" charset="77"/>
              <a:cs typeface="Hind Siliguri" panose="02000000000000000000" pitchFamily="2" charset="77"/>
            </a:endParaRPr>
          </a:p>
        </p:txBody>
      </p:sp>
      <p:pic>
        <p:nvPicPr>
          <p:cNvPr id="6" name="Graphic 5" descr="Link with solid fill">
            <a:extLst>
              <a:ext uri="{FF2B5EF4-FFF2-40B4-BE49-F238E27FC236}">
                <a16:creationId xmlns:a16="http://schemas.microsoft.com/office/drawing/2014/main" id="{63B4DE5F-0546-2C67-64DA-5329F79032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00190" y="5621837"/>
            <a:ext cx="332748" cy="332748"/>
          </a:xfrm>
          <a:prstGeom prst="rect">
            <a:avLst/>
          </a:prstGeom>
        </p:spPr>
      </p:pic>
      <p:pic>
        <p:nvPicPr>
          <p:cNvPr id="8" name="Graphic 7" descr="Envelope with solid fill">
            <a:extLst>
              <a:ext uri="{FF2B5EF4-FFF2-40B4-BE49-F238E27FC236}">
                <a16:creationId xmlns:a16="http://schemas.microsoft.com/office/drawing/2014/main" id="{676F87C9-EED9-DE21-9549-1B77624C86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83789" y="5228566"/>
            <a:ext cx="349149" cy="349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61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7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6E7AE-2907-6A4C-B350-63622C840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23" y="2660917"/>
            <a:ext cx="6575854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Franklin Gothic Medium" panose="020B0603020102020204" pitchFamily="34" charset="0"/>
              </a:rPr>
              <a:t>CONTENTS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55AB97-CE12-8C6A-E32A-0980E93B3A40}"/>
              </a:ext>
            </a:extLst>
          </p:cNvPr>
          <p:cNvSpPr/>
          <p:nvPr/>
        </p:nvSpPr>
        <p:spPr>
          <a:xfrm>
            <a:off x="7414054" y="0"/>
            <a:ext cx="477794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8DAF0-EC40-E05F-BE2A-6BAA3BC34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0307" y="836922"/>
            <a:ext cx="2585951" cy="4973551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 smtClean="0">
                <a:latin typeface="Hind Siliguri" panose="02000000000000000000" pitchFamily="2" charset="77"/>
                <a:cs typeface="Hind Siliguri" panose="02000000000000000000" pitchFamily="2" charset="77"/>
              </a:rPr>
              <a:t>Overview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>
                <a:latin typeface="Hind Siliguri" panose="02000000000000000000" pitchFamily="2" charset="77"/>
                <a:cs typeface="Hind Siliguri" panose="02000000000000000000" pitchFamily="2" charset="77"/>
              </a:rPr>
              <a:t>Business Problem</a:t>
            </a:r>
            <a:endParaRPr lang="en-US" sz="2400" dirty="0">
              <a:latin typeface="Hind Siliguri" panose="02000000000000000000" pitchFamily="2" charset="77"/>
              <a:cs typeface="Hind Siliguri" panose="02000000000000000000" pitchFamily="2" charset="7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Hind Siliguri" panose="02000000000000000000" pitchFamily="2" charset="77"/>
                <a:cs typeface="Hind Siliguri" panose="02000000000000000000" pitchFamily="2" charset="77"/>
              </a:rPr>
              <a:t>Methods Used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Hind Siliguri" panose="02000000000000000000" pitchFamily="2" charset="77"/>
                <a:cs typeface="Hind Siliguri" panose="02000000000000000000" pitchFamily="2" charset="77"/>
              </a:rPr>
              <a:t>Results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Hind Siliguri" panose="02000000000000000000" pitchFamily="2" charset="77"/>
                <a:cs typeface="Hind Siliguri" panose="02000000000000000000" pitchFamily="2" charset="77"/>
              </a:rPr>
              <a:t>Project Findings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Hind Siliguri" panose="02000000000000000000" pitchFamily="2" charset="77"/>
                <a:cs typeface="Hind Siliguri" panose="02000000000000000000" pitchFamily="2" charset="77"/>
              </a:rPr>
              <a:t>Analysis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Hind Siliguri" panose="02000000000000000000" pitchFamily="2" charset="77"/>
                <a:cs typeface="Hind Siliguri" panose="02000000000000000000" pitchFamily="2" charset="77"/>
              </a:rPr>
              <a:t>Conclusion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>
              <a:latin typeface="Hind Siliguri" panose="02000000000000000000" pitchFamily="2" charset="77"/>
              <a:cs typeface="Hind Siliguri" panose="02000000000000000000" pitchFamily="2" charset="7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400" dirty="0">
              <a:latin typeface="Hind Siliguri" panose="02000000000000000000" pitchFamily="2" charset="77"/>
              <a:cs typeface="Hind Siliguri" panose="02000000000000000000" pitchFamily="2" charset="77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8AEF3AE-39A3-C85A-FC27-30761203C34C}"/>
              </a:ext>
            </a:extLst>
          </p:cNvPr>
          <p:cNvGrpSpPr/>
          <p:nvPr/>
        </p:nvGrpSpPr>
        <p:grpSpPr>
          <a:xfrm>
            <a:off x="8047371" y="1034929"/>
            <a:ext cx="414084" cy="414084"/>
            <a:chOff x="7739581" y="1276604"/>
            <a:chExt cx="414084" cy="41408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DD0759A-14D5-0655-7A55-0D299644E8D3}"/>
                </a:ext>
              </a:extLst>
            </p:cNvPr>
            <p:cNvSpPr/>
            <p:nvPr/>
          </p:nvSpPr>
          <p:spPr>
            <a:xfrm>
              <a:off x="7739581" y="1276604"/>
              <a:ext cx="414084" cy="414084"/>
            </a:xfrm>
            <a:prstGeom prst="ellipse">
              <a:avLst/>
            </a:prstGeom>
            <a:solidFill>
              <a:schemeClr val="accent1">
                <a:alpha val="51000"/>
              </a:schemeClr>
            </a:solidFill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770CC35-4965-6D4D-EA9F-FFE646822EFA}"/>
                </a:ext>
              </a:extLst>
            </p:cNvPr>
            <p:cNvSpPr txBox="1"/>
            <p:nvPr/>
          </p:nvSpPr>
          <p:spPr>
            <a:xfrm>
              <a:off x="7786963" y="1298980"/>
              <a:ext cx="3193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Franklin Gothic Demi" panose="020B0603020102020204" pitchFamily="34" charset="0"/>
                </a:rPr>
                <a:t>1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91A76D4-3F35-C73B-D27A-193E3E844B60}"/>
              </a:ext>
            </a:extLst>
          </p:cNvPr>
          <p:cNvGrpSpPr/>
          <p:nvPr/>
        </p:nvGrpSpPr>
        <p:grpSpPr>
          <a:xfrm>
            <a:off x="8047371" y="1656330"/>
            <a:ext cx="414084" cy="414084"/>
            <a:chOff x="7739581" y="1276604"/>
            <a:chExt cx="414084" cy="414084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1E7A67B-0D4A-CB08-E274-F70DEACD122C}"/>
                </a:ext>
              </a:extLst>
            </p:cNvPr>
            <p:cNvSpPr/>
            <p:nvPr/>
          </p:nvSpPr>
          <p:spPr>
            <a:xfrm>
              <a:off x="7739581" y="1276604"/>
              <a:ext cx="414084" cy="414084"/>
            </a:xfrm>
            <a:prstGeom prst="ellipse">
              <a:avLst/>
            </a:prstGeom>
            <a:solidFill>
              <a:schemeClr val="accent1">
                <a:alpha val="51000"/>
              </a:schemeClr>
            </a:solidFill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0319DFB-F773-7122-A4DE-9C823B1A841B}"/>
                </a:ext>
              </a:extLst>
            </p:cNvPr>
            <p:cNvSpPr txBox="1"/>
            <p:nvPr/>
          </p:nvSpPr>
          <p:spPr>
            <a:xfrm>
              <a:off x="7786963" y="1298980"/>
              <a:ext cx="3193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Franklin Gothic Demi" panose="020B0603020102020204" pitchFamily="34" charset="0"/>
                </a:rPr>
                <a:t>2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9D336AB-10F9-E388-33C1-C9804B2A8FC7}"/>
              </a:ext>
            </a:extLst>
          </p:cNvPr>
          <p:cNvGrpSpPr/>
          <p:nvPr/>
        </p:nvGrpSpPr>
        <p:grpSpPr>
          <a:xfrm>
            <a:off x="8047371" y="2336724"/>
            <a:ext cx="414084" cy="414084"/>
            <a:chOff x="7739581" y="1276604"/>
            <a:chExt cx="414084" cy="414084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1FC97F8-A1F0-378D-AA1C-151557EA26B3}"/>
                </a:ext>
              </a:extLst>
            </p:cNvPr>
            <p:cNvSpPr/>
            <p:nvPr/>
          </p:nvSpPr>
          <p:spPr>
            <a:xfrm>
              <a:off x="7739581" y="1276604"/>
              <a:ext cx="414084" cy="414084"/>
            </a:xfrm>
            <a:prstGeom prst="ellipse">
              <a:avLst/>
            </a:prstGeom>
            <a:solidFill>
              <a:schemeClr val="accent1">
                <a:alpha val="51000"/>
              </a:schemeClr>
            </a:solidFill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AE0CE05-CF04-4B7B-DBA6-53E572D0D893}"/>
                </a:ext>
              </a:extLst>
            </p:cNvPr>
            <p:cNvSpPr txBox="1"/>
            <p:nvPr/>
          </p:nvSpPr>
          <p:spPr>
            <a:xfrm>
              <a:off x="7786963" y="1298980"/>
              <a:ext cx="3193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Franklin Gothic Demi" panose="020B0603020102020204" pitchFamily="34" charset="0"/>
                </a:rPr>
                <a:t>3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C434A68-C6C6-A737-92A6-BBCE2DBCEB27}"/>
              </a:ext>
            </a:extLst>
          </p:cNvPr>
          <p:cNvGrpSpPr/>
          <p:nvPr/>
        </p:nvGrpSpPr>
        <p:grpSpPr>
          <a:xfrm>
            <a:off x="8047371" y="3017120"/>
            <a:ext cx="414084" cy="414084"/>
            <a:chOff x="7739581" y="1276604"/>
            <a:chExt cx="414084" cy="414084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825AA79-3A5C-81DA-EF7B-31EBEE355DC2}"/>
                </a:ext>
              </a:extLst>
            </p:cNvPr>
            <p:cNvSpPr/>
            <p:nvPr/>
          </p:nvSpPr>
          <p:spPr>
            <a:xfrm>
              <a:off x="7739581" y="1276604"/>
              <a:ext cx="414084" cy="414084"/>
            </a:xfrm>
            <a:prstGeom prst="ellipse">
              <a:avLst/>
            </a:prstGeom>
            <a:solidFill>
              <a:schemeClr val="accent1">
                <a:alpha val="51000"/>
              </a:schemeClr>
            </a:solidFill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ACC0321-CE08-0259-EA0F-C96CF7FCAFB9}"/>
                </a:ext>
              </a:extLst>
            </p:cNvPr>
            <p:cNvSpPr txBox="1"/>
            <p:nvPr/>
          </p:nvSpPr>
          <p:spPr>
            <a:xfrm>
              <a:off x="7786963" y="1298980"/>
              <a:ext cx="3193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Franklin Gothic Demi" panose="020B0603020102020204" pitchFamily="34" charset="0"/>
                </a:rPr>
                <a:t>4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AE1D400-02BF-92FC-148F-D6C2AA989C96}"/>
              </a:ext>
            </a:extLst>
          </p:cNvPr>
          <p:cNvGrpSpPr/>
          <p:nvPr/>
        </p:nvGrpSpPr>
        <p:grpSpPr>
          <a:xfrm>
            <a:off x="8047371" y="3682768"/>
            <a:ext cx="414084" cy="414084"/>
            <a:chOff x="7739581" y="1276604"/>
            <a:chExt cx="414084" cy="414084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EDF0CC6-8995-33DD-A11D-7987E9F1DD13}"/>
                </a:ext>
              </a:extLst>
            </p:cNvPr>
            <p:cNvSpPr/>
            <p:nvPr/>
          </p:nvSpPr>
          <p:spPr>
            <a:xfrm>
              <a:off x="7739581" y="1276604"/>
              <a:ext cx="414084" cy="414084"/>
            </a:xfrm>
            <a:prstGeom prst="ellipse">
              <a:avLst/>
            </a:prstGeom>
            <a:solidFill>
              <a:schemeClr val="accent1">
                <a:alpha val="51000"/>
              </a:schemeClr>
            </a:solidFill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9A8D28C-8043-DF3B-2D61-AE5B95783978}"/>
                </a:ext>
              </a:extLst>
            </p:cNvPr>
            <p:cNvSpPr txBox="1"/>
            <p:nvPr/>
          </p:nvSpPr>
          <p:spPr>
            <a:xfrm>
              <a:off x="7786963" y="1298980"/>
              <a:ext cx="3193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Franklin Gothic Demi" panose="020B0603020102020204" pitchFamily="34" charset="0"/>
                </a:rPr>
                <a:t>5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163BFCE-C6FE-8567-E977-7B021F604780}"/>
              </a:ext>
            </a:extLst>
          </p:cNvPr>
          <p:cNvGrpSpPr/>
          <p:nvPr/>
        </p:nvGrpSpPr>
        <p:grpSpPr>
          <a:xfrm>
            <a:off x="8047371" y="4348414"/>
            <a:ext cx="414084" cy="414084"/>
            <a:chOff x="7739581" y="1276604"/>
            <a:chExt cx="414084" cy="414084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539936D-30D0-472B-6467-9D7B6A5DA43B}"/>
                </a:ext>
              </a:extLst>
            </p:cNvPr>
            <p:cNvSpPr/>
            <p:nvPr/>
          </p:nvSpPr>
          <p:spPr>
            <a:xfrm>
              <a:off x="7739581" y="1276604"/>
              <a:ext cx="414084" cy="414084"/>
            </a:xfrm>
            <a:prstGeom prst="ellipse">
              <a:avLst/>
            </a:prstGeom>
            <a:solidFill>
              <a:schemeClr val="accent1">
                <a:alpha val="51000"/>
              </a:schemeClr>
            </a:solidFill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F3CD8DB-E259-5291-1B58-91716638EF36}"/>
                </a:ext>
              </a:extLst>
            </p:cNvPr>
            <p:cNvSpPr txBox="1"/>
            <p:nvPr/>
          </p:nvSpPr>
          <p:spPr>
            <a:xfrm>
              <a:off x="7786963" y="1298980"/>
              <a:ext cx="3193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Franklin Gothic Demi" panose="020B0603020102020204" pitchFamily="34" charset="0"/>
                </a:rPr>
                <a:t>6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AE1D400-02BF-92FC-148F-D6C2AA989C96}"/>
              </a:ext>
            </a:extLst>
          </p:cNvPr>
          <p:cNvGrpSpPr/>
          <p:nvPr/>
        </p:nvGrpSpPr>
        <p:grpSpPr>
          <a:xfrm>
            <a:off x="8047371" y="5028605"/>
            <a:ext cx="414084" cy="414084"/>
            <a:chOff x="7739581" y="1276604"/>
            <a:chExt cx="414084" cy="414084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7EDF0CC6-8995-33DD-A11D-7987E9F1DD13}"/>
                </a:ext>
              </a:extLst>
            </p:cNvPr>
            <p:cNvSpPr/>
            <p:nvPr/>
          </p:nvSpPr>
          <p:spPr>
            <a:xfrm>
              <a:off x="7739581" y="1276604"/>
              <a:ext cx="414084" cy="414084"/>
            </a:xfrm>
            <a:prstGeom prst="ellipse">
              <a:avLst/>
            </a:prstGeom>
            <a:solidFill>
              <a:schemeClr val="accent1">
                <a:alpha val="51000"/>
              </a:schemeClr>
            </a:solidFill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9A8D28C-8043-DF3B-2D61-AE5B95783978}"/>
                </a:ext>
              </a:extLst>
            </p:cNvPr>
            <p:cNvSpPr txBox="1"/>
            <p:nvPr/>
          </p:nvSpPr>
          <p:spPr>
            <a:xfrm>
              <a:off x="7786962" y="1298980"/>
              <a:ext cx="3193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>
                  <a:solidFill>
                    <a:schemeClr val="bg1"/>
                  </a:solidFill>
                  <a:latin typeface="Franklin Gothic Demi" panose="020B0603020102020204" pitchFamily="34" charset="0"/>
                </a:rPr>
                <a:t>7</a:t>
              </a:r>
              <a:endParaRPr lang="en-US" b="1" dirty="0">
                <a:solidFill>
                  <a:schemeClr val="bg1"/>
                </a:solidFill>
                <a:latin typeface="Franklin Gothic Demi" panose="020B0603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149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7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6E7AE-2907-6A4C-B350-63622C840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9903" y="2766218"/>
            <a:ext cx="6575854" cy="1325563"/>
          </a:xfrm>
        </p:spPr>
        <p:txBody>
          <a:bodyPr/>
          <a:lstStyle/>
          <a:p>
            <a:pPr algn="r"/>
            <a:r>
              <a:rPr lang="en-US" dirty="0" smtClean="0">
                <a:solidFill>
                  <a:schemeClr val="accent1"/>
                </a:solidFill>
                <a:latin typeface="Franklin Gothic Medium" panose="020B0603020102020204" pitchFamily="34" charset="0"/>
              </a:rPr>
              <a:t>OVERVIEW</a:t>
            </a:r>
            <a:endParaRPr lang="en-US" dirty="0">
              <a:solidFill>
                <a:schemeClr val="accent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55AB97-CE12-8C6A-E32A-0980E93B3A40}"/>
              </a:ext>
            </a:extLst>
          </p:cNvPr>
          <p:cNvSpPr/>
          <p:nvPr/>
        </p:nvSpPr>
        <p:spPr>
          <a:xfrm>
            <a:off x="0" y="0"/>
            <a:ext cx="477794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8DAF0-EC40-E05F-BE2A-6BAA3BC34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121" y="433940"/>
            <a:ext cx="3746157" cy="551669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 smtClean="0">
                <a:latin typeface="Hind Siliguri" panose="02000000000000000000" pitchFamily="2" charset="77"/>
                <a:cs typeface="Hind Siliguri" panose="02000000000000000000" pitchFamily="2" charset="77"/>
              </a:rPr>
              <a:t>Analysis of the best time of the year to release a film.</a:t>
            </a:r>
          </a:p>
          <a:p>
            <a:pPr>
              <a:lnSpc>
                <a:spcPct val="100000"/>
              </a:lnSpc>
            </a:pPr>
            <a:r>
              <a:rPr lang="en-US" sz="2400" dirty="0" smtClean="0">
                <a:latin typeface="Hind Siliguri" panose="02000000000000000000" pitchFamily="2" charset="77"/>
                <a:cs typeface="Hind Siliguri" panose="02000000000000000000" pitchFamily="2" charset="77"/>
              </a:rPr>
              <a:t>Using the data sets given we will analyze the highest grossing films.</a:t>
            </a:r>
          </a:p>
          <a:p>
            <a:pPr>
              <a:lnSpc>
                <a:spcPct val="100000"/>
              </a:lnSpc>
            </a:pPr>
            <a:r>
              <a:rPr lang="en-US" sz="2400" dirty="0" smtClean="0">
                <a:latin typeface="Hind Siliguri" panose="02000000000000000000" pitchFamily="2" charset="77"/>
                <a:cs typeface="Hind Siliguri" panose="02000000000000000000" pitchFamily="2" charset="77"/>
              </a:rPr>
              <a:t>Analysis </a:t>
            </a:r>
            <a:r>
              <a:rPr lang="en-US" sz="2400" dirty="0" smtClean="0">
                <a:latin typeface="Hind Siliguri" panose="02000000000000000000" pitchFamily="2" charset="77"/>
                <a:cs typeface="Hind Siliguri" panose="02000000000000000000" pitchFamily="2" charset="77"/>
              </a:rPr>
              <a:t>of the top worldwide grossing genres. </a:t>
            </a:r>
          </a:p>
        </p:txBody>
      </p:sp>
    </p:spTree>
    <p:extLst>
      <p:ext uri="{BB962C8B-B14F-4D97-AF65-F5344CB8AC3E}">
        <p14:creationId xmlns:p14="http://schemas.microsoft.com/office/powerpoint/2010/main" val="150012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7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6E7AE-2907-6A4C-B350-63622C840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23" y="655166"/>
            <a:ext cx="6575854" cy="1325563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  <a:latin typeface="Franklin Gothic Medium" panose="020B0603020102020204" pitchFamily="34" charset="0"/>
              </a:rPr>
              <a:t>BUSINESS PROBLEM</a:t>
            </a:r>
            <a:endParaRPr lang="en-US" dirty="0">
              <a:solidFill>
                <a:schemeClr val="accent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8DAF0-EC40-E05F-BE2A-6BAA3BC34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0477" y="1899935"/>
            <a:ext cx="9396350" cy="4338633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 smtClean="0">
                <a:latin typeface="Hind Siliguri" panose="02000000000000000000" pitchFamily="2" charset="77"/>
                <a:cs typeface="Hind Siliguri" panose="02000000000000000000" pitchFamily="2" charset="77"/>
              </a:rPr>
              <a:t>You want to break into the movie business, but you don</a:t>
            </a:r>
            <a:r>
              <a:rPr lang="ur-PK" dirty="0" smtClean="0">
                <a:latin typeface="Hind Siliguri" panose="02000000000000000000" pitchFamily="2" charset="77"/>
                <a:cs typeface="Hind Siliguri" panose="02000000000000000000" pitchFamily="2" charset="77"/>
              </a:rPr>
              <a:t>’</a:t>
            </a:r>
            <a:r>
              <a:rPr lang="en-US" dirty="0" smtClean="0">
                <a:latin typeface="Hind Siliguri" panose="02000000000000000000" pitchFamily="2" charset="77"/>
                <a:cs typeface="Hind Siliguri" panose="02000000000000000000" pitchFamily="2" charset="77"/>
              </a:rPr>
              <a:t>t know where to start. 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smtClean="0">
                <a:latin typeface="Hind Siliguri" panose="02000000000000000000" pitchFamily="2" charset="77"/>
                <a:cs typeface="Hind Siliguri" panose="02000000000000000000" pitchFamily="2" charset="77"/>
              </a:rPr>
              <a:t>Let’s look at a </a:t>
            </a:r>
            <a:r>
              <a:rPr lang="en-US" dirty="0" smtClean="0">
                <a:latin typeface="Hind Siliguri" panose="02000000000000000000" pitchFamily="2" charset="77"/>
                <a:cs typeface="Hind Siliguri" panose="02000000000000000000" pitchFamily="2" charset="77"/>
              </a:rPr>
              <a:t>three</a:t>
            </a:r>
            <a:r>
              <a:rPr lang="en-US" dirty="0" smtClean="0">
                <a:latin typeface="Hind Siliguri" panose="02000000000000000000" pitchFamily="2" charset="77"/>
                <a:cs typeface="Hind Siliguri" panose="02000000000000000000" pitchFamily="2" charset="77"/>
              </a:rPr>
              <a:t> </a:t>
            </a:r>
            <a:r>
              <a:rPr lang="en-US" dirty="0" smtClean="0">
                <a:latin typeface="Hind Siliguri" panose="02000000000000000000" pitchFamily="2" charset="77"/>
                <a:cs typeface="Hind Siliguri" panose="02000000000000000000" pitchFamily="2" charset="77"/>
              </a:rPr>
              <a:t>factors to keep in mind: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smtClean="0">
                <a:latin typeface="Hind Siliguri" panose="02000000000000000000" pitchFamily="2" charset="77"/>
                <a:cs typeface="Hind Siliguri" panose="02000000000000000000" pitchFamily="2" charset="77"/>
              </a:rPr>
              <a:t>Release Month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smtClean="0">
                <a:latin typeface="Hind Siliguri" panose="02000000000000000000" pitchFamily="2" charset="77"/>
                <a:cs typeface="Hind Siliguri" panose="02000000000000000000" pitchFamily="2" charset="77"/>
              </a:rPr>
              <a:t>Highest grossing films</a:t>
            </a:r>
            <a:endParaRPr lang="en-US" dirty="0" smtClean="0">
              <a:latin typeface="Hind Siliguri" panose="02000000000000000000" pitchFamily="2" charset="77"/>
              <a:cs typeface="Hind Siliguri" panose="02000000000000000000" pitchFamily="2" charset="77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dirty="0" smtClean="0">
                <a:latin typeface="Hind Siliguri" panose="02000000000000000000" pitchFamily="2" charset="77"/>
                <a:cs typeface="Hind Siliguri" panose="02000000000000000000" pitchFamily="2" charset="77"/>
              </a:rPr>
              <a:t>Top Worldwide Grossing Movie Genre</a:t>
            </a:r>
            <a:endParaRPr lang="en-US" dirty="0">
              <a:latin typeface="Hind Siliguri" panose="02000000000000000000" pitchFamily="2" charset="77"/>
              <a:cs typeface="Hind Siliguri" panose="02000000000000000000" pitchFamily="2" charset="7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319DFB-F773-7122-A4DE-9C823B1A841B}"/>
              </a:ext>
            </a:extLst>
          </p:cNvPr>
          <p:cNvSpPr txBox="1"/>
          <p:nvPr/>
        </p:nvSpPr>
        <p:spPr>
          <a:xfrm>
            <a:off x="7853869" y="189993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b="1" dirty="0">
              <a:solidFill>
                <a:schemeClr val="bg1"/>
              </a:solidFill>
              <a:latin typeface="Franklin Gothic Demi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33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7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CCDB550-8CD5-D5B9-7B45-C4AFCEE7A368}"/>
              </a:ext>
            </a:extLst>
          </p:cNvPr>
          <p:cNvSpPr txBox="1">
            <a:spLocks/>
          </p:cNvSpPr>
          <p:nvPr/>
        </p:nvSpPr>
        <p:spPr>
          <a:xfrm>
            <a:off x="838200" y="365124"/>
            <a:ext cx="657585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  <a:latin typeface="Franklin Gothic Medium" panose="020B0603020102020204" pitchFamily="34" charset="0"/>
              </a:rPr>
              <a:t>METHODS USED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181550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1089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7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6E7AE-2907-6A4C-B350-63622C840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23" y="655166"/>
            <a:ext cx="6575854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Franklin Gothic Medium" panose="020B0603020102020204" pitchFamily="34" charset="0"/>
              </a:rPr>
              <a:t>RESULTS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55AB97-CE12-8C6A-E32A-0980E93B3A40}"/>
              </a:ext>
            </a:extLst>
          </p:cNvPr>
          <p:cNvSpPr/>
          <p:nvPr/>
        </p:nvSpPr>
        <p:spPr>
          <a:xfrm>
            <a:off x="726982" y="1983249"/>
            <a:ext cx="11393898" cy="4588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8DAF0-EC40-E05F-BE2A-6BAA3BC34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0476" y="2797360"/>
            <a:ext cx="3746157" cy="488205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b="1" dirty="0" smtClean="0">
                <a:latin typeface="Hind Siliguri" panose="02000000000000000000" pitchFamily="2" charset="77"/>
                <a:cs typeface="Hind Siliguri" panose="02000000000000000000" pitchFamily="2" charset="77"/>
              </a:rPr>
              <a:t>Top Grossing Month</a:t>
            </a:r>
            <a:endParaRPr lang="en-US" b="1" dirty="0">
              <a:latin typeface="Hind Siliguri" panose="02000000000000000000" pitchFamily="2" charset="77"/>
              <a:cs typeface="Hind Siliguri" panose="02000000000000000000" pitchFamily="2" charset="7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319DFB-F773-7122-A4DE-9C823B1A841B}"/>
              </a:ext>
            </a:extLst>
          </p:cNvPr>
          <p:cNvSpPr txBox="1"/>
          <p:nvPr/>
        </p:nvSpPr>
        <p:spPr>
          <a:xfrm>
            <a:off x="7853869" y="189993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b="1" dirty="0">
              <a:solidFill>
                <a:schemeClr val="bg1"/>
              </a:solidFill>
              <a:latin typeface="Franklin Gothic Demi" panose="020B0603020102020204" pitchFamily="34" charset="0"/>
            </a:endParaRP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996642FC-2683-355E-51D5-2FDD97E73C63}"/>
              </a:ext>
            </a:extLst>
          </p:cNvPr>
          <p:cNvSpPr txBox="1">
            <a:spLocks/>
          </p:cNvSpPr>
          <p:nvPr/>
        </p:nvSpPr>
        <p:spPr>
          <a:xfrm>
            <a:off x="1417573" y="3376192"/>
            <a:ext cx="3746157" cy="901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000" dirty="0" smtClean="0">
                <a:latin typeface="Hind Siliguri" panose="02000000000000000000" pitchFamily="2" charset="77"/>
                <a:cs typeface="Hind Siliguri" panose="02000000000000000000" pitchFamily="2" charset="77"/>
              </a:rPr>
              <a:t>Since 2010, November is the highest worldwide grossing month with $30,219,577,526</a:t>
            </a:r>
            <a:endParaRPr lang="en-US" sz="2000" dirty="0">
              <a:latin typeface="Hind Siliguri" panose="02000000000000000000" pitchFamily="2" charset="77"/>
              <a:cs typeface="Hind Siliguri" panose="02000000000000000000" pitchFamily="2" charset="77"/>
            </a:endParaRP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A7A581C5-A211-B778-4BDB-55F20530B1C6}"/>
              </a:ext>
            </a:extLst>
          </p:cNvPr>
          <p:cNvSpPr txBox="1">
            <a:spLocks/>
          </p:cNvSpPr>
          <p:nvPr/>
        </p:nvSpPr>
        <p:spPr>
          <a:xfrm>
            <a:off x="7111286" y="3285565"/>
            <a:ext cx="3746157" cy="901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endParaRPr lang="en-US" sz="2000" dirty="0">
              <a:latin typeface="Hind Siliguri" panose="02000000000000000000" pitchFamily="2" charset="77"/>
              <a:cs typeface="Hind Siliguri" panose="02000000000000000000" pitchFamily="2" charset="77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96642FC-2683-355E-51D5-2FDD97E73C63}"/>
              </a:ext>
            </a:extLst>
          </p:cNvPr>
          <p:cNvSpPr txBox="1">
            <a:spLocks/>
          </p:cNvSpPr>
          <p:nvPr/>
        </p:nvSpPr>
        <p:spPr>
          <a:xfrm>
            <a:off x="1417573" y="5052451"/>
            <a:ext cx="3746157" cy="901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700" dirty="0" smtClean="0">
                <a:latin typeface="Hind Siliguri" panose="02000000000000000000" pitchFamily="2" charset="77"/>
                <a:cs typeface="Hind Siliguri" panose="02000000000000000000" pitchFamily="2" charset="77"/>
              </a:rPr>
              <a:t>Leonardo DiCaprio leads all actors since 2010 with 6,264,072 votes</a:t>
            </a:r>
            <a:endParaRPr lang="en-US" sz="1700" dirty="0">
              <a:latin typeface="Hind Siliguri" panose="02000000000000000000" pitchFamily="2" charset="77"/>
              <a:cs typeface="Hind Siliguri" panose="02000000000000000000" pitchFamily="2" charset="77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96642FC-2683-355E-51D5-2FDD97E73C63}"/>
              </a:ext>
            </a:extLst>
          </p:cNvPr>
          <p:cNvSpPr txBox="1">
            <a:spLocks/>
          </p:cNvSpPr>
          <p:nvPr/>
        </p:nvSpPr>
        <p:spPr>
          <a:xfrm>
            <a:off x="1417573" y="4368243"/>
            <a:ext cx="3746157" cy="901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b="1" dirty="0" smtClean="0">
                <a:latin typeface="Hind Siliguri" panose="02000000000000000000" pitchFamily="2" charset="77"/>
                <a:cs typeface="Hind Siliguri" panose="02000000000000000000" pitchFamily="2" charset="77"/>
              </a:rPr>
              <a:t>Most Popular Actor</a:t>
            </a:r>
            <a:endParaRPr lang="en-US" b="1" dirty="0">
              <a:latin typeface="Hind Siliguri" panose="02000000000000000000" pitchFamily="2" charset="77"/>
              <a:cs typeface="Hind Siliguri" panose="02000000000000000000" pitchFamily="2" charset="77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96642FC-2683-355E-51D5-2FDD97E73C63}"/>
              </a:ext>
            </a:extLst>
          </p:cNvPr>
          <p:cNvSpPr txBox="1">
            <a:spLocks/>
          </p:cNvSpPr>
          <p:nvPr/>
        </p:nvSpPr>
        <p:spPr>
          <a:xfrm>
            <a:off x="7111286" y="2133600"/>
            <a:ext cx="3746157" cy="1981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b="1" dirty="0" smtClean="0">
                <a:latin typeface="Hind Siliguri" panose="02000000000000000000" pitchFamily="2" charset="77"/>
                <a:cs typeface="Hind Siliguri" panose="02000000000000000000" pitchFamily="2" charset="77"/>
              </a:rPr>
              <a:t>Top Grossing Genre</a:t>
            </a:r>
            <a:endParaRPr lang="en-US" b="1" dirty="0">
              <a:latin typeface="Hind Siliguri" panose="02000000000000000000" pitchFamily="2" charset="77"/>
              <a:cs typeface="Hind Siliguri" panose="02000000000000000000" pitchFamily="2" charset="77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96642FC-2683-355E-51D5-2FDD97E73C63}"/>
              </a:ext>
            </a:extLst>
          </p:cNvPr>
          <p:cNvSpPr txBox="1">
            <a:spLocks/>
          </p:cNvSpPr>
          <p:nvPr/>
        </p:nvSpPr>
        <p:spPr>
          <a:xfrm>
            <a:off x="7111286" y="3545841"/>
            <a:ext cx="3746157" cy="18897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000" dirty="0" smtClean="0">
                <a:latin typeface="Hind Siliguri" panose="02000000000000000000" pitchFamily="2" charset="77"/>
                <a:cs typeface="Hind Siliguri" panose="02000000000000000000" pitchFamily="2" charset="77"/>
              </a:rPr>
              <a:t>Action/adventure/sci-fi and action/crime/thriller are the top grossing genres with $2,753,569,061 and $16,027,425,657</a:t>
            </a:r>
            <a:endParaRPr lang="en-US" sz="2000" dirty="0">
              <a:latin typeface="Hind Siliguri" panose="02000000000000000000" pitchFamily="2" charset="77"/>
              <a:cs typeface="Hind Siliguri" panose="02000000000000000000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41835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7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CCDB550-8CD5-D5B9-7B45-C4AFCEE7A368}"/>
              </a:ext>
            </a:extLst>
          </p:cNvPr>
          <p:cNvSpPr txBox="1">
            <a:spLocks/>
          </p:cNvSpPr>
          <p:nvPr/>
        </p:nvSpPr>
        <p:spPr>
          <a:xfrm>
            <a:off x="838200" y="365124"/>
            <a:ext cx="657585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  <a:latin typeface="Franklin Gothic Medium" panose="020B0603020102020204" pitchFamily="34" charset="0"/>
              </a:rPr>
              <a:t>FINDINGS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DED218-0CEB-D90D-5B44-62D2F42AA924}"/>
              </a:ext>
            </a:extLst>
          </p:cNvPr>
          <p:cNvSpPr/>
          <p:nvPr/>
        </p:nvSpPr>
        <p:spPr>
          <a:xfrm>
            <a:off x="6670264" y="1690687"/>
            <a:ext cx="5188361" cy="4588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EECE572-1612-EAE0-D87D-1CD2382E58A0}"/>
              </a:ext>
            </a:extLst>
          </p:cNvPr>
          <p:cNvSpPr txBox="1">
            <a:spLocks/>
          </p:cNvSpPr>
          <p:nvPr/>
        </p:nvSpPr>
        <p:spPr>
          <a:xfrm>
            <a:off x="7212638" y="2218780"/>
            <a:ext cx="3746157" cy="4882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b="1" dirty="0" smtClean="0">
                <a:latin typeface="Hind Siliguri" panose="02000000000000000000" pitchFamily="2" charset="77"/>
                <a:cs typeface="Hind Siliguri" panose="02000000000000000000" pitchFamily="2" charset="77"/>
              </a:rPr>
              <a:t>Result</a:t>
            </a:r>
            <a:endParaRPr lang="en-US" b="1" dirty="0">
              <a:latin typeface="Hind Siliguri" panose="02000000000000000000" pitchFamily="2" charset="77"/>
              <a:cs typeface="Hind Siliguri" panose="02000000000000000000" pitchFamily="2" charset="77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70DA717-B3BE-3BEB-9855-75B7854F99A1}"/>
              </a:ext>
            </a:extLst>
          </p:cNvPr>
          <p:cNvSpPr txBox="1">
            <a:spLocks/>
          </p:cNvSpPr>
          <p:nvPr/>
        </p:nvSpPr>
        <p:spPr>
          <a:xfrm>
            <a:off x="7212638" y="2706985"/>
            <a:ext cx="3746157" cy="31186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000" dirty="0" smtClean="0">
                <a:latin typeface="Hind Siliguri" panose="02000000000000000000" pitchFamily="2" charset="77"/>
                <a:cs typeface="Hind Siliguri" panose="02000000000000000000" pitchFamily="2" charset="77"/>
              </a:rPr>
              <a:t>November and July best months to release a film.</a:t>
            </a:r>
          </a:p>
          <a:p>
            <a:pPr>
              <a:lnSpc>
                <a:spcPct val="120000"/>
              </a:lnSpc>
            </a:pPr>
            <a:r>
              <a:rPr lang="en-US" sz="2000" dirty="0" smtClean="0">
                <a:latin typeface="Hind Siliguri" panose="02000000000000000000" pitchFamily="2" charset="77"/>
                <a:cs typeface="Hind Siliguri" panose="02000000000000000000" pitchFamily="2" charset="77"/>
              </a:rPr>
              <a:t>Releasing a film in December or October is not recommended.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495071" y="1371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772" y="1740932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4270773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7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CCDB550-8CD5-D5B9-7B45-C4AFCEE7A368}"/>
              </a:ext>
            </a:extLst>
          </p:cNvPr>
          <p:cNvSpPr txBox="1">
            <a:spLocks/>
          </p:cNvSpPr>
          <p:nvPr/>
        </p:nvSpPr>
        <p:spPr>
          <a:xfrm rot="16200000">
            <a:off x="-2574572" y="2656650"/>
            <a:ext cx="657585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accent1"/>
                </a:solidFill>
                <a:latin typeface="Franklin Gothic Medium" panose="020B0603020102020204" pitchFamily="34" charset="0"/>
              </a:rPr>
              <a:t>FINDINGS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DED218-0CEB-D90D-5B44-62D2F42AA924}"/>
              </a:ext>
            </a:extLst>
          </p:cNvPr>
          <p:cNvSpPr/>
          <p:nvPr/>
        </p:nvSpPr>
        <p:spPr>
          <a:xfrm>
            <a:off x="2087439" y="5579120"/>
            <a:ext cx="9445799" cy="9639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dirty="0" smtClean="0">
                <a:solidFill>
                  <a:schemeClr val="tx1"/>
                </a:solidFill>
                <a:latin typeface="Hind Siliguri" panose="02000000000000000000" pitchFamily="2" charset="77"/>
                <a:cs typeface="Hind Siliguri" panose="02000000000000000000" pitchFamily="2" charset="77"/>
              </a:rPr>
              <a:t>Since 2010, Ken Watanabe and Leonardo DiCaprio were the most popular actors, voted by the general audience.</a:t>
            </a:r>
            <a:endParaRPr lang="en-US" dirty="0">
              <a:solidFill>
                <a:schemeClr val="tx1"/>
              </a:solidFill>
              <a:latin typeface="Hind Siliguri" panose="02000000000000000000" pitchFamily="2" charset="77"/>
              <a:cs typeface="Hind Siliguri" panose="02000000000000000000" pitchFamily="2" charset="77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70DA717-B3BE-3BEB-9855-75B7854F99A1}"/>
              </a:ext>
            </a:extLst>
          </p:cNvPr>
          <p:cNvSpPr txBox="1">
            <a:spLocks/>
          </p:cNvSpPr>
          <p:nvPr/>
        </p:nvSpPr>
        <p:spPr>
          <a:xfrm>
            <a:off x="2087439" y="5525345"/>
            <a:ext cx="9445799" cy="9639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endParaRPr lang="en-US" sz="2000" dirty="0">
              <a:latin typeface="Hind Siliguri" panose="02000000000000000000" pitchFamily="2" charset="77"/>
              <a:cs typeface="Hind Siliguri" panose="02000000000000000000" pitchFamily="2" charset="77"/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865" y="704747"/>
            <a:ext cx="5309419" cy="4351338"/>
          </a:xfrm>
        </p:spPr>
      </p:pic>
    </p:spTree>
    <p:extLst>
      <p:ext uri="{BB962C8B-B14F-4D97-AF65-F5344CB8AC3E}">
        <p14:creationId xmlns:p14="http://schemas.microsoft.com/office/powerpoint/2010/main" val="1626783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7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CCDB550-8CD5-D5B9-7B45-C4AFCEE7A368}"/>
              </a:ext>
            </a:extLst>
          </p:cNvPr>
          <p:cNvSpPr txBox="1">
            <a:spLocks/>
          </p:cNvSpPr>
          <p:nvPr/>
        </p:nvSpPr>
        <p:spPr>
          <a:xfrm>
            <a:off x="838200" y="365124"/>
            <a:ext cx="657585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  <a:latin typeface="Franklin Gothic Medium" panose="020B0603020102020204" pitchFamily="34" charset="0"/>
              </a:rPr>
              <a:t>FINDINGS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DED218-0CEB-D90D-5B44-62D2F42AA924}"/>
              </a:ext>
            </a:extLst>
          </p:cNvPr>
          <p:cNvSpPr/>
          <p:nvPr/>
        </p:nvSpPr>
        <p:spPr>
          <a:xfrm>
            <a:off x="838200" y="1690687"/>
            <a:ext cx="4830905" cy="4588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EECE572-1612-EAE0-D87D-1CD2382E58A0}"/>
              </a:ext>
            </a:extLst>
          </p:cNvPr>
          <p:cNvSpPr txBox="1">
            <a:spLocks/>
          </p:cNvSpPr>
          <p:nvPr/>
        </p:nvSpPr>
        <p:spPr>
          <a:xfrm>
            <a:off x="1380574" y="2218780"/>
            <a:ext cx="3746157" cy="4882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b="1" dirty="0" smtClean="0">
                <a:latin typeface="Hind Siliguri" panose="02000000000000000000" pitchFamily="2" charset="77"/>
                <a:cs typeface="Hind Siliguri" panose="02000000000000000000" pitchFamily="2" charset="77"/>
              </a:rPr>
              <a:t>Result</a:t>
            </a:r>
            <a:endParaRPr lang="en-US" b="1" dirty="0">
              <a:latin typeface="Hind Siliguri" panose="02000000000000000000" pitchFamily="2" charset="77"/>
              <a:cs typeface="Hind Siliguri" panose="02000000000000000000" pitchFamily="2" charset="77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70DA717-B3BE-3BEB-9855-75B7854F99A1}"/>
              </a:ext>
            </a:extLst>
          </p:cNvPr>
          <p:cNvSpPr txBox="1">
            <a:spLocks/>
          </p:cNvSpPr>
          <p:nvPr/>
        </p:nvSpPr>
        <p:spPr>
          <a:xfrm>
            <a:off x="1380574" y="2706984"/>
            <a:ext cx="3746157" cy="26319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000" dirty="0" smtClean="0">
                <a:latin typeface="Hind Siliguri" panose="02000000000000000000" pitchFamily="2" charset="77"/>
                <a:cs typeface="Hind Siliguri" panose="02000000000000000000" pitchFamily="2" charset="77"/>
              </a:rPr>
              <a:t>Top worldwide grossing movies are:</a:t>
            </a:r>
          </a:p>
          <a:p>
            <a:pPr lvl="1">
              <a:lnSpc>
                <a:spcPct val="120000"/>
              </a:lnSpc>
            </a:pPr>
            <a:r>
              <a:rPr lang="en-US" sz="1600" dirty="0" smtClean="0">
                <a:latin typeface="Hind Siliguri" panose="02000000000000000000" pitchFamily="2" charset="77"/>
                <a:cs typeface="Hind Siliguri" panose="02000000000000000000" pitchFamily="2" charset="77"/>
              </a:rPr>
              <a:t>Animation</a:t>
            </a:r>
          </a:p>
          <a:p>
            <a:pPr lvl="1">
              <a:lnSpc>
                <a:spcPct val="120000"/>
              </a:lnSpc>
            </a:pPr>
            <a:r>
              <a:rPr lang="en-US" sz="1600" dirty="0" smtClean="0">
                <a:latin typeface="Hind Siliguri" panose="02000000000000000000" pitchFamily="2" charset="77"/>
                <a:cs typeface="Hind Siliguri" panose="02000000000000000000" pitchFamily="2" charset="77"/>
              </a:rPr>
              <a:t>Sci-Fi</a:t>
            </a:r>
          </a:p>
          <a:p>
            <a:pPr lvl="1">
              <a:lnSpc>
                <a:spcPct val="120000"/>
              </a:lnSpc>
            </a:pPr>
            <a:r>
              <a:rPr lang="en-US" sz="1600" dirty="0" smtClean="0">
                <a:latin typeface="Hind Siliguri" panose="02000000000000000000" pitchFamily="2" charset="77"/>
                <a:cs typeface="Hind Siliguri" panose="02000000000000000000" pitchFamily="2" charset="77"/>
              </a:rPr>
              <a:t>Adventure</a:t>
            </a:r>
          </a:p>
          <a:p>
            <a:pPr lvl="1">
              <a:lnSpc>
                <a:spcPct val="120000"/>
              </a:lnSpc>
            </a:pPr>
            <a:r>
              <a:rPr lang="en-US" sz="1600" dirty="0" smtClean="0">
                <a:latin typeface="Hind Siliguri" panose="02000000000000000000" pitchFamily="2" charset="77"/>
                <a:cs typeface="Hind Siliguri" panose="02000000000000000000" pitchFamily="2" charset="77"/>
              </a:rPr>
              <a:t>Western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E1D54AC8-4AF7-0A00-2D7D-A84335042BD4}"/>
              </a:ext>
            </a:extLst>
          </p:cNvPr>
          <p:cNvSpPr txBox="1">
            <a:spLocks/>
          </p:cNvSpPr>
          <p:nvPr/>
        </p:nvSpPr>
        <p:spPr>
          <a:xfrm>
            <a:off x="7117072" y="4128649"/>
            <a:ext cx="474155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b="1" dirty="0">
              <a:solidFill>
                <a:schemeClr val="accent6"/>
              </a:solidFill>
              <a:latin typeface="Hind Siliguri" panose="02000000000000000000" pitchFamily="2" charset="77"/>
              <a:cs typeface="Hind Siliguri" panose="02000000000000000000" pitchFamily="2" charset="77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9105" y="0"/>
            <a:ext cx="71107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05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505046"/>
      </a:dk2>
      <a:lt2>
        <a:srgbClr val="F3F7F8"/>
      </a:lt2>
      <a:accent1>
        <a:srgbClr val="CA421C"/>
      </a:accent1>
      <a:accent2>
        <a:srgbClr val="575252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13135</TotalTime>
  <Words>446</Words>
  <Application>Microsoft Office PowerPoint</Application>
  <PresentationFormat>Widescreen</PresentationFormat>
  <Paragraphs>86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5" baseType="lpstr">
      <vt:lpstr>Arial</vt:lpstr>
      <vt:lpstr>Calibri</vt:lpstr>
      <vt:lpstr>Calibri Light</vt:lpstr>
      <vt:lpstr>Franklin Gothic Demi</vt:lpstr>
      <vt:lpstr>Franklin Gothic Heavy</vt:lpstr>
      <vt:lpstr>Franklin Gothic Medium</vt:lpstr>
      <vt:lpstr>Hind Siliguri</vt:lpstr>
      <vt:lpstr>Hind Siliguri Light</vt:lpstr>
      <vt:lpstr>Hind Siliguri Medium</vt:lpstr>
      <vt:lpstr>Hiragino Kaku Gothic StdN W8</vt:lpstr>
      <vt:lpstr>Sagona Book</vt:lpstr>
      <vt:lpstr>Office Theme</vt:lpstr>
      <vt:lpstr>PowerPoint Presentation</vt:lpstr>
      <vt:lpstr>CONTENTS</vt:lpstr>
      <vt:lpstr>OVERVIEW</vt:lpstr>
      <vt:lpstr>BUSINESS PROBLEM</vt:lpstr>
      <vt:lpstr>PowerPoint Presentation</vt:lpstr>
      <vt:lpstr>RESULTS</vt:lpstr>
      <vt:lpstr>PowerPoint Presentation</vt:lpstr>
      <vt:lpstr>PowerPoint Presentation</vt:lpstr>
      <vt:lpstr>PowerPoint Presentation</vt:lpstr>
      <vt:lpstr>ANALYSIS</vt:lpstr>
      <vt:lpstr>CONCLUSION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Patience N. Kanda</dc:creator>
  <cp:lastModifiedBy>HP</cp:lastModifiedBy>
  <cp:revision>26</cp:revision>
  <cp:lastPrinted>2022-05-19T02:25:46Z</cp:lastPrinted>
  <dcterms:created xsi:type="dcterms:W3CDTF">2022-05-03T18:14:04Z</dcterms:created>
  <dcterms:modified xsi:type="dcterms:W3CDTF">2022-05-22T10:20:46Z</dcterms:modified>
</cp:coreProperties>
</file>