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79" r:id="rId3"/>
    <p:sldId id="277" r:id="rId4"/>
    <p:sldId id="278" r:id="rId5"/>
    <p:sldId id="270" r:id="rId6"/>
    <p:sldId id="271" r:id="rId7"/>
    <p:sldId id="281" r:id="rId8"/>
    <p:sldId id="282" r:id="rId9"/>
    <p:sldId id="258" r:id="rId10"/>
    <p:sldId id="260" r:id="rId11"/>
    <p:sldId id="266" r:id="rId12"/>
    <p:sldId id="267" r:id="rId13"/>
    <p:sldId id="272" r:id="rId14"/>
    <p:sldId id="273" r:id="rId15"/>
    <p:sldId id="274" r:id="rId16"/>
    <p:sldId id="275" r:id="rId17"/>
    <p:sldId id="276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5.xml"/><Relationship Id="rId7" Type="http://schemas.openxmlformats.org/officeDocument/2006/relationships/image" Target="../media/image2.png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image" Target="../media/image6.png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0" Type="http://schemas.openxmlformats.org/officeDocument/2006/relationships/tags" Target="../tags/tag9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97.xml"/><Relationship Id="rId7" Type="http://schemas.openxmlformats.org/officeDocument/2006/relationships/image" Target="../media/image2.png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image" Target="../media/image1.png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4" Type="http://schemas.openxmlformats.org/officeDocument/2006/relationships/tags" Target="../tags/tag102.xml"/><Relationship Id="rId13" Type="http://schemas.openxmlformats.org/officeDocument/2006/relationships/tags" Target="../tags/tag101.xml"/><Relationship Id="rId12" Type="http://schemas.openxmlformats.org/officeDocument/2006/relationships/tags" Target="../tags/tag100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image" Target="../media/image5.png"/><Relationship Id="rId5" Type="http://schemas.openxmlformats.org/officeDocument/2006/relationships/tags" Target="../tags/tag14.xml"/><Relationship Id="rId4" Type="http://schemas.openxmlformats.org/officeDocument/2006/relationships/image" Target="../media/image4.png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image" Target="../media/image7.png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image" Target="../media/image1.png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image" Target="../media/image1.png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9" Type="http://schemas.openxmlformats.org/officeDocument/2006/relationships/tags" Target="../tags/tag46.xml"/><Relationship Id="rId18" Type="http://schemas.openxmlformats.org/officeDocument/2006/relationships/tags" Target="../tags/tag45.xml"/><Relationship Id="rId17" Type="http://schemas.openxmlformats.org/officeDocument/2006/relationships/tags" Target="../tags/tag44.xml"/><Relationship Id="rId16" Type="http://schemas.openxmlformats.org/officeDocument/2006/relationships/tags" Target="../tags/tag43.xml"/><Relationship Id="rId15" Type="http://schemas.openxmlformats.org/officeDocument/2006/relationships/tags" Target="../tags/tag42.xml"/><Relationship Id="rId14" Type="http://schemas.openxmlformats.org/officeDocument/2006/relationships/image" Target="../media/image4.png"/><Relationship Id="rId13" Type="http://schemas.openxmlformats.org/officeDocument/2006/relationships/tags" Target="../tags/tag41.xml"/><Relationship Id="rId12" Type="http://schemas.openxmlformats.org/officeDocument/2006/relationships/image" Target="../media/image9.png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image" Target="../media/image6.png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image" Target="../media/image6.png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image" Target="../media/image6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image" Target="../media/image6.png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image" Target="../media/image6.png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rgbClr val="4799FF"/>
              </a:solidFill>
              <a:cs typeface="Arial" panose="020B0604020202020204" pitchFamily="34" charset="0"/>
            </a:endParaRPr>
          </a:p>
        </p:txBody>
      </p:sp>
      <p:pic>
        <p:nvPicPr>
          <p:cNvPr id="10" name="图片 9" descr="花瓣元素白格子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alphaModFix amt="5000"/>
          </a:blip>
          <a:srcRect/>
          <a:stretch>
            <a:fillRect/>
          </a:stretch>
        </p:blipFill>
        <p:spPr>
          <a:xfrm rot="5400000">
            <a:off x="2662555" y="-2661920"/>
            <a:ext cx="6867525" cy="12191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0" h="6426">
                <a:moveTo>
                  <a:pt x="0" y="0"/>
                </a:moveTo>
                <a:lnTo>
                  <a:pt x="3620" y="0"/>
                </a:lnTo>
                <a:lnTo>
                  <a:pt x="3620" y="6426"/>
                </a:lnTo>
                <a:lnTo>
                  <a:pt x="0" y="6426"/>
                </a:lnTo>
                <a:lnTo>
                  <a:pt x="0" y="0"/>
                </a:lnTo>
                <a:close/>
              </a:path>
            </a:pathLst>
          </a:custGeom>
          <a:noFill/>
        </p:spPr>
      </p:pic>
      <p:sp>
        <p:nvSpPr>
          <p:cNvPr id="15" name="任意多边形: 形状 14"/>
          <p:cNvSpPr/>
          <p:nvPr>
            <p:custDataLst>
              <p:tags r:id="rId5"/>
            </p:custDataLst>
          </p:nvPr>
        </p:nvSpPr>
        <p:spPr>
          <a:xfrm>
            <a:off x="7379336" y="2026284"/>
            <a:ext cx="4812664" cy="4824233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12664" h="4824233">
                <a:moveTo>
                  <a:pt x="4812664" y="4774197"/>
                </a:moveTo>
                <a:lnTo>
                  <a:pt x="4812664" y="4824233"/>
                </a:lnTo>
                <a:lnTo>
                  <a:pt x="4768382" y="4824233"/>
                </a:lnTo>
                <a:close/>
                <a:moveTo>
                  <a:pt x="3274582" y="0"/>
                </a:moveTo>
                <a:cubicBezTo>
                  <a:pt x="3726708" y="0"/>
                  <a:pt x="4157432" y="94102"/>
                  <a:pt x="4549197" y="264275"/>
                </a:cubicBezTo>
                <a:lnTo>
                  <a:pt x="4812664" y="394617"/>
                </a:lnTo>
                <a:lnTo>
                  <a:pt x="4812664" y="1951632"/>
                </a:lnTo>
                <a:lnTo>
                  <a:pt x="4734641" y="1863470"/>
                </a:lnTo>
                <a:cubicBezTo>
                  <a:pt x="4360980" y="1479728"/>
                  <a:pt x="3844771" y="1242379"/>
                  <a:pt x="3274582" y="1242379"/>
                </a:cubicBezTo>
                <a:cubicBezTo>
                  <a:pt x="2134205" y="1242379"/>
                  <a:pt x="1209746" y="2191775"/>
                  <a:pt x="1209746" y="3362914"/>
                </a:cubicBezTo>
                <a:cubicBezTo>
                  <a:pt x="1209746" y="3875288"/>
                  <a:pt x="1386693" y="4345218"/>
                  <a:pt x="1681254" y="4711771"/>
                </a:cubicBezTo>
                <a:lnTo>
                  <a:pt x="1780782" y="4824233"/>
                </a:lnTo>
                <a:lnTo>
                  <a:pt x="328782" y="4824233"/>
                </a:lnTo>
                <a:lnTo>
                  <a:pt x="257333" y="4671914"/>
                </a:lnTo>
                <a:cubicBezTo>
                  <a:pt x="91630" y="4269580"/>
                  <a:pt x="0" y="3827237"/>
                  <a:pt x="0" y="3362915"/>
                </a:cubicBezTo>
                <a:cubicBezTo>
                  <a:pt x="0" y="1505628"/>
                  <a:pt x="1466080" y="0"/>
                  <a:pt x="3274582" y="0"/>
                </a:cubicBezTo>
                <a:close/>
              </a:path>
            </a:pathLst>
          </a:custGeom>
          <a:solidFill>
            <a:schemeClr val="bg1">
              <a:lumMod val="10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pic>
        <p:nvPicPr>
          <p:cNvPr id="29" name="图片 28" descr="xiezuo20230505-10570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7001510" y="1156970"/>
            <a:ext cx="4286885" cy="433895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lum contrast="6000"/>
          </a:blip>
          <a:stretch>
            <a:fillRect/>
          </a:stretch>
        </p:blipFill>
        <p:spPr>
          <a:xfrm>
            <a:off x="6305550" y="4939030"/>
            <a:ext cx="1906905" cy="1037590"/>
          </a:xfrm>
          <a:prstGeom prst="rect">
            <a:avLst/>
          </a:prstGeom>
        </p:spPr>
      </p:pic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10"/>
            </p:custDataLst>
          </p:nvPr>
        </p:nvSpPr>
        <p:spPr>
          <a:xfrm>
            <a:off x="998220" y="5011420"/>
            <a:ext cx="2264410" cy="61087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</p:spPr>
        <p:txBody>
          <a:bodyPr wrap="square" lIns="0" tIns="0" rIns="0" bIns="0" rtlCol="0" anchor="ctr" anchorCtr="1">
            <a:normAutofit/>
          </a:bodyPr>
          <a:lstStyle>
            <a:lvl1pPr marL="0" marR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1800" b="0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n-lt"/>
                <a:sym typeface="+mn-ea"/>
              </a:defRPr>
            </a:lvl1pPr>
          </a:lstStyle>
          <a:p>
            <a:pPr lvl="0" algn="ctr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998218" y="718820"/>
            <a:ext cx="5935343" cy="869950"/>
          </a:xfrm>
          <a:prstGeom prst="rect">
            <a:avLst/>
          </a:prstGeom>
          <a:noFill/>
        </p:spPr>
        <p:txBody>
          <a:bodyPr wrap="square" lIns="144000" tIns="7200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4000" b="1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j-lt"/>
                <a:sym typeface="+mn-ea"/>
              </a:defRPr>
            </a:lvl1pPr>
          </a:lstStyle>
          <a:p>
            <a: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998220" y="1779905"/>
            <a:ext cx="6696710" cy="3077210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5000" b="1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j-lt"/>
                <a:sym typeface="江城圆体 700W" panose="020B0A00000000000000" charset="-122"/>
              </a:defRPr>
            </a:lvl1pPr>
          </a:lstStyle>
          <a:p>
            <a: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dirty="0" err="1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1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pic>
        <p:nvPicPr>
          <p:cNvPr id="8" name="图片 7" descr="VCG41N14468077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12" name="圆角矩形 24"/>
          <p:cNvSpPr/>
          <p:nvPr>
            <p:custDataLst>
              <p:tags r:id="rId5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00">
              <a:cs typeface="Arial" panose="020B0604020202020204" pitchFamily="34" charset="0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2" hasCustomPrompt="1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6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defRPr>
            </a:lvl1pPr>
          </a:lstStyle>
          <a:p>
            <a:pPr lvl="0"/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6" name="副标题"/>
          <p:cNvSpPr txBox="1"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95960" y="1301750"/>
            <a:ext cx="10799088" cy="40555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0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defRPr>
            </a:lvl1pPr>
          </a:lstStyle>
          <a:p>
            <a:pPr lvl="0" algn="l"/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rgbClr val="4799FF"/>
              </a:solidFill>
              <a:cs typeface="Arial" panose="020B0604020202020204" pitchFamily="34" charset="0"/>
            </a:endParaRPr>
          </a:p>
        </p:txBody>
      </p:sp>
      <p:pic>
        <p:nvPicPr>
          <p:cNvPr id="12" name="图片 11" descr="花瓣元素白格子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alphaModFix amt="5000"/>
          </a:blip>
          <a:srcRect/>
          <a:stretch>
            <a:fillRect/>
          </a:stretch>
        </p:blipFill>
        <p:spPr>
          <a:xfrm rot="5400000">
            <a:off x="2662555" y="-2661920"/>
            <a:ext cx="6867525" cy="12191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0" h="6426">
                <a:moveTo>
                  <a:pt x="0" y="0"/>
                </a:moveTo>
                <a:lnTo>
                  <a:pt x="3620" y="0"/>
                </a:lnTo>
                <a:lnTo>
                  <a:pt x="3620" y="6426"/>
                </a:lnTo>
                <a:lnTo>
                  <a:pt x="0" y="6426"/>
                </a:lnTo>
                <a:lnTo>
                  <a:pt x="0" y="0"/>
                </a:lnTo>
                <a:close/>
              </a:path>
            </a:pathLst>
          </a:custGeom>
          <a:noFill/>
        </p:spPr>
      </p:pic>
      <p:sp>
        <p:nvSpPr>
          <p:cNvPr id="11" name="任意多边形: 形状 10"/>
          <p:cNvSpPr/>
          <p:nvPr>
            <p:custDataLst>
              <p:tags r:id="rId5"/>
            </p:custDataLst>
          </p:nvPr>
        </p:nvSpPr>
        <p:spPr>
          <a:xfrm>
            <a:off x="0" y="2064478"/>
            <a:ext cx="4848860" cy="4793522"/>
          </a:xfrm>
          <a:custGeom>
            <a:avLst/>
            <a:gdLst>
              <a:gd name="connsiteX0" fmla="*/ 1507547 w 4848860"/>
              <a:gd name="connsiteY0" fmla="*/ 0 h 4793522"/>
              <a:gd name="connsiteX1" fmla="*/ 4848860 w 4848860"/>
              <a:gd name="connsiteY1" fmla="*/ 3431447 h 4793522"/>
              <a:gd name="connsiteX2" fmla="*/ 4586283 w 4848860"/>
              <a:gd name="connsiteY2" fmla="*/ 4767121 h 4793522"/>
              <a:gd name="connsiteX3" fmla="*/ 4573899 w 4848860"/>
              <a:gd name="connsiteY3" fmla="*/ 4793522 h 4793522"/>
              <a:gd name="connsiteX4" fmla="*/ 3143734 w 4848860"/>
              <a:gd name="connsiteY4" fmla="*/ 4793522 h 4793522"/>
              <a:gd name="connsiteX5" fmla="*/ 3254633 w 4848860"/>
              <a:gd name="connsiteY5" fmla="*/ 4641218 h 4793522"/>
              <a:gd name="connsiteX6" fmla="*/ 3614461 w 4848860"/>
              <a:gd name="connsiteY6" fmla="*/ 3431446 h 4793522"/>
              <a:gd name="connsiteX7" fmla="*/ 1507547 w 4848860"/>
              <a:gd name="connsiteY7" fmla="*/ 1267697 h 4793522"/>
              <a:gd name="connsiteX8" fmla="*/ 17733 w 4848860"/>
              <a:gd name="connsiteY8" fmla="*/ 1901444 h 4793522"/>
              <a:gd name="connsiteX9" fmla="*/ 0 w 4848860"/>
              <a:gd name="connsiteY9" fmla="*/ 1921482 h 4793522"/>
              <a:gd name="connsiteX10" fmla="*/ 0 w 4848860"/>
              <a:gd name="connsiteY10" fmla="*/ 372046 h 4793522"/>
              <a:gd name="connsiteX11" fmla="*/ 206957 w 4848860"/>
              <a:gd name="connsiteY11" fmla="*/ 269660 h 4793522"/>
              <a:gd name="connsiteX12" fmla="*/ 1507547 w 4848860"/>
              <a:gd name="connsiteY12" fmla="*/ 0 h 479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48860" h="4793522">
                <a:moveTo>
                  <a:pt x="1507547" y="0"/>
                </a:moveTo>
                <a:cubicBezTo>
                  <a:pt x="3352904" y="0"/>
                  <a:pt x="4848860" y="1536311"/>
                  <a:pt x="4848860" y="3431447"/>
                </a:cubicBezTo>
                <a:cubicBezTo>
                  <a:pt x="4848860" y="3905231"/>
                  <a:pt x="4755363" y="4356588"/>
                  <a:pt x="4586283" y="4767121"/>
                </a:cubicBezTo>
                <a:lnTo>
                  <a:pt x="4573899" y="4793522"/>
                </a:lnTo>
                <a:lnTo>
                  <a:pt x="3143734" y="4793522"/>
                </a:lnTo>
                <a:lnTo>
                  <a:pt x="3254633" y="4641218"/>
                </a:lnTo>
                <a:cubicBezTo>
                  <a:pt x="3481810" y="4295882"/>
                  <a:pt x="3614461" y="3879573"/>
                  <a:pt x="3614461" y="3431446"/>
                </a:cubicBezTo>
                <a:cubicBezTo>
                  <a:pt x="3614461" y="2236440"/>
                  <a:pt x="2671163" y="1267697"/>
                  <a:pt x="1507547" y="1267697"/>
                </a:cubicBezTo>
                <a:cubicBezTo>
                  <a:pt x="925739" y="1267697"/>
                  <a:pt x="399010" y="1509883"/>
                  <a:pt x="17733" y="1901444"/>
                </a:cubicBezTo>
                <a:lnTo>
                  <a:pt x="0" y="1921482"/>
                </a:lnTo>
                <a:lnTo>
                  <a:pt x="0" y="372046"/>
                </a:lnTo>
                <a:lnTo>
                  <a:pt x="206957" y="269660"/>
                </a:lnTo>
                <a:cubicBezTo>
                  <a:pt x="606706" y="96020"/>
                  <a:pt x="1046208" y="0"/>
                  <a:pt x="1507547" y="0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pic>
        <p:nvPicPr>
          <p:cNvPr id="29" name="图片 28" descr="xiezuo20230505-10570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95350" y="1156970"/>
            <a:ext cx="4286885" cy="433895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lum contrast="6000"/>
          </a:blip>
          <a:stretch>
            <a:fillRect/>
          </a:stretch>
        </p:blipFill>
        <p:spPr>
          <a:xfrm flipH="1">
            <a:off x="3971290" y="4939030"/>
            <a:ext cx="1906905" cy="1037590"/>
          </a:xfrm>
          <a:prstGeom prst="rect">
            <a:avLst/>
          </a:prstGeom>
        </p:spPr>
      </p:pic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10"/>
            </p:custDataLst>
          </p:nvPr>
        </p:nvSpPr>
        <p:spPr>
          <a:xfrm>
            <a:off x="5552440" y="1620520"/>
            <a:ext cx="5935345" cy="2289175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rmAutofit/>
          </a:bodyPr>
          <a:lstStyle>
            <a:lvl1pPr marL="0" marR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7200" b="0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j-lt"/>
              </a:defRPr>
            </a:lvl1pPr>
          </a:lstStyle>
          <a:p>
            <a: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7" name="署名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9223375" y="4155440"/>
            <a:ext cx="2264410" cy="61087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</p:spPr>
        <p:txBody>
          <a:bodyPr wrap="square" lIns="0" tIns="0" rIns="0" bIns="0" rtlCol="0" anchor="ctr" anchorCtr="1">
            <a:normAutofit/>
          </a:bodyPr>
          <a:lstStyle>
            <a:lvl1pPr marL="0" marR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1800" b="0" i="0" u="none" strike="noStrike" kern="1200" cap="none" spc="0" normalizeH="0" baseline="0" noProof="1" dirty="0">
                <a:solidFill>
                  <a:schemeClr val="lt1">
                    <a:lumMod val="100000"/>
                  </a:schemeClr>
                </a:solidFill>
                <a:latin typeface="+mn-lt"/>
                <a:sym typeface="+mn-ea"/>
              </a:defRPr>
            </a:lvl1pPr>
          </a:lstStyle>
          <a:p>
            <a:pPr lvl="0" algn="ctr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476320"/>
            <a:ext cx="10800000" cy="792000"/>
          </a:xfrm>
        </p:spPr>
        <p:txBody>
          <a:bodyPr lIns="0" tIns="0" rIns="0" bIns="0" anchor="t" anchorCtr="0"/>
          <a:lstStyle>
            <a:lvl1pPr algn="l" fontAlgn="base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7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pic>
        <p:nvPicPr>
          <p:cNvPr id="13" name="图片 12" descr="05" hidden="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20000"/>
          </a:blip>
          <a:stretch>
            <a:fillRect/>
          </a:stretch>
        </p:blipFill>
        <p:spPr>
          <a:xfrm flipH="1">
            <a:off x="8723086" y="2423904"/>
            <a:ext cx="3279859" cy="4275548"/>
          </a:xfrm>
          <a:prstGeom prst="rect">
            <a:avLst/>
          </a:prstGeom>
        </p:spPr>
      </p:pic>
      <p:pic>
        <p:nvPicPr>
          <p:cNvPr id="12" name="图片 11" hidden="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lum contrast="12000"/>
          </a:blip>
          <a:srcRect/>
          <a:stretch>
            <a:fillRect/>
          </a:stretch>
        </p:blipFill>
        <p:spPr>
          <a:xfrm flipH="1">
            <a:off x="0" y="0"/>
            <a:ext cx="796290" cy="950595"/>
          </a:xfrm>
          <a:prstGeom prst="rect">
            <a:avLst/>
          </a:prstGeom>
        </p:spPr>
      </p:pic>
      <p:sp>
        <p:nvSpPr>
          <p:cNvPr id="11" name="圆角矩形 24"/>
          <p:cNvSpPr/>
          <p:nvPr>
            <p:custDataLst>
              <p:tags r:id="rId7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00">
              <a:cs typeface="Arial" panose="020B0604020202020204" pitchFamily="34" charset="0"/>
            </a:endParaRPr>
          </a:p>
        </p:txBody>
      </p:sp>
      <p:pic>
        <p:nvPicPr>
          <p:cNvPr id="10" name="图片 9" descr="VCG41N1446807744" hidden="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alphaModFix amt="13000"/>
            <a:lum contrast="18000"/>
          </a:blip>
          <a:srcRect/>
          <a:stretch>
            <a:fillRect/>
          </a:stretch>
        </p:blipFill>
        <p:spPr>
          <a:xfrm flipH="1">
            <a:off x="8268970" y="78994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9" name="正文"/>
          <p:cNvSpPr txBox="1">
            <a:spLocks noGrp="1"/>
          </p:cNvSpPr>
          <p:nvPr>
            <p:ph idx="3" hasCustomPrompt="1"/>
            <p:custDataLst>
              <p:tags r:id="rId10"/>
            </p:custDataLst>
          </p:nvPr>
        </p:nvSpPr>
        <p:spPr>
          <a:xfrm>
            <a:off x="654755" y="156279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en-US">
                <a:latin typeface="+mn-lt"/>
              </a:defRPr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</a:pPr>
            <a:r>
              <a:rPr>
                <a:sym typeface="+mn-ea"/>
              </a:rPr>
              <a:t>Click to add text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11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6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defRPr>
            </a:lvl1pPr>
          </a:lstStyle>
          <a:p>
            <a:pPr lvl="0"/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pic>
        <p:nvPicPr>
          <p:cNvPr id="7" name="图片 6" descr="VCG41N144680774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9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rgbClr val="4799FF"/>
              </a:solidFill>
              <a:cs typeface="Arial" panose="020B0604020202020204" pitchFamily="34" charset="0"/>
            </a:endParaRPr>
          </a:p>
        </p:txBody>
      </p:sp>
      <p:pic>
        <p:nvPicPr>
          <p:cNvPr id="12" name="图片 11" descr="花瓣元素白格子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alphaModFix amt="5000"/>
          </a:blip>
          <a:srcRect/>
          <a:stretch>
            <a:fillRect/>
          </a:stretch>
        </p:blipFill>
        <p:spPr>
          <a:xfrm rot="5400000">
            <a:off x="2662555" y="-2661920"/>
            <a:ext cx="6867525" cy="12191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0" h="6426">
                <a:moveTo>
                  <a:pt x="0" y="0"/>
                </a:moveTo>
                <a:lnTo>
                  <a:pt x="3620" y="0"/>
                </a:lnTo>
                <a:lnTo>
                  <a:pt x="3620" y="6426"/>
                </a:lnTo>
                <a:lnTo>
                  <a:pt x="0" y="6426"/>
                </a:lnTo>
                <a:lnTo>
                  <a:pt x="0" y="0"/>
                </a:lnTo>
                <a:close/>
              </a:path>
            </a:pathLst>
          </a:custGeom>
          <a:noFill/>
        </p:spPr>
      </p:pic>
      <p:sp>
        <p:nvSpPr>
          <p:cNvPr id="8" name="标题"/>
          <p:cNvSpPr txBox="1">
            <a:spLocks noGrp="1"/>
          </p:cNvSpPr>
          <p:nvPr>
            <p:ph type="title" idx="4" hasCustomPrompt="1"/>
            <p:custDataLst>
              <p:tags r:id="rId5"/>
            </p:custDataLst>
          </p:nvPr>
        </p:nvSpPr>
        <p:spPr>
          <a:xfrm>
            <a:off x="1555115" y="561975"/>
            <a:ext cx="9093835" cy="9626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54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+mj-lt"/>
              </a:defRPr>
            </a:lvl1pPr>
          </a:lstStyle>
          <a:p>
            <a:pPr lvl="0" algn="ctr"/>
            <a:r>
              <a:rPr dirty="0" err="1">
                <a:sym typeface="+mn-ea"/>
              </a:rPr>
              <a:t>Click to add title</a:t>
            </a:r>
            <a:endParaRPr dirty="0" err="1">
              <a:sym typeface="+mn-ea"/>
            </a:endParaRPr>
          </a:p>
        </p:txBody>
      </p:sp>
      <p:pic>
        <p:nvPicPr>
          <p:cNvPr id="35" name="图片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lum contrast="6000"/>
          </a:blip>
          <a:stretch>
            <a:fillRect/>
          </a:stretch>
        </p:blipFill>
        <p:spPr>
          <a:xfrm>
            <a:off x="10578465" y="748030"/>
            <a:ext cx="1085850" cy="591185"/>
          </a:xfrm>
          <a:prstGeom prst="rect">
            <a:avLst/>
          </a:prstGeom>
        </p:spPr>
      </p:pic>
      <p:sp>
        <p:nvSpPr>
          <p:cNvPr id="7" name="PPT世界-5-1"/>
          <p:cNvSpPr/>
          <p:nvPr>
            <p:custDataLst>
              <p:tags r:id="rId8"/>
            </p:custDataLst>
          </p:nvPr>
        </p:nvSpPr>
        <p:spPr>
          <a:xfrm>
            <a:off x="852170" y="1969770"/>
            <a:ext cx="3956050" cy="3956050"/>
          </a:xfrm>
          <a:custGeom>
            <a:avLst/>
            <a:gdLst>
              <a:gd name="connsiteX0" fmla="*/ 2109044 w 4196396"/>
              <a:gd name="connsiteY0" fmla="*/ 1211 h 4196397"/>
              <a:gd name="connsiteX1" fmla="*/ 2137620 w 4196396"/>
              <a:gd name="connsiteY1" fmla="*/ 23854 h 4196397"/>
              <a:gd name="connsiteX2" fmla="*/ 2197717 w 4196396"/>
              <a:gd name="connsiteY2" fmla="*/ 127469 h 4196397"/>
              <a:gd name="connsiteX3" fmla="*/ 2300207 w 4196396"/>
              <a:gd name="connsiteY3" fmla="*/ 132645 h 4196397"/>
              <a:gd name="connsiteX4" fmla="*/ 4063754 w 4196396"/>
              <a:gd name="connsiteY4" fmla="*/ 1896188 h 4196397"/>
              <a:gd name="connsiteX5" fmla="*/ 4068929 w 4196396"/>
              <a:gd name="connsiteY5" fmla="*/ 1998682 h 4196397"/>
              <a:gd name="connsiteX6" fmla="*/ 4172542 w 4196396"/>
              <a:gd name="connsiteY6" fmla="*/ 2058778 h 4196397"/>
              <a:gd name="connsiteX7" fmla="*/ 4172542 w 4196396"/>
              <a:gd name="connsiteY7" fmla="*/ 2136600 h 4196397"/>
              <a:gd name="connsiteX8" fmla="*/ 4068982 w 4196396"/>
              <a:gd name="connsiteY8" fmla="*/ 2196665 h 4196397"/>
              <a:gd name="connsiteX9" fmla="*/ 4063754 w 4196396"/>
              <a:gd name="connsiteY9" fmla="*/ 2300206 h 4196397"/>
              <a:gd name="connsiteX10" fmla="*/ 2300207 w 4196396"/>
              <a:gd name="connsiteY10" fmla="*/ 4063750 h 4196397"/>
              <a:gd name="connsiteX11" fmla="*/ 2197718 w 4196396"/>
              <a:gd name="connsiteY11" fmla="*/ 4068925 h 4196397"/>
              <a:gd name="connsiteX12" fmla="*/ 2137619 w 4196396"/>
              <a:gd name="connsiteY12" fmla="*/ 4172543 h 4196397"/>
              <a:gd name="connsiteX13" fmla="*/ 2059796 w 4196396"/>
              <a:gd name="connsiteY13" fmla="*/ 4172544 h 4196397"/>
              <a:gd name="connsiteX14" fmla="*/ 1999729 w 4196396"/>
              <a:gd name="connsiteY14" fmla="*/ 4068978 h 4196397"/>
              <a:gd name="connsiteX15" fmla="*/ 1896188 w 4196396"/>
              <a:gd name="connsiteY15" fmla="*/ 4063750 h 4196397"/>
              <a:gd name="connsiteX16" fmla="*/ 132641 w 4196396"/>
              <a:gd name="connsiteY16" fmla="*/ 2300206 h 4196397"/>
              <a:gd name="connsiteX17" fmla="*/ 127412 w 4196396"/>
              <a:gd name="connsiteY17" fmla="*/ 2196665 h 4196397"/>
              <a:gd name="connsiteX18" fmla="*/ 23853 w 4196396"/>
              <a:gd name="connsiteY18" fmla="*/ 2136600 h 4196397"/>
              <a:gd name="connsiteX19" fmla="*/ 23853 w 4196396"/>
              <a:gd name="connsiteY19" fmla="*/ 2058777 h 4196397"/>
              <a:gd name="connsiteX20" fmla="*/ 127465 w 4196396"/>
              <a:gd name="connsiteY20" fmla="*/ 1998683 h 4196397"/>
              <a:gd name="connsiteX21" fmla="*/ 132641 w 4196396"/>
              <a:gd name="connsiteY21" fmla="*/ 1896188 h 4196397"/>
              <a:gd name="connsiteX22" fmla="*/ 1896188 w 4196396"/>
              <a:gd name="connsiteY22" fmla="*/ 132645 h 4196397"/>
              <a:gd name="connsiteX23" fmla="*/ 1999731 w 4196396"/>
              <a:gd name="connsiteY23" fmla="*/ 127416 h 4196397"/>
              <a:gd name="connsiteX24" fmla="*/ 2059797 w 4196396"/>
              <a:gd name="connsiteY24" fmla="*/ 23854 h 4196397"/>
              <a:gd name="connsiteX25" fmla="*/ 2109044 w 4196396"/>
              <a:gd name="connsiteY25" fmla="*/ 1211 h 419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196396" h="4196397">
                <a:moveTo>
                  <a:pt x="2109044" y="1211"/>
                </a:moveTo>
                <a:cubicBezTo>
                  <a:pt x="2118164" y="3727"/>
                  <a:pt x="2127892" y="10436"/>
                  <a:pt x="2137620" y="23854"/>
                </a:cubicBezTo>
                <a:lnTo>
                  <a:pt x="2197717" y="127469"/>
                </a:lnTo>
                <a:lnTo>
                  <a:pt x="2300207" y="132645"/>
                </a:lnTo>
                <a:cubicBezTo>
                  <a:pt x="3230075" y="227078"/>
                  <a:pt x="3969320" y="966322"/>
                  <a:pt x="4063754" y="1896188"/>
                </a:cubicBezTo>
                <a:lnTo>
                  <a:pt x="4068929" y="1998682"/>
                </a:lnTo>
                <a:lnTo>
                  <a:pt x="4172542" y="2058778"/>
                </a:lnTo>
                <a:cubicBezTo>
                  <a:pt x="4226214" y="2097689"/>
                  <a:pt x="4172542" y="2136600"/>
                  <a:pt x="4172542" y="2136600"/>
                </a:cubicBezTo>
                <a:lnTo>
                  <a:pt x="4068982" y="2196665"/>
                </a:lnTo>
                <a:lnTo>
                  <a:pt x="4063754" y="2300206"/>
                </a:lnTo>
                <a:cubicBezTo>
                  <a:pt x="3969320" y="3230073"/>
                  <a:pt x="3230075" y="3969317"/>
                  <a:pt x="2300207" y="4063750"/>
                </a:cubicBezTo>
                <a:lnTo>
                  <a:pt x="2197718" y="4068925"/>
                </a:lnTo>
                <a:lnTo>
                  <a:pt x="2137619" y="4172543"/>
                </a:lnTo>
                <a:cubicBezTo>
                  <a:pt x="2098708" y="4226215"/>
                  <a:pt x="2059796" y="4172544"/>
                  <a:pt x="2059796" y="4172544"/>
                </a:cubicBezTo>
                <a:lnTo>
                  <a:pt x="1999729" y="4068978"/>
                </a:lnTo>
                <a:lnTo>
                  <a:pt x="1896188" y="4063750"/>
                </a:lnTo>
                <a:cubicBezTo>
                  <a:pt x="966320" y="3969317"/>
                  <a:pt x="227074" y="3230073"/>
                  <a:pt x="132641" y="2300206"/>
                </a:cubicBezTo>
                <a:lnTo>
                  <a:pt x="127412" y="2196665"/>
                </a:lnTo>
                <a:lnTo>
                  <a:pt x="23853" y="2136600"/>
                </a:lnTo>
                <a:cubicBezTo>
                  <a:pt x="23853" y="2136600"/>
                  <a:pt x="-29818" y="2097688"/>
                  <a:pt x="23853" y="2058777"/>
                </a:cubicBezTo>
                <a:lnTo>
                  <a:pt x="127465" y="1998683"/>
                </a:lnTo>
                <a:lnTo>
                  <a:pt x="132641" y="1896188"/>
                </a:lnTo>
                <a:cubicBezTo>
                  <a:pt x="227074" y="966322"/>
                  <a:pt x="966320" y="227078"/>
                  <a:pt x="1896188" y="132645"/>
                </a:cubicBezTo>
                <a:lnTo>
                  <a:pt x="1999731" y="127416"/>
                </a:lnTo>
                <a:lnTo>
                  <a:pt x="2059797" y="23854"/>
                </a:lnTo>
                <a:cubicBezTo>
                  <a:pt x="2059797" y="23854"/>
                  <a:pt x="2081685" y="-6336"/>
                  <a:pt x="2109044" y="121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sz="4800" b="0" i="0" u="none" strike="noStrike" kern="1200" cap="none" spc="0" normalizeH="0" baseline="0" noProof="0" dirty="0">
              <a:ln w="6350">
                <a:noFill/>
              </a:ln>
              <a:solidFill>
                <a:srgbClr val="FFFFFF"/>
              </a:solidFill>
              <a:effectLst>
                <a:glow rad="63500">
                  <a:srgbClr val="FFFFFF">
                    <a:alpha val="5000"/>
                  </a:srgbClr>
                </a:glow>
                <a:outerShdw blurRad="279400" dist="203200" dir="8160000" algn="t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pic>
        <p:nvPicPr>
          <p:cNvPr id="6" name="图片 5" descr="A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209675" y="1985645"/>
            <a:ext cx="3362960" cy="382905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67525"/>
            <a:chOff x="0" y="-9525"/>
            <a:chExt cx="12192000" cy="6867525"/>
          </a:xfrm>
        </p:grpSpPr>
        <p:sp>
          <p:nvSpPr>
            <p:cNvPr id="11" name="矩形 10"/>
            <p:cNvSpPr/>
            <p:nvPr userDrawn="1">
              <p:custDataLst>
                <p:tags r:id="rId3"/>
              </p:custDataLst>
            </p:nvPr>
          </p:nvSpPr>
          <p:spPr>
            <a:xfrm>
              <a:off x="0" y="-9525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solidFill>
                  <a:srgbClr val="4799FF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12" name="图片 11" descr="花瓣元素白格子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>
              <a:alphaModFix amt="5000"/>
            </a:blip>
            <a:srcRect/>
            <a:stretch>
              <a:fillRect/>
            </a:stretch>
          </p:blipFill>
          <p:spPr>
            <a:xfrm rot="5400000">
              <a:off x="2662238" y="-2671445"/>
              <a:ext cx="6867525" cy="12191365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20" h="6426">
                  <a:moveTo>
                    <a:pt x="0" y="0"/>
                  </a:moveTo>
                  <a:lnTo>
                    <a:pt x="3620" y="0"/>
                  </a:lnTo>
                  <a:lnTo>
                    <a:pt x="3620" y="6426"/>
                  </a:lnTo>
                  <a:lnTo>
                    <a:pt x="0" y="6426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</p:pic>
      </p:grpSp>
      <p:sp>
        <p:nvSpPr>
          <p:cNvPr id="33" name="圆角矩形 32"/>
          <p:cNvSpPr/>
          <p:nvPr>
            <p:custDataLst>
              <p:tags r:id="rId6"/>
            </p:custDataLst>
          </p:nvPr>
        </p:nvSpPr>
        <p:spPr>
          <a:xfrm>
            <a:off x="5737860" y="3430270"/>
            <a:ext cx="5658485" cy="1524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>
              <a:solidFill>
                <a:srgbClr val="FE796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7"/>
            </p:custDataLst>
          </p:nvPr>
        </p:nvSpPr>
        <p:spPr>
          <a:xfrm>
            <a:off x="0" y="-9525"/>
            <a:ext cx="3809240" cy="3592195"/>
          </a:xfrm>
          <a:custGeom>
            <a:avLst/>
            <a:gdLst>
              <a:gd name="connsiteX0" fmla="*/ 2613398 w 3809240"/>
              <a:gd name="connsiteY0" fmla="*/ 0 h 3592195"/>
              <a:gd name="connsiteX1" fmla="*/ 3689993 w 3809240"/>
              <a:gd name="connsiteY1" fmla="*/ 0 h 3592195"/>
              <a:gd name="connsiteX2" fmla="*/ 3754327 w 3809240"/>
              <a:gd name="connsiteY2" fmla="*/ 256953 h 3592195"/>
              <a:gd name="connsiteX3" fmla="*/ 3809240 w 3809240"/>
              <a:gd name="connsiteY3" fmla="*/ 816378 h 3592195"/>
              <a:gd name="connsiteX4" fmla="*/ 1106335 w 3809240"/>
              <a:gd name="connsiteY4" fmla="*/ 3592195 h 3592195"/>
              <a:gd name="connsiteX5" fmla="*/ 54242 w 3809240"/>
              <a:gd name="connsiteY5" fmla="*/ 3374058 h 3592195"/>
              <a:gd name="connsiteX6" fmla="*/ 0 w 3809240"/>
              <a:gd name="connsiteY6" fmla="*/ 3347223 h 3592195"/>
              <a:gd name="connsiteX7" fmla="*/ 0 w 3809240"/>
              <a:gd name="connsiteY7" fmla="*/ 2146292 h 3592195"/>
              <a:gd name="connsiteX8" fmla="*/ 22206 w 3809240"/>
              <a:gd name="connsiteY8" fmla="*/ 2167018 h 3592195"/>
              <a:gd name="connsiteX9" fmla="*/ 1106335 w 3809240"/>
              <a:gd name="connsiteY9" fmla="*/ 2566709 h 3592195"/>
              <a:gd name="connsiteX10" fmla="*/ 2810692 w 3809240"/>
              <a:gd name="connsiteY10" fmla="*/ 816377 h 3592195"/>
              <a:gd name="connsiteX11" fmla="*/ 2676755 w 3809240"/>
              <a:gd name="connsiteY11" fmla="*/ 135069 h 3592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09240" h="3592195">
                <a:moveTo>
                  <a:pt x="2613398" y="0"/>
                </a:moveTo>
                <a:lnTo>
                  <a:pt x="3689993" y="0"/>
                </a:lnTo>
                <a:lnTo>
                  <a:pt x="3754327" y="256953"/>
                </a:lnTo>
                <a:cubicBezTo>
                  <a:pt x="3790332" y="437652"/>
                  <a:pt x="3809240" y="624747"/>
                  <a:pt x="3809240" y="816378"/>
                </a:cubicBezTo>
                <a:cubicBezTo>
                  <a:pt x="3809240" y="2349420"/>
                  <a:pt x="2599108" y="3592195"/>
                  <a:pt x="1106335" y="3592195"/>
                </a:cubicBezTo>
                <a:cubicBezTo>
                  <a:pt x="733142" y="3592195"/>
                  <a:pt x="377613" y="3514522"/>
                  <a:pt x="54242" y="3374058"/>
                </a:cubicBezTo>
                <a:lnTo>
                  <a:pt x="0" y="3347223"/>
                </a:lnTo>
                <a:lnTo>
                  <a:pt x="0" y="2146292"/>
                </a:lnTo>
                <a:lnTo>
                  <a:pt x="22206" y="2167018"/>
                </a:lnTo>
                <a:cubicBezTo>
                  <a:pt x="316819" y="2416713"/>
                  <a:pt x="694521" y="2566709"/>
                  <a:pt x="1106335" y="2566709"/>
                </a:cubicBezTo>
                <a:cubicBezTo>
                  <a:pt x="2047625" y="2566709"/>
                  <a:pt x="2810692" y="1783058"/>
                  <a:pt x="2810692" y="816377"/>
                </a:cubicBezTo>
                <a:cubicBezTo>
                  <a:pt x="2810692" y="574706"/>
                  <a:pt x="2763000" y="344475"/>
                  <a:pt x="2676755" y="135069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21" name="椭圆 20"/>
          <p:cNvSpPr/>
          <p:nvPr>
            <p:custDataLst>
              <p:tags r:id="rId8"/>
            </p:custDataLst>
          </p:nvPr>
        </p:nvSpPr>
        <p:spPr>
          <a:xfrm>
            <a:off x="10553700" y="4890135"/>
            <a:ext cx="140970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椭圆 21"/>
          <p:cNvSpPr/>
          <p:nvPr>
            <p:custDataLst>
              <p:tags r:id="rId9"/>
            </p:custDataLst>
          </p:nvPr>
        </p:nvSpPr>
        <p:spPr>
          <a:xfrm>
            <a:off x="10802620" y="4890135"/>
            <a:ext cx="140970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10"/>
            </p:custDataLst>
          </p:nvPr>
        </p:nvSpPr>
        <p:spPr>
          <a:xfrm>
            <a:off x="11051540" y="4890135"/>
            <a:ext cx="140970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图片 3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lum contrast="12000"/>
          </a:blip>
          <a:stretch>
            <a:fillRect/>
          </a:stretch>
        </p:blipFill>
        <p:spPr>
          <a:xfrm>
            <a:off x="968375" y="4810760"/>
            <a:ext cx="1236345" cy="673100"/>
          </a:xfrm>
          <a:prstGeom prst="rect">
            <a:avLst/>
          </a:prstGeom>
        </p:spPr>
      </p:pic>
      <p:pic>
        <p:nvPicPr>
          <p:cNvPr id="16" name="图片 15" descr="0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310640" y="945515"/>
            <a:ext cx="4047490" cy="5276215"/>
          </a:xfrm>
          <a:prstGeom prst="rect">
            <a:avLst/>
          </a:prstGeom>
        </p:spPr>
      </p:pic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358130" y="385761"/>
            <a:ext cx="6038478" cy="76835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none" lIns="0" tIns="0" rIns="0" bIns="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5400" b="0" i="0" u="none" strike="noStrike" kern="1200" cap="none" spc="0" normalizeH="0" baseline="0" noProof="1" dirty="0" smtClean="0">
                <a:ln>
                  <a:noFill/>
                  <a:prstDash val="sysDot"/>
                </a:ln>
                <a:solidFill>
                  <a:schemeClr val="bg1"/>
                </a:solidFill>
                <a:uFillTx/>
                <a:latin typeface="+mn-lt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Click to add text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4537075" y="1153795"/>
            <a:ext cx="6859270" cy="2277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44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+mj-lt"/>
              </a:defRPr>
            </a:lvl1pPr>
          </a:lstStyle>
          <a:p>
            <a:pPr lvl="0" algn="r"/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8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pic>
        <p:nvPicPr>
          <p:cNvPr id="12" name="图片 11" descr="VCG41N14468077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11" name="圆角矩形 24"/>
          <p:cNvSpPr/>
          <p:nvPr>
            <p:custDataLst>
              <p:tags r:id="rId5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00">
              <a:cs typeface="Arial" panose="020B0604020202020204" pitchFamily="34" charset="0"/>
            </a:endParaRPr>
          </a:p>
        </p:txBody>
      </p:sp>
      <p:sp>
        <p:nvSpPr>
          <p:cNvPr id="10" name="正文"/>
          <p:cNvSpPr txBox="1">
            <a:spLocks noGrp="1"/>
          </p:cNvSpPr>
          <p:nvPr>
            <p:ph idx="3" hasCustomPrompt="1"/>
            <p:custDataLst>
              <p:tags r:id="rId6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en-US">
                <a:latin typeface="+mn-lt"/>
              </a:defRPr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Click to add text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 hasCustomPrompt="1"/>
            <p:custDataLst>
              <p:tags r:id="rId7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Click to add text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 hasCustomPrompt="1"/>
            <p:custDataLst>
              <p:tags r:id="rId8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6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defRPr>
            </a:lvl1pPr>
          </a:lstStyle>
          <a:p>
            <a:pPr lvl="0"/>
            <a:r>
              <a:rPr>
                <a:sym typeface="+mn-ea"/>
              </a:rPr>
              <a:t>Click to add title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pic>
        <p:nvPicPr>
          <p:cNvPr id="16" name="图片 15" descr="VCG41N14468077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15" name="圆角矩形 24"/>
          <p:cNvSpPr/>
          <p:nvPr>
            <p:custDataLst>
              <p:tags r:id="rId5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00">
              <a:cs typeface="Arial" panose="020B0604020202020204" pitchFamily="34" charset="0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 hasCustomPrompt="1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6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defRPr>
            </a:lvl1pPr>
          </a:lstStyle>
          <a:p>
            <a:pPr lvl="0"/>
            <a:r>
              <a:rPr>
                <a:sym typeface="+mn-ea"/>
              </a:rPr>
              <a:t>Click to add title</a:t>
            </a:r>
            <a:endParaRPr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 hasCustomPrompt="1"/>
            <p:custDataLst>
              <p:tags r:id="rId7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en-US">
                <a:latin typeface="+mn-lt"/>
              </a:defRPr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 hasCustomPrompt="1"/>
            <p:custDataLst>
              <p:tags r:id="rId8"/>
            </p:custDataLst>
          </p:nvPr>
        </p:nvSpPr>
        <p:spPr>
          <a:xfrm>
            <a:off x="62352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defRPr>
            </a:lvl1pPr>
          </a:lstStyle>
          <a:p>
            <a:pPr lvl="0"/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11" name="正文"/>
          <p:cNvSpPr txBox="1">
            <a:spLocks noGrp="1"/>
          </p:cNvSpPr>
          <p:nvPr>
            <p:ph idx="2" hasCustomPrompt="1"/>
            <p:custDataLst>
              <p:tags r:id="rId9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en-US">
                <a:latin typeface="+mn-lt"/>
              </a:defRPr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 hasCustomPrompt="1"/>
            <p:custDataLst>
              <p:tags r:id="rId10"/>
            </p:custDataLst>
          </p:nvPr>
        </p:nvSpPr>
        <p:spPr>
          <a:xfrm>
            <a:off x="6084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defRPr>
            </a:lvl1pPr>
          </a:lstStyle>
          <a:p>
            <a:pPr lvl="0"/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1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pic>
        <p:nvPicPr>
          <p:cNvPr id="7" name="图片 6" descr="VCG41N14468077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12" name="圆角矩形 24"/>
          <p:cNvSpPr/>
          <p:nvPr>
            <p:custDataLst>
              <p:tags r:id="rId5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00">
              <a:cs typeface="Arial" panose="020B0604020202020204" pitchFamily="34" charset="0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6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defRPr>
            </a:lvl1pPr>
          </a:lstStyle>
          <a:p>
            <a:pPr lvl="0"/>
            <a:r>
              <a:rPr>
                <a:sym typeface="+mn-ea"/>
              </a:rPr>
              <a:t>Click to add title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VCG41N144680774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9" name="任意多边形: 形状 1"/>
          <p:cNvSpPr/>
          <p:nvPr>
            <p:custDataLst>
              <p:tags r:id="rId4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1"/>
          <p:cNvSpPr/>
          <p:nvPr>
            <p:custDataLst>
              <p:tags r:id="rId2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pic>
        <p:nvPicPr>
          <p:cNvPr id="8" name="图片 7" descr="VCG41N14468077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7" name="正文"/>
          <p:cNvSpPr txBox="1">
            <a:spLocks noGrp="1"/>
          </p:cNvSpPr>
          <p:nvPr>
            <p:ph idx="1" hasCustomPrompt="1"/>
            <p:custDataLst>
              <p:tags r:id="rId5"/>
            </p:custDataLst>
          </p:nvPr>
        </p:nvSpPr>
        <p:spPr>
          <a:xfrm>
            <a:off x="695960" y="360045"/>
            <a:ext cx="10801985" cy="581787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en-US">
                <a:latin typeface="+mn-lt"/>
              </a:defRPr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Click to add text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tags" Target="../tags/tag116.xml"/><Relationship Id="rId22" Type="http://schemas.openxmlformats.org/officeDocument/2006/relationships/tags" Target="../tags/tag115.xml"/><Relationship Id="rId21" Type="http://schemas.openxmlformats.org/officeDocument/2006/relationships/tags" Target="../tags/tag114.xml"/><Relationship Id="rId20" Type="http://schemas.openxmlformats.org/officeDocument/2006/relationships/tags" Target="../tags/tag11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12.xml"/><Relationship Id="rId18" Type="http://schemas.openxmlformats.org/officeDocument/2006/relationships/tags" Target="../tags/tag111.xml"/><Relationship Id="rId17" Type="http://schemas.openxmlformats.org/officeDocument/2006/relationships/tags" Target="../tags/tag110.xml"/><Relationship Id="rId16" Type="http://schemas.openxmlformats.org/officeDocument/2006/relationships/tags" Target="../tags/tag109.xml"/><Relationship Id="rId15" Type="http://schemas.openxmlformats.org/officeDocument/2006/relationships/image" Target="../media/image6.png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1"/>
          <p:cNvSpPr/>
          <p:nvPr>
            <p:custDataLst>
              <p:tags r:id="rId13"/>
            </p:custDataLst>
          </p:nvPr>
        </p:nvSpPr>
        <p:spPr>
          <a:xfrm flipH="1">
            <a:off x="5080" y="5376270"/>
            <a:ext cx="1449070" cy="1509035"/>
          </a:xfrm>
          <a:custGeom>
            <a:avLst/>
            <a:gdLst>
              <a:gd name="connsiteX0" fmla="*/ 4812664 w 4812664"/>
              <a:gd name="connsiteY0" fmla="*/ 4774197 h 4824233"/>
              <a:gd name="connsiteX1" fmla="*/ 4812664 w 4812664"/>
              <a:gd name="connsiteY1" fmla="*/ 4824233 h 4824233"/>
              <a:gd name="connsiteX2" fmla="*/ 4768382 w 4812664"/>
              <a:gd name="connsiteY2" fmla="*/ 4824233 h 4824233"/>
              <a:gd name="connsiteX3" fmla="*/ 3274582 w 4812664"/>
              <a:gd name="connsiteY3" fmla="*/ 0 h 4824233"/>
              <a:gd name="connsiteX4" fmla="*/ 4549197 w 4812664"/>
              <a:gd name="connsiteY4" fmla="*/ 264275 h 4824233"/>
              <a:gd name="connsiteX5" fmla="*/ 4812664 w 4812664"/>
              <a:gd name="connsiteY5" fmla="*/ 394617 h 4824233"/>
              <a:gd name="connsiteX6" fmla="*/ 4812664 w 4812664"/>
              <a:gd name="connsiteY6" fmla="*/ 1951632 h 4824233"/>
              <a:gd name="connsiteX7" fmla="*/ 4734641 w 4812664"/>
              <a:gd name="connsiteY7" fmla="*/ 1863470 h 4824233"/>
              <a:gd name="connsiteX8" fmla="*/ 3274582 w 4812664"/>
              <a:gd name="connsiteY8" fmla="*/ 1242379 h 4824233"/>
              <a:gd name="connsiteX9" fmla="*/ 1209746 w 4812664"/>
              <a:gd name="connsiteY9" fmla="*/ 3362914 h 4824233"/>
              <a:gd name="connsiteX10" fmla="*/ 1681254 w 4812664"/>
              <a:gd name="connsiteY10" fmla="*/ 4711771 h 4824233"/>
              <a:gd name="connsiteX11" fmla="*/ 1780782 w 4812664"/>
              <a:gd name="connsiteY11" fmla="*/ 4824233 h 4824233"/>
              <a:gd name="connsiteX12" fmla="*/ 328782 w 4812664"/>
              <a:gd name="connsiteY12" fmla="*/ 4824233 h 4824233"/>
              <a:gd name="connsiteX13" fmla="*/ 257333 w 4812664"/>
              <a:gd name="connsiteY13" fmla="*/ 4671914 h 4824233"/>
              <a:gd name="connsiteX14" fmla="*/ 0 w 4812664"/>
              <a:gd name="connsiteY14" fmla="*/ 3362915 h 4824233"/>
              <a:gd name="connsiteX15" fmla="*/ 3274582 w 4812664"/>
              <a:gd name="connsiteY15" fmla="*/ 0 h 482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2" h="2376">
                <a:moveTo>
                  <a:pt x="2282" y="0"/>
                </a:moveTo>
                <a:lnTo>
                  <a:pt x="2282" y="848"/>
                </a:lnTo>
                <a:lnTo>
                  <a:pt x="2257" y="849"/>
                </a:lnTo>
                <a:cubicBezTo>
                  <a:pt x="1480" y="888"/>
                  <a:pt x="862" y="1520"/>
                  <a:pt x="862" y="2294"/>
                </a:cubicBezTo>
                <a:cubicBezTo>
                  <a:pt x="862" y="2315"/>
                  <a:pt x="862" y="2337"/>
                  <a:pt x="863" y="2359"/>
                </a:cubicBezTo>
                <a:lnTo>
                  <a:pt x="864" y="2376"/>
                </a:lnTo>
                <a:lnTo>
                  <a:pt x="2" y="2376"/>
                </a:lnTo>
                <a:lnTo>
                  <a:pt x="1" y="2353"/>
                </a:lnTo>
                <a:cubicBezTo>
                  <a:pt x="0" y="2333"/>
                  <a:pt x="0" y="2313"/>
                  <a:pt x="0" y="2294"/>
                </a:cubicBezTo>
                <a:cubicBezTo>
                  <a:pt x="0" y="1046"/>
                  <a:pt x="1012" y="32"/>
                  <a:pt x="2272" y="0"/>
                </a:cubicBezTo>
                <a:lnTo>
                  <a:pt x="2282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 descr="VCG41N1446807744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>
            <a:alphaModFix amt="10000"/>
            <a:lum contrast="18000"/>
          </a:blip>
          <a:srcRect/>
          <a:stretch>
            <a:fillRect/>
          </a:stretch>
        </p:blipFill>
        <p:spPr>
          <a:xfrm flipH="1">
            <a:off x="8270240" y="805180"/>
            <a:ext cx="3923030" cy="6068060"/>
          </a:xfrm>
          <a:prstGeom prst="snipRoundRect">
            <a:avLst>
              <a:gd name="adj1" fmla="val 16667"/>
              <a:gd name="adj2" fmla="val 45931"/>
            </a:avLst>
          </a:prstGeom>
        </p:spPr>
      </p:pic>
      <p:sp>
        <p:nvSpPr>
          <p:cNvPr id="12" name="圆角矩形 24"/>
          <p:cNvSpPr/>
          <p:nvPr>
            <p:custDataLst>
              <p:tags r:id="rId16"/>
            </p:custDataLst>
          </p:nvPr>
        </p:nvSpPr>
        <p:spPr>
          <a:xfrm>
            <a:off x="654415" y="1037408"/>
            <a:ext cx="4076335" cy="1600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20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Tx/>
            </a:pPr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en-US" sz="32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j-lt"/>
          <a:ea typeface="Arial" panose="020B0604020202020204" pitchFamily="34" charset="0"/>
          <a:cs typeface="+mj-lt"/>
          <a:sym typeface="Arial" panose="020B0604020202020204" pitchFamily="34" charset="0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en-US" sz="18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lt"/>
          <a:ea typeface="Arial" panose="020B0604020202020204" pitchFamily="34" charset="0"/>
          <a:cs typeface="+mn-lt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en-US" sz="16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汉仪粗圆简" panose="02010600000101010101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en-US" sz="16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汉仪粗圆简" panose="02010600000101010101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en-US" sz="14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汉仪粗圆简" panose="02010600000101010101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en-US" sz="1400" b="0" i="0" u="none" strike="noStrike" kern="1200" cap="none" spc="150" normalizeH="0" baseline="0" smtClean="0">
          <a:ln>
            <a:noFill/>
            <a:prstDash val="sysDot"/>
          </a:ln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汉仪粗圆简" panose="0201060000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tags" Target="../tags/tag11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27.xml"/><Relationship Id="rId1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28.xml"/><Relationship Id="rId1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29.xml"/><Relationship Id="rId1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30.xml"/><Relationship Id="rId1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31.xml"/><Relationship Id="rId1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32.xml"/><Relationship Id="rId1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3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7.png"/><Relationship Id="rId3" Type="http://schemas.openxmlformats.org/officeDocument/2006/relationships/tags" Target="../tags/tag13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8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tags" Target="../tags/tag120.xml"/><Relationship Id="rId3" Type="http://schemas.openxmlformats.org/officeDocument/2006/relationships/image" Target="../media/image14.png"/><Relationship Id="rId2" Type="http://schemas.openxmlformats.org/officeDocument/2006/relationships/tags" Target="../tags/tag119.xml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21.xml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2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3.xml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4.xml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25.xml"/><Relationship Id="rId1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26.xml"/><Relationship Id="rId1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240"/>
            <a:ext cx="4789805" cy="684276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6004600" y="939800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Tonk Vibes</a:t>
            </a:r>
            <a:endParaRPr lang="en-US" sz="4450" dirty="0"/>
          </a:p>
        </p:txBody>
      </p:sp>
      <p:sp>
        <p:nvSpPr>
          <p:cNvPr id="7" name="Text 1"/>
          <p:cNvSpPr/>
          <p:nvPr/>
        </p:nvSpPr>
        <p:spPr>
          <a:xfrm>
            <a:off x="6477000" y="2204085"/>
            <a:ext cx="5715000" cy="506730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 algn="l">
              <a:lnSpc>
                <a:spcPts val="2650"/>
              </a:lnSpc>
              <a:buNone/>
            </a:pPr>
            <a:r>
              <a:rPr lang="en-US" sz="5400" dirty="0">
                <a:latin typeface="Cascadia Code Light" panose="020B0609020000020004" charset="0"/>
                <a:cs typeface="Cascadia Code Light" panose="020B0609020000020004" charset="0"/>
              </a:rPr>
              <a:t>By Technifyit</a:t>
            </a:r>
            <a:endParaRPr lang="en-US" sz="5400" dirty="0">
              <a:latin typeface="Cascadia Code Light" panose="020B0609020000020004" charset="0"/>
              <a:cs typeface="Cascadia Code Light" panose="020B0609020000020004" charset="0"/>
            </a:endParaRPr>
          </a:p>
        </p:txBody>
      </p:sp>
      <p:sp>
        <p:nvSpPr>
          <p:cNvPr id="8" name="Shape 2"/>
          <p:cNvSpPr/>
          <p:nvPr/>
        </p:nvSpPr>
        <p:spPr>
          <a:xfrm>
            <a:off x="6280190" y="4925497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150" y="2934970"/>
            <a:ext cx="1314450" cy="1405890"/>
          </a:xfrm>
          <a:prstGeom prst="rect">
            <a:avLst/>
          </a:prstGeom>
        </p:spPr>
      </p:pic>
      <p:sp>
        <p:nvSpPr>
          <p:cNvPr id="10" name="Text 3"/>
          <p:cNvSpPr/>
          <p:nvPr/>
        </p:nvSpPr>
        <p:spPr>
          <a:xfrm>
            <a:off x="8282940" y="3372485"/>
            <a:ext cx="2912745" cy="102679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3100"/>
              </a:lnSpc>
              <a:buNone/>
            </a:pPr>
            <a:r>
              <a:rPr lang="en-US" sz="3600" b="1" dirty="0">
                <a:solidFill>
                  <a:srgbClr val="384653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by Ghanshyam</a:t>
            </a:r>
            <a:endParaRPr lang="en-US" sz="3600" dirty="0"/>
          </a:p>
        </p:txBody>
      </p:sp>
      <p:sp>
        <p:nvSpPr>
          <p:cNvPr id="11" name="文本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7679690" y="5626735"/>
            <a:ext cx="4452620" cy="110617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ash"/>
          </a:ln>
        </p:spPr>
        <p:txBody>
          <a:bodyPr vert="horz" wrap="square" lIns="0" tIns="0" rIns="0" bIns="0" rtlCol="0" anchor="ctr" anchorCtr="1">
            <a:normAutofit/>
          </a:bodyPr>
          <a:lstStyle>
            <a:lvl1pPr marL="0" marR="0" indent="-22860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1800" b="0" i="0" u="none" strike="noStrike" kern="1200" cap="none" spc="0" normalizeH="0" baseline="0" noProof="1" dirty="0" smtClean="0">
                <a:ln>
                  <a:noFill/>
                  <a:prstDash val="sysDot"/>
                </a:ln>
                <a:solidFill>
                  <a:schemeClr val="lt1">
                    <a:lumMod val="100000"/>
                  </a:schemeClr>
                </a:solidFill>
                <a:uFillTx/>
                <a:latin typeface="+mn-lt"/>
                <a:ea typeface="Arial" panose="020B0604020202020204" pitchFamily="34" charset="0"/>
                <a:cs typeface="+mn-lt"/>
                <a:sym typeface="+mn-ea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kumimoji="0" lang="en-US" sz="1600" b="0" i="0" u="none" strike="noStrike" kern="1200" cap="none" spc="150" normalizeH="0" baseline="0" smtClean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en-US" sz="1600" b="0" i="0" u="none" strike="noStrike" kern="1200" cap="none" spc="150" normalizeH="0" baseline="0" smtClean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en-US" sz="1400" b="0" i="0" u="none" strike="noStrike" kern="1200" cap="none" spc="150" normalizeH="0" baseline="0" smtClean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en-US" sz="1400" b="0" i="0" u="none" strike="noStrike" kern="1200" cap="none" spc="150" normalizeH="0" baseline="0" smtClean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Let’s Explore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7515" y="295910"/>
            <a:ext cx="5477510" cy="1040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4400">
                <a:latin typeface="Cascadia Code" panose="020B0609020000020004" charset="0"/>
                <a:cs typeface="Cascadia Code" panose="020B0609020000020004" charset="0"/>
              </a:rPr>
              <a:t>History of Tonk</a:t>
            </a:r>
            <a:endParaRPr lang="en-US" altLang="en-US" sz="4400">
              <a:latin typeface="Cascadia Code" panose="020B0609020000020004" charset="0"/>
              <a:cs typeface="Cascadia Code" panose="020B0609020000020004" charset="0"/>
            </a:endParaRPr>
          </a:p>
        </p:txBody>
      </p:sp>
      <p:pic>
        <p:nvPicPr>
          <p:cNvPr id="3" name="Picture 2" descr="outp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37310"/>
            <a:ext cx="4345305" cy="552069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633595" y="1174750"/>
            <a:ext cx="7418070" cy="1118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3600">
                <a:solidFill>
                  <a:schemeClr val="accent2">
                    <a:lumMod val="75000"/>
                  </a:schemeClr>
                </a:solidFill>
                <a:latin typeface="Cascadia Code" panose="020B0609020000020004" charset="0"/>
                <a:cs typeface="Cascadia Code" panose="020B0609020000020004" charset="0"/>
              </a:rPr>
              <a:t>Nawab Mohammed Amir Khan</a:t>
            </a:r>
            <a:endParaRPr lang="en-US" altLang="en-US" sz="3600">
              <a:solidFill>
                <a:schemeClr val="accent2">
                  <a:lumMod val="75000"/>
                </a:schemeClr>
              </a:solidFill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647565" y="2252345"/>
            <a:ext cx="7105650" cy="1870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>
                <a:latin typeface="Cascadia Code Light" panose="020B0609020000020004" charset="0"/>
                <a:cs typeface="Cascadia Code Light" panose="020B0609020000020004" charset="0"/>
              </a:rPr>
              <a:t>Tonk became the capital of a princely state under British India from 1817 to 1947, ruled by Pathan chieftains. It joined Rajasthan state in 1948.[5][7]</a:t>
            </a:r>
            <a:endParaRPr lang="en-US" altLang="en-US" sz="2400">
              <a:latin typeface="Cascadia Code Light" panose="020B0609020000020004" charset="0"/>
              <a:cs typeface="Cascadia Code Light" panose="020B06090200000200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88510" y="4491990"/>
            <a:ext cx="7164705" cy="2098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>
                <a:latin typeface="Cascadia Code Light" panose="020B0609020000020004" charset="0"/>
                <a:cs typeface="Cascadia Code Light" panose="020B0609020000020004" charset="0"/>
              </a:rPr>
              <a:t>Tonk is famed for its syncretic culture, where Hindu and Muslim traditions coexist, earning it nicknames like "Rajasthan ka Lucknow" and "Hindu Muslim Ekta ka Maskan".[1][3][8]</a:t>
            </a:r>
            <a:endParaRPr lang="en-US" altLang="en-US" sz="2400">
              <a:latin typeface="Cascadia Code Light" panose="020B0609020000020004" charset="0"/>
              <a:cs typeface="Cascadia Code Light" panose="020B06090200000200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37515" y="295910"/>
            <a:ext cx="7413625" cy="1040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4400">
                <a:latin typeface="Cascadia Code" panose="020B0609020000020004" charset="0"/>
                <a:cs typeface="Cascadia Code" panose="020B0609020000020004" charset="0"/>
              </a:rPr>
              <a:t>Specialities of Tonk</a:t>
            </a:r>
            <a:endParaRPr lang="en-US" altLang="en-US" sz="4400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633595" y="1174750"/>
            <a:ext cx="7418070" cy="1118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3600">
                <a:solidFill>
                  <a:schemeClr val="accent2">
                    <a:lumMod val="75000"/>
                  </a:schemeClr>
                </a:solidFill>
                <a:latin typeface="Cascadia Code" panose="020B0609020000020004" charset="0"/>
                <a:cs typeface="Cascadia Code" panose="020B0609020000020004" charset="0"/>
              </a:rPr>
              <a:t>Sunheri Kothi</a:t>
            </a:r>
            <a:endParaRPr lang="en-US" altLang="en-US" sz="3600">
              <a:solidFill>
                <a:schemeClr val="accent2">
                  <a:lumMod val="75000"/>
                </a:schemeClr>
              </a:solidFill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647565" y="2252345"/>
            <a:ext cx="7105650" cy="1870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>
                <a:latin typeface="Cascadia Code Light" panose="020B0609020000020004" charset="0"/>
                <a:cs typeface="Cascadia Code Light" panose="020B0609020000020004" charset="0"/>
              </a:rPr>
              <a:t>Tonk is celebrated for its old havelis (mansions), mosques, and a unique blend of Rajput and Mughal architecture[1][4]</a:t>
            </a:r>
            <a:endParaRPr lang="en-US" altLang="en-US" sz="2400">
              <a:latin typeface="Cascadia Code Light" panose="020B0609020000020004" charset="0"/>
              <a:cs typeface="Cascadia Code Light" panose="020B06090200000200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633595" y="4123055"/>
            <a:ext cx="7164705" cy="1461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>
                <a:latin typeface="Cascadia Code Light" panose="020B0609020000020004" charset="0"/>
                <a:cs typeface="Cascadia Code Light" panose="020B0609020000020004" charset="0"/>
              </a:rPr>
              <a:t>Tonk is a center for cotton weaving, wool carding, leather tanning, and felt-handicraft production[5].</a:t>
            </a:r>
            <a:endParaRPr lang="en-US" altLang="en-US" sz="2400">
              <a:latin typeface="Cascadia Code Light" panose="020B0609020000020004" charset="0"/>
              <a:cs typeface="Cascadia Code Light" panose="020B0609020000020004" charset="0"/>
            </a:endParaRPr>
          </a:p>
          <a:p>
            <a:endParaRPr lang="en-US" altLang="en-US" sz="2400">
              <a:latin typeface="Cascadia Code Light" panose="020B0609020000020004" charset="0"/>
              <a:cs typeface="Cascadia Code Light" panose="020B0609020000020004" charset="0"/>
            </a:endParaRPr>
          </a:p>
        </p:txBody>
      </p:sp>
      <p:pic>
        <p:nvPicPr>
          <p:cNvPr id="8" name="Picture 7" descr="output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66800"/>
            <a:ext cx="4343400" cy="5791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37515" y="295910"/>
            <a:ext cx="7413625" cy="1040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4400">
                <a:latin typeface="Cascadia Code" panose="020B0609020000020004" charset="0"/>
                <a:cs typeface="Cascadia Code" panose="020B0609020000020004" charset="0"/>
              </a:rPr>
              <a:t>Specialities of Tonk</a:t>
            </a:r>
            <a:endParaRPr lang="en-US" altLang="en-US" sz="4400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633595" y="1174750"/>
            <a:ext cx="7418070" cy="1118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3600">
                <a:solidFill>
                  <a:schemeClr val="accent2">
                    <a:lumMod val="75000"/>
                  </a:schemeClr>
                </a:solidFill>
                <a:latin typeface="Cascadia Code" panose="020B0609020000020004" charset="0"/>
                <a:cs typeface="Cascadia Code" panose="020B0609020000020004" charset="0"/>
              </a:rPr>
              <a:t>Agricultural Hub</a:t>
            </a:r>
            <a:endParaRPr lang="en-US" altLang="en-US" sz="3600">
              <a:solidFill>
                <a:schemeClr val="accent2">
                  <a:lumMod val="75000"/>
                </a:schemeClr>
              </a:solidFill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647565" y="2252345"/>
            <a:ext cx="7105650" cy="1280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>
                <a:latin typeface="Cascadia Code Light" panose="020B0609020000020004" charset="0"/>
                <a:cs typeface="Cascadia Code Light" panose="020B0609020000020004" charset="0"/>
              </a:rPr>
              <a:t>The region is an agricultural hub, producing jowar, wheat, gram, corn, cotton, and oilseeds[5]</a:t>
            </a:r>
            <a:endParaRPr lang="en-US" altLang="en-US" sz="2400">
              <a:latin typeface="Cascadia Code Light" panose="020B0609020000020004" charset="0"/>
              <a:cs typeface="Cascadia Code Light" panose="020B06090200000200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647565" y="5158740"/>
            <a:ext cx="7164705" cy="1461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>
                <a:latin typeface="Cascadia Code Light" panose="020B0609020000020004" charset="0"/>
                <a:cs typeface="Cascadia Code Light" panose="020B0609020000020004" charset="0"/>
              </a:rPr>
              <a:t>Tonk is known for its refined manners, Urdu literary tradition, and vibrant local crafts such as textiles, pottery, and woodwork.</a:t>
            </a:r>
            <a:endParaRPr lang="en-US" altLang="en-US" sz="2400">
              <a:latin typeface="Cascadia Code Light" panose="020B0609020000020004" charset="0"/>
              <a:cs typeface="Cascadia Code Light" panose="020B06090200000200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633595" y="3786505"/>
            <a:ext cx="7418070" cy="1118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3600">
                <a:solidFill>
                  <a:schemeClr val="accent2">
                    <a:lumMod val="75000"/>
                  </a:schemeClr>
                </a:solidFill>
                <a:latin typeface="Cascadia Code" panose="020B0609020000020004" charset="0"/>
                <a:cs typeface="Cascadia Code" panose="020B0609020000020004" charset="0"/>
              </a:rPr>
              <a:t>Cultural Identity</a:t>
            </a:r>
            <a:endParaRPr lang="en-US" altLang="en-US" sz="3600">
              <a:solidFill>
                <a:schemeClr val="accent2">
                  <a:lumMod val="75000"/>
                </a:schemeClr>
              </a:solidFill>
              <a:latin typeface="Cascadia Code" panose="020B0609020000020004" charset="0"/>
              <a:cs typeface="Cascadia Code" panose="020B0609020000020004" charset="0"/>
            </a:endParaRPr>
          </a:p>
        </p:txBody>
      </p:sp>
      <p:pic>
        <p:nvPicPr>
          <p:cNvPr id="4" name="Picture 3" descr="output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75" y="972185"/>
            <a:ext cx="4341114" cy="5788152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37515" y="295910"/>
            <a:ext cx="7413625" cy="1040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4400">
                <a:latin typeface="Cascadia Code" panose="020B0609020000020004" charset="0"/>
                <a:cs typeface="Cascadia Code" panose="020B0609020000020004" charset="0"/>
              </a:rPr>
              <a:t>Places to Visit</a:t>
            </a:r>
            <a:endParaRPr lang="en-US" altLang="en-US" sz="4400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633595" y="1174750"/>
            <a:ext cx="7418070" cy="1118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3600">
                <a:solidFill>
                  <a:schemeClr val="accent2">
                    <a:lumMod val="75000"/>
                  </a:schemeClr>
                </a:solidFill>
                <a:latin typeface="Cascadia Code" panose="020B0609020000020004" charset="0"/>
                <a:cs typeface="Cascadia Code" panose="020B0609020000020004" charset="0"/>
              </a:rPr>
              <a:t>Rani Mahal</a:t>
            </a:r>
            <a:endParaRPr lang="en-US" altLang="en-US" sz="3600">
              <a:solidFill>
                <a:schemeClr val="accent2">
                  <a:lumMod val="75000"/>
                </a:schemeClr>
              </a:solidFill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647565" y="2252345"/>
            <a:ext cx="7105650" cy="1280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>
                <a:latin typeface="Cascadia Code Light" panose="020B0609020000020004" charset="0"/>
                <a:cs typeface="Cascadia Code Light" panose="020B0609020000020004" charset="0"/>
              </a:rPr>
              <a:t>A palace blending Mughal and Rajput styles, famous for its ornate interiors.[2]</a:t>
            </a:r>
            <a:endParaRPr lang="en-US" altLang="en-US" sz="2400">
              <a:latin typeface="Cascadia Code Light" panose="020B0609020000020004" charset="0"/>
              <a:cs typeface="Cascadia Code Light" panose="020B06090200000200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647565" y="5158740"/>
            <a:ext cx="7164705" cy="1461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>
                <a:latin typeface="Cascadia Code Light" panose="020B0609020000020004" charset="0"/>
                <a:cs typeface="Cascadia Code Light" panose="020B0609020000020004" charset="0"/>
              </a:rPr>
              <a:t>A significant mosque reflecting the town's Islamic heritage[6]</a:t>
            </a:r>
            <a:endParaRPr lang="en-US" altLang="en-US" sz="2400">
              <a:latin typeface="Cascadia Code Light" panose="020B0609020000020004" charset="0"/>
              <a:cs typeface="Cascadia Code Light" panose="020B06090200000200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633595" y="3786505"/>
            <a:ext cx="7418070" cy="1118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3600">
                <a:solidFill>
                  <a:schemeClr val="accent2">
                    <a:lumMod val="75000"/>
                  </a:schemeClr>
                </a:solidFill>
                <a:latin typeface="Cascadia Code" panose="020B0609020000020004" charset="0"/>
                <a:cs typeface="Cascadia Code" panose="020B0609020000020004" charset="0"/>
              </a:rPr>
              <a:t>Shahi Jama Masid</a:t>
            </a:r>
            <a:endParaRPr lang="en-US" altLang="en-US" sz="3600">
              <a:solidFill>
                <a:schemeClr val="accent2">
                  <a:lumMod val="75000"/>
                </a:schemeClr>
              </a:solidFill>
              <a:latin typeface="Cascadia Code" panose="020B0609020000020004" charset="0"/>
              <a:cs typeface="Cascadia Code" panose="020B0609020000020004" charset="0"/>
            </a:endParaRPr>
          </a:p>
        </p:txBody>
      </p:sp>
      <p:pic>
        <p:nvPicPr>
          <p:cNvPr id="8" name="Picture 7" descr="output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735" y="1069975"/>
            <a:ext cx="4341114" cy="5788152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37515" y="295910"/>
            <a:ext cx="7413625" cy="1040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4400">
                <a:latin typeface="Cascadia Code" panose="020B0609020000020004" charset="0"/>
                <a:cs typeface="Cascadia Code" panose="020B0609020000020004" charset="0"/>
              </a:rPr>
              <a:t>Places to Visit</a:t>
            </a:r>
            <a:endParaRPr lang="en-US" altLang="en-US" sz="4400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633595" y="1174750"/>
            <a:ext cx="7418070" cy="1118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3600">
                <a:solidFill>
                  <a:schemeClr val="accent2">
                    <a:lumMod val="75000"/>
                  </a:schemeClr>
                </a:solidFill>
                <a:latin typeface="Cascadia Code" panose="020B0609020000020004" charset="0"/>
                <a:cs typeface="Cascadia Code" panose="020B0609020000020004" charset="0"/>
              </a:rPr>
              <a:t>Hathi Bhatta</a:t>
            </a:r>
            <a:endParaRPr lang="en-US" altLang="en-US" sz="3600">
              <a:solidFill>
                <a:schemeClr val="accent2">
                  <a:lumMod val="75000"/>
                </a:schemeClr>
              </a:solidFill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647565" y="2252345"/>
            <a:ext cx="7105650" cy="1280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>
                <a:latin typeface="Cascadia Code Light" panose="020B0609020000020004" charset="0"/>
                <a:cs typeface="Cascadia Code Light" panose="020B0609020000020004" charset="0"/>
              </a:rPr>
              <a:t>A stone sculpture of an elephant, a unique historical landmark[3].</a:t>
            </a:r>
            <a:endParaRPr lang="en-US" altLang="en-US" sz="2400">
              <a:latin typeface="Cascadia Code Light" panose="020B0609020000020004" charset="0"/>
              <a:cs typeface="Cascadia Code Light" panose="020B06090200000200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647565" y="4074795"/>
            <a:ext cx="7164705" cy="1461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>
                <a:latin typeface="Cascadia Code Light" panose="020B0609020000020004" charset="0"/>
                <a:cs typeface="Cascadia Code Light" panose="020B0609020000020004" charset="0"/>
              </a:rPr>
              <a:t>Built over the Banas River, this dam is a scenic spot and an important water source for Rajasthan.[6][9]</a:t>
            </a:r>
            <a:endParaRPr lang="en-US" altLang="en-US" sz="2400">
              <a:latin typeface="Cascadia Code Light" panose="020B0609020000020004" charset="0"/>
              <a:cs typeface="Cascadia Code Light" panose="020B06090200000200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647565" y="3292475"/>
            <a:ext cx="7418070" cy="1118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3600">
                <a:solidFill>
                  <a:schemeClr val="accent2">
                    <a:lumMod val="75000"/>
                  </a:schemeClr>
                </a:solidFill>
                <a:latin typeface="Cascadia Code" panose="020B0609020000020004" charset="0"/>
                <a:cs typeface="Cascadia Code" panose="020B0609020000020004" charset="0"/>
              </a:rPr>
              <a:t>Bisalpur Dam</a:t>
            </a:r>
            <a:endParaRPr lang="en-US" altLang="en-US" sz="3600">
              <a:solidFill>
                <a:schemeClr val="accent2">
                  <a:lumMod val="75000"/>
                </a:schemeClr>
              </a:solidFill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647565" y="566420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3600">
                <a:solidFill>
                  <a:schemeClr val="accent2">
                    <a:lumMod val="75000"/>
                  </a:schemeClr>
                </a:solidFill>
                <a:latin typeface="Cascadia Code" panose="020B0609020000020004" charset="0"/>
                <a:cs typeface="Cascadia Code" panose="020B0609020000020004" charset="0"/>
                <a:sym typeface="+mn-ea"/>
              </a:rPr>
              <a:t>Ghanta Ghar</a:t>
            </a:r>
            <a:endParaRPr lang="en-US" altLang="en-US" sz="3600">
              <a:solidFill>
                <a:schemeClr val="accent2">
                  <a:lumMod val="75000"/>
                </a:schemeClr>
              </a:solidFill>
              <a:latin typeface="Cascadia Code" panose="020B0609020000020004" charset="0"/>
              <a:cs typeface="Cascadia Code" panose="020B0609020000020004" charset="0"/>
              <a:sym typeface="+mn-ea"/>
            </a:endParaRPr>
          </a:p>
        </p:txBody>
      </p:sp>
      <p:pic>
        <p:nvPicPr>
          <p:cNvPr id="11" name="Picture 10" descr="output (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10" y="995045"/>
            <a:ext cx="4396740" cy="58629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37515" y="149225"/>
            <a:ext cx="11374755" cy="1025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4400">
                <a:latin typeface="Cascadia Code" panose="020B0609020000020004" charset="0"/>
                <a:cs typeface="Cascadia Code" panose="020B0609020000020004" charset="0"/>
              </a:rPr>
              <a:t>Exploring Author’s Life</a:t>
            </a:r>
            <a:endParaRPr lang="en-US" altLang="en-US" sz="4400">
              <a:latin typeface="Cascadia Code" panose="020B0609020000020004" charset="0"/>
              <a:cs typeface="Cascadia Code" panose="020B0609020000020004" charset="0"/>
            </a:endParaRPr>
          </a:p>
        </p:txBody>
      </p:sp>
      <p:pic>
        <p:nvPicPr>
          <p:cNvPr id="11" name="Picture 10" descr="output (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10" y="995045"/>
            <a:ext cx="4396740" cy="586295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860290" y="1050925"/>
            <a:ext cx="7124065" cy="5499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000">
                <a:latin typeface="Cascadia Code Light" panose="020B0609020000020004" charset="0"/>
                <a:cs typeface="Cascadia Code Light" panose="020B0609020000020004" charset="0"/>
              </a:rPr>
              <a:t>Hey! I'm Ghanshyam from Tonk, Rajasthan </a:t>
            </a:r>
            <a:r>
              <a:rPr lang="zh-CN" altLang="en-US" sz="2000">
                <a:latin typeface="Cascadia Code Light" panose="020B0609020000020004" charset="0"/>
                <a:cs typeface="Cascadia Code Light" panose="020B0609020000020004" charset="0"/>
              </a:rPr>
              <a:t>🇮🇳</a:t>
            </a:r>
            <a:r>
              <a:rPr lang="en-US" altLang="en-US" sz="2000">
                <a:latin typeface="Cascadia Code Light" panose="020B0609020000020004" charset="0"/>
                <a:cs typeface="Cascadia Code Light" panose="020B0609020000020004" charset="0"/>
              </a:rPr>
              <a:t>.</a:t>
            </a:r>
            <a:endParaRPr lang="en-US" altLang="en-US" sz="2000">
              <a:latin typeface="Cascadia Code Light" panose="020B0609020000020004" charset="0"/>
              <a:cs typeface="Cascadia Code Light" panose="020B0609020000020004" charset="0"/>
            </a:endParaRPr>
          </a:p>
          <a:p>
            <a:r>
              <a:rPr lang="en-US" altLang="en-US" sz="2000">
                <a:latin typeface="Cascadia Code Light" panose="020B0609020000020004" charset="0"/>
                <a:cs typeface="Cascadia Code Light" panose="020B0609020000020004" charset="0"/>
              </a:rPr>
              <a:t>I'm a 10th-grade student at Emmanuel Sr. Sec. School, and my journey into the world of coding started when I was just 10 years old, out of pure curiosity and passion. Since then, I’ve explored multiple fields like web development, app development, AI integrations, and backend systems.</a:t>
            </a:r>
            <a:endParaRPr lang="en-US" altLang="en-US" sz="2000">
              <a:latin typeface="Cascadia Code Light" panose="020B0609020000020004" charset="0"/>
              <a:cs typeface="Cascadia Code Light" panose="020B0609020000020004" charset="0"/>
            </a:endParaRPr>
          </a:p>
          <a:p>
            <a:endParaRPr lang="en-US" altLang="en-US" sz="2000">
              <a:latin typeface="Cascadia Code Light" panose="020B0609020000020004" charset="0"/>
              <a:cs typeface="Cascadia Code Light" panose="020B0609020000020004" charset="0"/>
            </a:endParaRPr>
          </a:p>
          <a:p>
            <a:r>
              <a:rPr lang="en-US" altLang="en-US" sz="2000">
                <a:latin typeface="Cascadia Code Light" panose="020B0609020000020004" charset="0"/>
                <a:cs typeface="Cascadia Code Light" panose="020B0609020000020004" charset="0"/>
              </a:rPr>
              <a:t>My family runs a small clinic to support our living, and that’s where I learned the value of hard work, hustle, and making things work with limited resources.</a:t>
            </a:r>
            <a:endParaRPr lang="en-US" altLang="en-US" sz="2000">
              <a:latin typeface="Cascadia Code Light" panose="020B0609020000020004" charset="0"/>
              <a:cs typeface="Cascadia Code Light" panose="020B0609020000020004" charset="0"/>
            </a:endParaRPr>
          </a:p>
          <a:p>
            <a:endParaRPr lang="en-US" altLang="en-US" sz="2000">
              <a:latin typeface="Cascadia Code Light" panose="020B0609020000020004" charset="0"/>
              <a:cs typeface="Cascadia Code Light" panose="020B0609020000020004" charset="0"/>
            </a:endParaRPr>
          </a:p>
          <a:p>
            <a:r>
              <a:rPr lang="en-US" altLang="en-US" sz="2000">
                <a:latin typeface="Cascadia Code Light" panose="020B0609020000020004" charset="0"/>
                <a:cs typeface="Cascadia Code Light" panose="020B0609020000020004" charset="0"/>
              </a:rPr>
              <a:t>My ultimate goal? To build something big—something that not only solves real problems but also takes India ahead of the USA in innovation and technology.</a:t>
            </a:r>
            <a:endParaRPr lang="en-US" altLang="en-US" sz="2000">
              <a:latin typeface="Cascadia Code Light" panose="020B0609020000020004" charset="0"/>
              <a:cs typeface="Cascadia Code Light" panose="020B0609020000020004" charset="0"/>
            </a:endParaRPr>
          </a:p>
          <a:p>
            <a:endParaRPr lang="en-US" altLang="en-US" sz="2000">
              <a:latin typeface="Cascadia Code Light" panose="020B0609020000020004" charset="0"/>
              <a:cs typeface="Cascadia Code Light" panose="020B0609020000020004" charset="0"/>
            </a:endParaRPr>
          </a:p>
          <a:p>
            <a:endParaRPr lang="en-US" altLang="en-US" sz="2000">
              <a:latin typeface="Cascadia Code Light" panose="020B0609020000020004" charset="0"/>
              <a:cs typeface="Cascadia Code Light" panose="020B06090200000200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26695" y="203835"/>
            <a:ext cx="724281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4400">
                <a:latin typeface="Cascadia Code" panose="020B0609020000020004" charset="0"/>
                <a:cs typeface="Cascadia Code" panose="020B0609020000020004" charset="0"/>
                <a:sym typeface="+mn-ea"/>
              </a:rPr>
              <a:t>Movitational End</a:t>
            </a:r>
            <a:endParaRPr lang="en-US" altLang="en-US" sz="4400">
              <a:latin typeface="Cascadia Code" panose="020B0609020000020004" charset="0"/>
              <a:cs typeface="Cascadia Code" panose="020B06090200000200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77520" y="1258570"/>
            <a:ext cx="10996295" cy="1123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800">
                <a:latin typeface="Cascadia Code ExtraLight" panose="020B0609020000020004" charset="0"/>
                <a:cs typeface="Cascadia Code ExtraLight" panose="020B0609020000020004" charset="0"/>
              </a:rPr>
              <a:t>"Success is not final, failure is not fatal: It is the courage to continue that counts." </a:t>
            </a:r>
            <a:endParaRPr lang="en-US" altLang="en-US" sz="2800">
              <a:latin typeface="Cascadia Code ExtraLight" panose="020B0609020000020004" charset="0"/>
              <a:cs typeface="Cascadia Code ExtraLight" panose="020B0609020000020004" charset="0"/>
            </a:endParaRPr>
          </a:p>
          <a:p>
            <a:pPr marL="3657600" lvl="8" indent="457200"/>
            <a:r>
              <a:rPr lang="en-US" altLang="en-US" sz="2800">
                <a:latin typeface="Cascadia Code ExtraLight" panose="020B0609020000020004" charset="0"/>
                <a:cs typeface="Cascadia Code ExtraLight" panose="020B0609020000020004" charset="0"/>
              </a:rPr>
              <a:t>                                  </a:t>
            </a:r>
            <a:endParaRPr lang="en-US" altLang="en-US" sz="2800">
              <a:latin typeface="Cascadia Code ExtraLight" panose="020B0609020000020004" charset="0"/>
              <a:cs typeface="Cascadia Code ExtraLight" panose="020B06090200000200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85445" y="2381885"/>
            <a:ext cx="1124712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800">
                <a:latin typeface="Cascadia Code ExtraLight" panose="020B0609020000020004" charset="0"/>
                <a:cs typeface="Cascadia Code ExtraLight" panose="020B0609020000020004" charset="0"/>
                <a:sym typeface="+mn-ea"/>
              </a:rPr>
              <a:t>“If you are born poor it's not your mistake, but if you die poor it is your mistake.”</a:t>
            </a:r>
            <a:endParaRPr lang="en-US" altLang="en-US" sz="2800">
              <a:latin typeface="Cascadia Code ExtraLight" panose="020B0609020000020004" charset="0"/>
              <a:cs typeface="Cascadia Code ExtraLight" panose="020B0609020000020004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77520" y="3659505"/>
            <a:ext cx="1099629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800">
                <a:latin typeface="Cascadia Code ExtraLight" panose="020B0609020000020004" charset="0"/>
                <a:cs typeface="Cascadia Code ExtraLight" panose="020B0609020000020004" charset="0"/>
                <a:sym typeface="+mn-ea"/>
              </a:rPr>
              <a:t>"The people who are crazy enough to think they can change the world are the ones who do."</a:t>
            </a:r>
            <a:endParaRPr lang="en-US" altLang="en-US" sz="2800">
              <a:latin typeface="Cascadia Code ExtraLight" panose="020B0609020000020004" charset="0"/>
              <a:cs typeface="Cascadia Code ExtraLight" panose="020B0609020000020004" charset="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36575" y="4853940"/>
            <a:ext cx="110483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800">
                <a:latin typeface="Cascadia Code ExtraLight" panose="020B0609020000020004" charset="0"/>
                <a:cs typeface="Cascadia Code ExtraLight" panose="020B0609020000020004" charset="0"/>
                <a:sym typeface="+mn-ea"/>
              </a:rPr>
              <a:t>"I never dreamed about success. I worked for it."</a:t>
            </a:r>
            <a:endParaRPr lang="en-US" altLang="en-US" sz="2800">
              <a:latin typeface="Cascadia Code ExtraLight" panose="020B0609020000020004" charset="0"/>
              <a:cs typeface="Cascadia Code ExtraLight" panose="020B0609020000020004" charset="0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857750" y="5890260"/>
            <a:ext cx="230251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4400">
                <a:latin typeface="Cascadia Code" panose="020B0609020000020004" charset="0"/>
                <a:cs typeface="Cascadia Code" panose="020B0609020000020004" charset="0"/>
                <a:sym typeface="+mn-ea"/>
              </a:rPr>
              <a:t>Thanxs</a:t>
            </a:r>
            <a:endParaRPr lang="en-US" altLang="en-US" sz="4400">
              <a:latin typeface="Cascadia Code" panose="020B0609020000020004" charset="0"/>
              <a:cs typeface="Cascadia Code" panose="020B06090200000200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240"/>
            <a:ext cx="4789805" cy="684276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6004600" y="939800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Tonk Vibes</a:t>
            </a:r>
            <a:endParaRPr lang="en-US" sz="4450" dirty="0"/>
          </a:p>
        </p:txBody>
      </p:sp>
      <p:sp>
        <p:nvSpPr>
          <p:cNvPr id="7" name="Text 1"/>
          <p:cNvSpPr/>
          <p:nvPr/>
        </p:nvSpPr>
        <p:spPr>
          <a:xfrm>
            <a:off x="6477000" y="2204085"/>
            <a:ext cx="5715000" cy="506730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 algn="l">
              <a:lnSpc>
                <a:spcPts val="2650"/>
              </a:lnSpc>
              <a:buNone/>
            </a:pPr>
            <a:r>
              <a:rPr lang="en-US" sz="5400" dirty="0">
                <a:latin typeface="Cascadia Code Light" panose="020B0609020000020004" charset="0"/>
                <a:cs typeface="Cascadia Code Light" panose="020B0609020000020004" charset="0"/>
              </a:rPr>
              <a:t>By Technifyit</a:t>
            </a:r>
            <a:endParaRPr lang="en-US" sz="5400" dirty="0">
              <a:latin typeface="Cascadia Code Light" panose="020B0609020000020004" charset="0"/>
              <a:cs typeface="Cascadia Code Light" panose="020B0609020000020004" charset="0"/>
            </a:endParaRPr>
          </a:p>
        </p:txBody>
      </p:sp>
      <p:sp>
        <p:nvSpPr>
          <p:cNvPr id="8" name="Shape 2"/>
          <p:cNvSpPr/>
          <p:nvPr/>
        </p:nvSpPr>
        <p:spPr>
          <a:xfrm>
            <a:off x="6280190" y="4925497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65" y="3056692"/>
            <a:ext cx="347663" cy="347663"/>
          </a:xfrm>
          <a:prstGeom prst="rect">
            <a:avLst/>
          </a:prstGeom>
        </p:spPr>
      </p:pic>
      <p:sp>
        <p:nvSpPr>
          <p:cNvPr id="10" name="Text 3"/>
          <p:cNvSpPr/>
          <p:nvPr/>
        </p:nvSpPr>
        <p:spPr>
          <a:xfrm>
            <a:off x="9279295" y="3032165"/>
            <a:ext cx="1875353" cy="39683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by Ghanshyam</a:t>
            </a:r>
            <a:endParaRPr lang="en-US" sz="2200" dirty="0"/>
          </a:p>
        </p:txBody>
      </p:sp>
      <p:sp>
        <p:nvSpPr>
          <p:cNvPr id="11" name="文本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809615" y="4925695"/>
            <a:ext cx="4452620" cy="1106170"/>
          </a:xfrm>
          <a:prstGeom prst="roundRect">
            <a:avLst>
              <a:gd name="adj" fmla="val 50000"/>
            </a:avLst>
          </a:prstGeom>
          <a:blipFill rotWithShape="1">
            <a:blip r:embed="rId4"/>
            <a:tile tx="0" ty="0" sx="100000" sy="100000" flip="none" algn="tl"/>
          </a:blipFill>
          <a:ln>
            <a:noFill/>
            <a:prstDash val="sysDash"/>
          </a:ln>
        </p:spPr>
        <p:txBody>
          <a:bodyPr vert="horz" wrap="square" lIns="0" tIns="0" rIns="0" bIns="0" rtlCol="0" anchor="ctr" anchorCtr="1">
            <a:noAutofit/>
          </a:bodyPr>
          <a:lstStyle>
            <a:lvl1pPr marL="0" marR="0" indent="-22860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1800" b="0" i="0" u="none" strike="noStrike" kern="1200" cap="none" spc="0" normalizeH="0" baseline="0" noProof="1" dirty="0" smtClean="0">
                <a:ln>
                  <a:noFill/>
                  <a:prstDash val="sysDot"/>
                </a:ln>
                <a:solidFill>
                  <a:schemeClr val="lt1">
                    <a:lumMod val="100000"/>
                  </a:schemeClr>
                </a:solidFill>
                <a:uFillTx/>
                <a:latin typeface="+mn-lt"/>
                <a:ea typeface="Arial" panose="020B0604020202020204" pitchFamily="34" charset="0"/>
                <a:cs typeface="+mn-lt"/>
                <a:sym typeface="+mn-ea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kumimoji="0" lang="en-US" sz="1600" b="0" i="0" u="none" strike="noStrike" kern="1200" cap="none" spc="150" normalizeH="0" baseline="0" smtClean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en-US" sz="1600" b="0" i="0" u="none" strike="noStrike" kern="1200" cap="none" spc="150" normalizeH="0" baseline="0" smtClean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en-US" sz="1400" b="0" i="0" u="none" strike="noStrike" kern="1200" cap="none" spc="150" normalizeH="0" baseline="0" smtClean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en-US" sz="1400" b="0" i="0" u="none" strike="noStrike" kern="1200" cap="none" spc="150" normalizeH="0" baseline="0" smtClean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>
                <a:latin typeface="Cascadia Mono Light" panose="020B0609020000020004" charset="0"/>
                <a:cs typeface="Cascadia Mono Light" panose="020B0609020000020004" charset="0"/>
              </a:rPr>
              <a:t>Thanks For Reading</a:t>
            </a:r>
            <a:endParaRPr lang="en-US" sz="3200">
              <a:latin typeface="Cascadia Mono Light" panose="020B0609020000020004" charset="0"/>
              <a:cs typeface="Cascadia Mono Light" panose="020B06090200000200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5220" y="0"/>
            <a:ext cx="4763135" cy="680593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3"/>
          </p:nvPr>
        </p:nvSpPr>
        <p:spPr>
          <a:xfrm>
            <a:off x="654685" y="1562735"/>
            <a:ext cx="4705350" cy="4759325"/>
          </a:xfrm>
        </p:spPr>
        <p:txBody>
          <a:bodyPr>
            <a:noAutofit/>
          </a:bodyPr>
          <a:p>
            <a:r>
              <a:rPr lang="en-US" sz="2800">
                <a:latin typeface="Cascadia Code Light" panose="020B0609020000020004" charset="0"/>
                <a:cs typeface="Cascadia Code Light" panose="020B0609020000020004" charset="0"/>
              </a:rPr>
              <a:t>Authors Page</a:t>
            </a:r>
            <a:endParaRPr lang="en-US" sz="2800">
              <a:latin typeface="Cascadia Code Light" panose="020B0609020000020004" charset="0"/>
              <a:cs typeface="Cascadia Code Light" panose="020B0609020000020004" charset="0"/>
            </a:endParaRPr>
          </a:p>
          <a:p>
            <a:r>
              <a:rPr lang="en-US" sz="2800">
                <a:latin typeface="Cascadia Code Light" panose="020B0609020000020004" charset="0"/>
                <a:cs typeface="Cascadia Code Light" panose="020B0609020000020004" charset="0"/>
              </a:rPr>
              <a:t>Sponsers Page</a:t>
            </a:r>
            <a:endParaRPr lang="en-US" sz="2800">
              <a:latin typeface="Cascadia Code Light" panose="020B0609020000020004" charset="0"/>
              <a:cs typeface="Cascadia Code Light" panose="020B0609020000020004" charset="0"/>
            </a:endParaRPr>
          </a:p>
          <a:p>
            <a:r>
              <a:rPr lang="en-US" sz="2800">
                <a:latin typeface="Cascadia Code Light" panose="020B0609020000020004" charset="0"/>
                <a:cs typeface="Cascadia Code Light" panose="020B0609020000020004" charset="0"/>
              </a:rPr>
              <a:t>Sources</a:t>
            </a:r>
            <a:endParaRPr lang="en-US" sz="2800">
              <a:latin typeface="Cascadia Code Light" panose="020B0609020000020004" charset="0"/>
              <a:cs typeface="Cascadia Code Light" panose="020B0609020000020004" charset="0"/>
            </a:endParaRPr>
          </a:p>
          <a:p>
            <a:r>
              <a:rPr lang="en-US" sz="2800">
                <a:latin typeface="Cascadia Code Light" panose="020B0609020000020004" charset="0"/>
                <a:cs typeface="Cascadia Code Light" panose="020B0609020000020004" charset="0"/>
              </a:rPr>
              <a:t>Tonk</a:t>
            </a:r>
            <a:endParaRPr lang="en-US" sz="2800">
              <a:latin typeface="Cascadia Code Light" panose="020B0609020000020004" charset="0"/>
              <a:cs typeface="Cascadia Code Light" panose="020B0609020000020004" charset="0"/>
            </a:endParaRPr>
          </a:p>
          <a:p>
            <a:r>
              <a:rPr lang="en-US" sz="2800">
                <a:latin typeface="Cascadia Code Light" panose="020B0609020000020004" charset="0"/>
                <a:cs typeface="Cascadia Code Light" panose="020B0609020000020004" charset="0"/>
              </a:rPr>
              <a:t>History Of Tonk</a:t>
            </a:r>
            <a:endParaRPr lang="en-US" sz="2800">
              <a:latin typeface="Cascadia Code Light" panose="020B0609020000020004" charset="0"/>
              <a:cs typeface="Cascadia Code Light" panose="020B0609020000020004" charset="0"/>
            </a:endParaRPr>
          </a:p>
          <a:p>
            <a:r>
              <a:rPr lang="en-US" sz="2800">
                <a:latin typeface="Cascadia Code Light" panose="020B0609020000020004" charset="0"/>
                <a:cs typeface="Cascadia Code Light" panose="020B0609020000020004" charset="0"/>
              </a:rPr>
              <a:t>Speciality of Tonk</a:t>
            </a:r>
            <a:endParaRPr lang="en-US" sz="2800">
              <a:latin typeface="Cascadia Code Light" panose="020B0609020000020004" charset="0"/>
              <a:cs typeface="Cascadia Code Light" panose="020B0609020000020004" charset="0"/>
            </a:endParaRPr>
          </a:p>
          <a:p>
            <a:pPr marL="0" indent="0">
              <a:buNone/>
            </a:pPr>
            <a:endParaRPr lang="en-US" sz="2800">
              <a:latin typeface="Cascadia Code Light" panose="020B0609020000020004" charset="0"/>
              <a:cs typeface="Cascadia Code Light" panose="020B060902000002000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p>
            <a:r>
              <a:rPr lang="en-US"/>
              <a:t>Index-1                             </a:t>
            </a:r>
            <a:r>
              <a:rPr>
                <a:sym typeface="+mn-ea"/>
              </a:rPr>
              <a:t>Index-2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360035" y="2980690"/>
            <a:ext cx="609600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>
                <a:latin typeface="Cascadia Code Light" panose="020B0609020000020004" charset="0"/>
                <a:cs typeface="Cascadia Code Light" panose="020B0609020000020004" charset="0"/>
              </a:rPr>
              <a:t>Places to Visit</a:t>
            </a:r>
            <a:endParaRPr lang="en-US" altLang="en-US" sz="2800">
              <a:latin typeface="Cascadia Code Light" panose="020B0609020000020004" charset="0"/>
              <a:cs typeface="Cascadia Code Light" panose="020B06090200000200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>
                <a:latin typeface="Cascadia Code Light" panose="020B0609020000020004" charset="0"/>
                <a:cs typeface="Cascadia Code Light" panose="020B0609020000020004" charset="0"/>
              </a:rPr>
              <a:t>About the Author</a:t>
            </a:r>
            <a:endParaRPr lang="en-US" altLang="en-US" sz="2800">
              <a:latin typeface="Cascadia Code Light" panose="020B0609020000020004" charset="0"/>
              <a:cs typeface="Cascadia Code Light" panose="020B06090200000200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>
                <a:latin typeface="Cascadia Code Light" panose="020B0609020000020004" charset="0"/>
                <a:cs typeface="Cascadia Code Light" panose="020B0609020000020004" charset="0"/>
              </a:rPr>
              <a:t>Conclusion:Motivation</a:t>
            </a:r>
            <a:endParaRPr lang="en-US" altLang="en-US" sz="2800">
              <a:latin typeface="Cascadia Code Light" panose="020B0609020000020004" charset="0"/>
              <a:cs typeface="Cascadia Code Light" panose="020B06090200000200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0140" y="0"/>
            <a:ext cx="4759960" cy="6800850"/>
          </a:xfrm>
          <a:prstGeom prst="rect">
            <a:avLst/>
          </a:prstGeom>
        </p:spPr>
      </p:pic>
      <p:sp>
        <p:nvSpPr>
          <p:cNvPr id="10" name="Text 0"/>
          <p:cNvSpPr/>
          <p:nvPr/>
        </p:nvSpPr>
        <p:spPr>
          <a:xfrm>
            <a:off x="793790" y="4691459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Our Online Platform</a:t>
            </a:r>
            <a:endParaRPr lang="en-US" sz="4450" dirty="0"/>
          </a:p>
        </p:txBody>
      </p:sp>
      <p:sp>
        <p:nvSpPr>
          <p:cNvPr id="11" name="Text 1"/>
          <p:cNvSpPr/>
          <p:nvPr/>
        </p:nvSpPr>
        <p:spPr>
          <a:xfrm>
            <a:off x="793790" y="5768340"/>
            <a:ext cx="7556421" cy="34016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Visit us at </a:t>
            </a:r>
            <a:r>
              <a:rPr lang="en-US" sz="1750" u="sng" dirty="0">
                <a:solidFill>
                  <a:srgbClr val="3A6B7E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www.technifyit.ct.ws</a:t>
            </a:r>
            <a:r>
              <a:rPr lang="en-US" sz="1750" dirty="0">
                <a:solidFill>
                  <a:srgbClr val="384653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 for more insights and updates about Tonk.</a:t>
            </a:r>
            <a:endParaRPr lang="en-US" sz="1750" dirty="0"/>
          </a:p>
        </p:txBody>
      </p:sp>
      <p:sp>
        <p:nvSpPr>
          <p:cNvPr id="3" name="文本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648460" y="3522345"/>
            <a:ext cx="4452620" cy="1106170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ash"/>
          </a:ln>
        </p:spPr>
        <p:txBody>
          <a:bodyPr vert="horz" wrap="square" lIns="0" tIns="0" rIns="0" bIns="0" rtlCol="0" anchor="ctr" anchorCtr="1">
            <a:normAutofit/>
          </a:bodyPr>
          <a:lstStyle>
            <a:lvl1pPr marL="0" marR="0" indent="-22860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1800" b="0" i="0" u="none" strike="noStrike" kern="1200" cap="none" spc="0" normalizeH="0" baseline="0" noProof="1" dirty="0" smtClean="0">
                <a:ln>
                  <a:noFill/>
                  <a:prstDash val="sysDot"/>
                </a:ln>
                <a:solidFill>
                  <a:schemeClr val="lt1">
                    <a:lumMod val="100000"/>
                  </a:schemeClr>
                </a:solidFill>
                <a:uFillTx/>
                <a:latin typeface="+mn-lt"/>
                <a:ea typeface="Arial" panose="020B0604020202020204" pitchFamily="34" charset="0"/>
                <a:cs typeface="+mn-lt"/>
                <a:sym typeface="+mn-ea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kumimoji="0" lang="en-US" sz="1600" b="0" i="0" u="none" strike="noStrike" kern="1200" cap="none" spc="150" normalizeH="0" baseline="0" smtClean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en-US" sz="1600" b="0" i="0" u="none" strike="noStrike" kern="1200" cap="none" spc="150" normalizeH="0" baseline="0" smtClean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en-US" sz="1400" b="0" i="0" u="none" strike="noStrike" kern="1200" cap="none" spc="150" normalizeH="0" baseline="0" smtClean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en-US" sz="1400" b="0" i="0" u="none" strike="noStrike" kern="1200" cap="none" spc="150" normalizeH="0" baseline="0" smtClean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汉仪粗圆简" panose="02010600000101010101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>
                <a:latin typeface="Cascadia Code" panose="020B0609020000020004" charset="0"/>
                <a:cs typeface="Cascadia Code" panose="020B0609020000020004" charset="0"/>
              </a:rPr>
              <a:t>Download</a:t>
            </a:r>
            <a:endParaRPr lang="en-US" sz="4800">
              <a:latin typeface="Cascadia Code" panose="020B0609020000020004" charset="0"/>
              <a:cs typeface="Cascadia Code" panose="020B0609020000020004" charset="0"/>
            </a:endParaRPr>
          </a:p>
        </p:txBody>
      </p:sp>
      <p:pic>
        <p:nvPicPr>
          <p:cNvPr id="6" name="Picture 5" descr="download (7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310" y="0"/>
            <a:ext cx="3804920" cy="38049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/>
          <p:cNvSpPr/>
          <p:nvPr/>
        </p:nvSpPr>
        <p:spPr>
          <a:xfrm>
            <a:off x="4505365" y="1101447"/>
            <a:ext cx="6206133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Meet the Creative Team</a:t>
            </a:r>
            <a:endParaRPr lang="en-US" sz="4450" dirty="0"/>
          </a:p>
        </p:txBody>
      </p:sp>
      <p:sp>
        <p:nvSpPr>
          <p:cNvPr id="9" name="Shape 1"/>
          <p:cNvSpPr/>
          <p:nvPr/>
        </p:nvSpPr>
        <p:spPr>
          <a:xfrm>
            <a:off x="4505365" y="215038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11" name="Text 2"/>
          <p:cNvSpPr/>
          <p:nvPr/>
        </p:nvSpPr>
        <p:spPr>
          <a:xfrm>
            <a:off x="5242481" y="2228255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Ghanshyam</a:t>
            </a:r>
            <a:endParaRPr lang="en-US" sz="2200" dirty="0"/>
          </a:p>
        </p:txBody>
      </p:sp>
      <p:sp>
        <p:nvSpPr>
          <p:cNvPr id="12" name="Text 3"/>
          <p:cNvSpPr/>
          <p:nvPr/>
        </p:nvSpPr>
        <p:spPr>
          <a:xfrm>
            <a:off x="5242481" y="2718673"/>
            <a:ext cx="2899410" cy="1020485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Magazine and web design expert guiding the project vision.</a:t>
            </a:r>
            <a:endParaRPr lang="en-US" sz="1750" dirty="0"/>
          </a:p>
        </p:txBody>
      </p:sp>
      <p:sp>
        <p:nvSpPr>
          <p:cNvPr id="13" name="Shape 4"/>
          <p:cNvSpPr/>
          <p:nvPr/>
        </p:nvSpPr>
        <p:spPr>
          <a:xfrm>
            <a:off x="8425378" y="215038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14" name="Text 5"/>
          <p:cNvSpPr/>
          <p:nvPr/>
        </p:nvSpPr>
        <p:spPr>
          <a:xfrm>
            <a:off x="9162494" y="2228255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MD. Konain</a:t>
            </a:r>
            <a:endParaRPr lang="en-US" sz="2200" dirty="0"/>
          </a:p>
        </p:txBody>
      </p:sp>
      <p:sp>
        <p:nvSpPr>
          <p:cNvPr id="15" name="Text 6"/>
          <p:cNvSpPr/>
          <p:nvPr/>
        </p:nvSpPr>
        <p:spPr>
          <a:xfrm>
            <a:off x="9162494" y="2718673"/>
            <a:ext cx="2899410" cy="1020485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Specialist in printing and finishing, ensuring top quality.</a:t>
            </a:r>
            <a:endParaRPr lang="en-US" sz="1750" dirty="0"/>
          </a:p>
        </p:txBody>
      </p:sp>
      <p:sp>
        <p:nvSpPr>
          <p:cNvPr id="16" name="Shape 7"/>
          <p:cNvSpPr/>
          <p:nvPr/>
        </p:nvSpPr>
        <p:spPr>
          <a:xfrm>
            <a:off x="4505365" y="419278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17" name="Text 8"/>
          <p:cNvSpPr/>
          <p:nvPr/>
        </p:nvSpPr>
        <p:spPr>
          <a:xfrm>
            <a:off x="5242481" y="4270653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en-US" sz="2200" dirty="0"/>
              <a:t>Sanjay Kumar Modi</a:t>
            </a:r>
            <a:endParaRPr lang="en-US" sz="2200" dirty="0"/>
          </a:p>
        </p:txBody>
      </p:sp>
      <p:sp>
        <p:nvSpPr>
          <p:cNvPr id="18" name="Text 9"/>
          <p:cNvSpPr/>
          <p:nvPr/>
        </p:nvSpPr>
        <p:spPr>
          <a:xfrm>
            <a:off x="5242481" y="4761071"/>
            <a:ext cx="6819305" cy="340162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650"/>
              </a:lnSpc>
              <a:buNone/>
            </a:pPr>
            <a:r>
              <a:rPr lang="en-US" sz="1750" dirty="0"/>
              <a:t>The founder of Nearbook who sponsered this MAGAZINE.</a:t>
            </a:r>
            <a:endParaRPr lang="en-US" sz="1750" dirty="0"/>
          </a:p>
        </p:txBody>
      </p:sp>
      <p:pic>
        <p:nvPicPr>
          <p:cNvPr id="2" name="Picture 1" descr="WhatsApp Image 2025-05-14 at 11.41.32_63c9f9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805" y="716915"/>
            <a:ext cx="3933825" cy="50577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31165" y="6022340"/>
            <a:ext cx="3655060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000">
                <a:latin typeface="Comic Sans MS" panose="030F0702030302020204" charset="0"/>
                <a:cs typeface="Comic Sans MS" panose="030F0702030302020204" charset="0"/>
              </a:rPr>
              <a:t>GHANSHYAM</a:t>
            </a:r>
            <a:endParaRPr lang="en-US" sz="4000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585" y="563315"/>
            <a:ext cx="10800000" cy="792000"/>
          </a:xfrm>
        </p:spPr>
        <p:txBody>
          <a:bodyPr/>
          <a:p>
            <a:r>
              <a:rPr lang="en-US"/>
              <a:t>This Magazine is Sponsered By NearBook</a:t>
            </a:r>
            <a:endParaRPr lang="en-US"/>
          </a:p>
        </p:txBody>
      </p:sp>
      <p:pic>
        <p:nvPicPr>
          <p:cNvPr id="5" name="Picture 4" descr="logo-transpare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805" y="1509395"/>
            <a:ext cx="2828290" cy="282829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252470" y="2423160"/>
            <a:ext cx="3721735" cy="10058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800">
                <a:latin typeface="Algerian" panose="04020705040A02060702" charset="0"/>
                <a:cs typeface="Algerian" panose="04020705040A02060702" charset="0"/>
              </a:rPr>
              <a:t>NearBook</a:t>
            </a:r>
            <a:endParaRPr lang="en-US" sz="4800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473450" y="3201670"/>
            <a:ext cx="6820535" cy="511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/>
              <a:t>Kitaaben Fekho Nahi,Becho</a:t>
            </a:r>
            <a:endParaRPr lang="en-US" sz="3200"/>
          </a:p>
        </p:txBody>
      </p:sp>
      <p:sp>
        <p:nvSpPr>
          <p:cNvPr id="9" name="Rectangles 8"/>
          <p:cNvSpPr/>
          <p:nvPr/>
        </p:nvSpPr>
        <p:spPr>
          <a:xfrm>
            <a:off x="182880" y="4491990"/>
            <a:ext cx="11825605" cy="5619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6000" b="1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</a:rPr>
              <a:t>Buy|Sell|Rent|Donate Books</a:t>
            </a:r>
            <a:endParaRPr lang="en-US" altLang="zh-CN" sz="6000" b="1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</a:endParaRPr>
          </a:p>
        </p:txBody>
      </p:sp>
      <p:pic>
        <p:nvPicPr>
          <p:cNvPr id="11" name="Picture 10" descr="download (6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4872990"/>
            <a:ext cx="2797810" cy="279781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9338310" y="6116955"/>
            <a:ext cx="2837180" cy="754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Sanjay Kumar Modi</a:t>
            </a:r>
            <a:endParaRPr lang="en-US"/>
          </a:p>
          <a:p>
            <a:r>
              <a:rPr lang="en-US"/>
              <a:t>        -Sponser</a:t>
            </a:r>
            <a:endParaRPr lang="en-US"/>
          </a:p>
        </p:txBody>
      </p:sp>
      <p:pic>
        <p:nvPicPr>
          <p:cNvPr id="3" name="Picture 2" descr="qr-81f4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855" y="1212215"/>
            <a:ext cx="1933575" cy="19335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9012555" y="1318260"/>
            <a:ext cx="2974340" cy="17030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>
                <a:latin typeface="Cascadia Mono Light" panose="020B0609020000020004" charset="0"/>
                <a:cs typeface="Cascadia Mono Light" panose="020B0609020000020004" charset="0"/>
              </a:rPr>
              <a:t>Scan To Get </a:t>
            </a:r>
            <a:r>
              <a:rPr lang="en-US" sz="3200">
                <a:highlight>
                  <a:srgbClr val="FFFF00"/>
                </a:highlight>
                <a:latin typeface="Cascadia Mono Light" panose="020B0609020000020004" charset="0"/>
                <a:cs typeface="Cascadia Mono Light" panose="020B0609020000020004" charset="0"/>
              </a:rPr>
              <a:t>Books</a:t>
            </a:r>
            <a:endParaRPr lang="en-US" sz="3200">
              <a:latin typeface="Cascadia Mono Light" panose="020B0609020000020004" charset="0"/>
              <a:cs typeface="Cascadia Mono Light" panose="020B0609020000020004" charset="0"/>
            </a:endParaRPr>
          </a:p>
          <a:p>
            <a:r>
              <a:rPr lang="en-US" sz="3200">
                <a:latin typeface="Cascadia Mono Light" panose="020B0609020000020004" charset="0"/>
                <a:cs typeface="Cascadia Mono Light" panose="020B0609020000020004" charset="0"/>
              </a:rPr>
              <a:t>At </a:t>
            </a:r>
            <a:r>
              <a:rPr lang="en-US" sz="3200">
                <a:highlight>
                  <a:srgbClr val="FFFF00"/>
                </a:highlight>
                <a:latin typeface="Cascadia Mono Light" panose="020B0609020000020004" charset="0"/>
                <a:cs typeface="Cascadia Mono Light" panose="020B0609020000020004" charset="0"/>
              </a:rPr>
              <a:t>Discount</a:t>
            </a:r>
            <a:endParaRPr lang="en-US" sz="3200">
              <a:highlight>
                <a:srgbClr val="FFFF00"/>
              </a:highlight>
              <a:latin typeface="Cascadia Mono Light" panose="020B0609020000020004" charset="0"/>
              <a:cs typeface="Cascadia Mono Light" panose="020B060902000002000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Sources  of Content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5" y="1506855"/>
            <a:ext cx="9686290" cy="50044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Sources of content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r="12" b="1128"/>
          <a:stretch>
            <a:fillRect/>
          </a:stretch>
        </p:blipFill>
        <p:spPr>
          <a:xfrm>
            <a:off x="428625" y="1420495"/>
            <a:ext cx="10523855" cy="49536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584315" cy="685863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435340" y="499745"/>
            <a:ext cx="2221865" cy="1009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Tonk</a:t>
            </a:r>
            <a:endParaRPr lang="en-US" sz="5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065645" y="1508760"/>
            <a:ext cx="4961255" cy="4890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>
                <a:latin typeface="Cascadia Code Light" panose="020B0609020000020004" charset="0"/>
                <a:cs typeface="Cascadia Code Light" panose="020B0609020000020004" charset="0"/>
              </a:rPr>
              <a:t>Tonk, a lesser-known gem in Rajasthan, is a town rich in history, culture, and architectural marvels. Located about 100 km from Jaipur, Tonk is renowned for its unique blend of Rajput and Mughal influences, making it a fascinating destination for travelers and history enthusiasts alike.</a:t>
            </a:r>
            <a:endParaRPr lang="en-US" altLang="en-US" sz="2400">
              <a:latin typeface="Cascadia Code Light" panose="020B0609020000020004" charset="0"/>
              <a:cs typeface="Cascadia Code Light" panose="020B06090200000200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7515" y="295910"/>
            <a:ext cx="5477510" cy="1040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4400">
                <a:latin typeface="Cascadia Code" panose="020B0609020000020004" charset="0"/>
                <a:cs typeface="Cascadia Code" panose="020B0609020000020004" charset="0"/>
              </a:rPr>
              <a:t>History of Tonk</a:t>
            </a:r>
            <a:endParaRPr lang="en-US" altLang="en-US" sz="4400">
              <a:latin typeface="Cascadia Code" panose="020B0609020000020004" charset="0"/>
              <a:cs typeface="Cascadia Code" panose="020B0609020000020004" charset="0"/>
            </a:endParaRPr>
          </a:p>
        </p:txBody>
      </p:sp>
      <p:pic>
        <p:nvPicPr>
          <p:cNvPr id="3" name="Picture 2" descr="outp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37310"/>
            <a:ext cx="4345305" cy="552069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633595" y="1174750"/>
            <a:ext cx="7418070" cy="1118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3600">
                <a:solidFill>
                  <a:schemeClr val="accent2">
                    <a:lumMod val="75000"/>
                  </a:schemeClr>
                </a:solidFill>
                <a:latin typeface="Cascadia Code" panose="020B0609020000020004" charset="0"/>
                <a:cs typeface="Cascadia Code" panose="020B0609020000020004" charset="0"/>
              </a:rPr>
              <a:t>Nawab Mohammed Amir Khan</a:t>
            </a:r>
            <a:endParaRPr lang="en-US" altLang="en-US" sz="3600">
              <a:solidFill>
                <a:schemeClr val="accent2">
                  <a:lumMod val="75000"/>
                </a:schemeClr>
              </a:solidFill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647565" y="2252345"/>
            <a:ext cx="7105650" cy="1870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>
                <a:latin typeface="Cascadia Code Light" panose="020B0609020000020004" charset="0"/>
                <a:cs typeface="Cascadia Code Light" panose="020B0609020000020004" charset="0"/>
              </a:rPr>
              <a:t>The modern town was officially founded in 1818 by Nawab Mohammed Amir Khan, an Afghan military leader who was granted land by the ruler of Indore.[1][8]</a:t>
            </a:r>
            <a:endParaRPr lang="en-US" altLang="en-US" sz="2400">
              <a:latin typeface="Cascadia Code Light" panose="020B0609020000020004" charset="0"/>
              <a:cs typeface="Cascadia Code Light" panose="020B06090200000200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88510" y="4491990"/>
            <a:ext cx="7164705" cy="1334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>
                <a:latin typeface="Cascadia Code Light" panose="020B0609020000020004" charset="0"/>
                <a:cs typeface="Cascadia Code Light" panose="020B0609020000020004" charset="0"/>
              </a:rPr>
              <a:t> Prior to this, the area comprised twelve villages given to Bhola Brahmin in 1643, who named them 'Tonk'.[1][8]</a:t>
            </a:r>
            <a:endParaRPr lang="en-US" altLang="en-US" sz="2400">
              <a:latin typeface="Cascadia Code Light" panose="020B0609020000020004" charset="0"/>
              <a:cs typeface="Cascadia Code Light" panose="020B06090200000200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3"/>
  <p:tag name="KSO_WM_UNIT_ID" val="_0*i*3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3424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3424"/>
</p:tagLst>
</file>

<file path=ppt/tags/tag115.xml><?xml version="1.0" encoding="utf-8"?>
<p:tagLst xmlns:p="http://schemas.openxmlformats.org/presentationml/2006/main">
  <p:tag name="KSO_WM_SPECIAL_SOURCE" val="bdnull"/>
  <p:tag name="KSO_WM_TEMPLATE_THUMBS_INDEX" val="1、9"/>
  <p:tag name="KSO_WM_TEMPLATE_SUBCATEGORY" val="29"/>
  <p:tag name="KSO_WM_TEMPLATE_MASTER_TYPE" val="0"/>
  <p:tag name="KSO_WM_TEMPLATE_COLOR_TYPE" val="1"/>
  <p:tag name="KSO_WM_TAG_VERSION" val="1.0"/>
  <p:tag name="KSO_WM_BEAUTIFY_FLAG" val="#wm#"/>
  <p:tag name="KSO_WM_TEMPLATE_CATEGORY" val="custom"/>
  <p:tag name="KSO_WM_TEMPLATE_INDEX" val="20233424"/>
</p:tagLst>
</file>

<file path=ppt/tags/tag11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17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custom20233424_1*f*1"/>
  <p:tag name="KSO_WM_TEMPLATE_CATEGORY" val="custom"/>
  <p:tag name="KSO_WM_TEMPLATE_INDEX" val="20233424"/>
  <p:tag name="KSO_WM_UNIT_LAYERLEVEL" val="1"/>
  <p:tag name="KSO_WM_TAG_VERSION" val="1.0"/>
  <p:tag name="KSO_WM_BEAUTIFY_FLAG" val="#wm#"/>
  <p:tag name="KSO_WM_UNIT_PRESET_TEXT" val="Name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233424"/>
</p:tagLst>
</file>

<file path=ppt/tags/tag119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custom20233424_1*f*1"/>
  <p:tag name="KSO_WM_TEMPLATE_CATEGORY" val="custom"/>
  <p:tag name="KSO_WM_TEMPLATE_INDEX" val="20233424"/>
  <p:tag name="KSO_WM_UNIT_LAYERLEVEL" val="1"/>
  <p:tag name="KSO_WM_TAG_VERSION" val="1.0"/>
  <p:tag name="KSO_WM_BEAUTIFY_FLAG" val="#wm#"/>
  <p:tag name="KSO_WM_UNIT_PRESET_TEXT" val="Name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2*i*1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233424"/>
</p:tagLst>
</file>

<file path=ppt/tags/tag121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413.858*259.21"/>
  <p:tag name="KSO_WM_SLIDE_POSITION" val="500.435*211.508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8269"/>
  <p:tag name="KSO_WM_TEMPLATE_SUBCATEGORY" val="0"/>
  <p:tag name="KSO_WM_SLIDE_INDEX" val="1"/>
  <p:tag name="KSO_WM_TAG_VERSION" val="3.0"/>
  <p:tag name="KSO_WM_SLIDE_ID" val="custom20238269_1"/>
  <p:tag name="KSO_WM_SLIDE_ITEM_CNT" val="3"/>
</p:tagLst>
</file>

<file path=ppt/tags/tag122.xml><?xml version="1.0" encoding="utf-8"?>
<p:tagLst xmlns:p="http://schemas.openxmlformats.org/presentationml/2006/main">
  <p:tag name="KSO_WM_BEAUTIFY_FLAG" val="#wm#"/>
  <p:tag name="KSO_WM_TEMPLATE_CATEGORY" val="custom"/>
  <p:tag name="KSO_WM_TEMPLATE_INDEX" val="20238269"/>
</p:tagLst>
</file>

<file path=ppt/tags/tag123.xml><?xml version="1.0" encoding="utf-8"?>
<p:tagLst xmlns:p="http://schemas.openxmlformats.org/presentationml/2006/main">
  <p:tag name="KSO_WM_BEAUTIFY_FLAG" val="#wm#"/>
  <p:tag name="KSO_WM_TEMPLATE_CATEGORY" val="custom"/>
  <p:tag name="KSO_WM_TEMPLATE_INDEX" val="20238269"/>
</p:tagLst>
</file>

<file path=ppt/tags/tag124.xml><?xml version="1.0" encoding="utf-8"?>
<p:tagLst xmlns:p="http://schemas.openxmlformats.org/presentationml/2006/main">
  <p:tag name="KSO_WM_BEAUTIFY_FLAG" val="#wm#"/>
  <p:tag name="KSO_WM_TEMPLATE_CATEGORY" val="custom"/>
  <p:tag name="KSO_WM_TEMPLATE_INDEX" val="20238269"/>
</p:tagLst>
</file>

<file path=ppt/tags/tag125.xml><?xml version="1.0" encoding="utf-8"?>
<p:tagLst xmlns:p="http://schemas.openxmlformats.org/presentationml/2006/main">
  <p:tag name="KSO_WM_BEAUTIFY_FLAG" val="#wm#"/>
  <p:tag name="KSO_WM_TEMPLATE_CATEGORY" val="custom"/>
  <p:tag name="KSO_WM_TEMPLATE_INDEX" val="20233424"/>
</p:tagLst>
</file>

<file path=ppt/tags/tag126.xml><?xml version="1.0" encoding="utf-8"?>
<p:tagLst xmlns:p="http://schemas.openxmlformats.org/presentationml/2006/main">
  <p:tag name="KSO_WM_BEAUTIFY_FLAG" val="#wm#"/>
  <p:tag name="KSO_WM_TEMPLATE_CATEGORY" val="custom"/>
  <p:tag name="KSO_WM_TEMPLATE_INDEX" val="20233424"/>
</p:tagLst>
</file>

<file path=ppt/tags/tag127.xml><?xml version="1.0" encoding="utf-8"?>
<p:tagLst xmlns:p="http://schemas.openxmlformats.org/presentationml/2006/main">
  <p:tag name="KSO_WM_BEAUTIFY_FLAG" val="#wm#"/>
  <p:tag name="KSO_WM_TEMPLATE_CATEGORY" val="custom"/>
  <p:tag name="KSO_WM_TEMPLATE_INDEX" val="20233424"/>
</p:tagLst>
</file>

<file path=ppt/tags/tag128.xml><?xml version="1.0" encoding="utf-8"?>
<p:tagLst xmlns:p="http://schemas.openxmlformats.org/presentationml/2006/main">
  <p:tag name="KSO_WM_BEAUTIFY_FLAG" val="#wm#"/>
  <p:tag name="KSO_WM_TEMPLATE_CATEGORY" val="custom"/>
  <p:tag name="KSO_WM_TEMPLATE_INDEX" val="20233424"/>
</p:tagLst>
</file>

<file path=ppt/tags/tag129.xml><?xml version="1.0" encoding="utf-8"?>
<p:tagLst xmlns:p="http://schemas.openxmlformats.org/presentationml/2006/main">
  <p:tag name="KSO_WM_BEAUTIFY_FLAG" val="#wm#"/>
  <p:tag name="KSO_WM_TEMPLATE_CATEGORY" val="custom"/>
  <p:tag name="KSO_WM_TEMPLATE_INDEX" val="2023342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2*i*2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#wm#"/>
  <p:tag name="KSO_WM_TEMPLATE_CATEGORY" val="custom"/>
  <p:tag name="KSO_WM_TEMPLATE_INDEX" val="20233424"/>
</p:tagLst>
</file>

<file path=ppt/tags/tag131.xml><?xml version="1.0" encoding="utf-8"?>
<p:tagLst xmlns:p="http://schemas.openxmlformats.org/presentationml/2006/main">
  <p:tag name="KSO_WM_BEAUTIFY_FLAG" val="#wm#"/>
  <p:tag name="KSO_WM_TEMPLATE_CATEGORY" val="custom"/>
  <p:tag name="KSO_WM_TEMPLATE_INDEX" val="20233424"/>
</p:tagLst>
</file>

<file path=ppt/tags/tag132.xml><?xml version="1.0" encoding="utf-8"?>
<p:tagLst xmlns:p="http://schemas.openxmlformats.org/presentationml/2006/main">
  <p:tag name="KSO_WM_BEAUTIFY_FLAG" val="#wm#"/>
  <p:tag name="KSO_WM_TEMPLATE_CATEGORY" val="custom"/>
  <p:tag name="KSO_WM_TEMPLATE_INDEX" val="20233424"/>
</p:tagLst>
</file>

<file path=ppt/tags/tag133.xml><?xml version="1.0" encoding="utf-8"?>
<p:tagLst xmlns:p="http://schemas.openxmlformats.org/presentationml/2006/main">
  <p:tag name="KSO_WM_BEAUTIFY_FLAG" val="#wm#"/>
  <p:tag name="KSO_WM_TEMPLATE_CATEGORY" val="custom"/>
  <p:tag name="KSO_WM_TEMPLATE_INDEX" val="20233424"/>
</p:tagLst>
</file>

<file path=ppt/tags/tag134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custom20233424_1*f*1"/>
  <p:tag name="KSO_WM_TEMPLATE_CATEGORY" val="custom"/>
  <p:tag name="KSO_WM_TEMPLATE_INDEX" val="20233424"/>
  <p:tag name="KSO_WM_UNIT_LAYERLEVEL" val="1"/>
  <p:tag name="KSO_WM_TAG_VERSION" val="1.0"/>
  <p:tag name="KSO_WM_BEAUTIFY_FLAG" val="#wm#"/>
  <p:tag name="KSO_WM_UNIT_PRESET_TEXT" val="Name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3"/>
  <p:tag name="KSO_WM_UNIT_ID" val="_2*i*3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4"/>
  <p:tag name="KSO_WM_UNIT_ID" val="_2*i*4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2*i*5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2*i*6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CONTENT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"/>
  <p:tag name="KSO_WM_UNIT_ID" val="_4*i*1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4*i*4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5"/>
  <p:tag name="KSO_WM_UNIT_ID" val="_4*i*5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6"/>
  <p:tag name="KSO_WM_UNIT_ID" val="_4*i*6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4*i*7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PRESET_TEXT" val="PART ONE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CONTENT_GROUP_TYPE" val="contentchip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5*i*2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3"/>
  <p:tag name="KSO_WM_UNIT_ID" val="_5*i*3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6*i*2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3"/>
  <p:tag name="KSO_WM_UNIT_ID" val="_6*i*3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SUBTYPE" val="b"/>
  <p:tag name="KSO_WM_UNIT_PRESET_TEXT" val="汇报人: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7*i*1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7*i*2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3"/>
  <p:tag name="KSO_WM_UNIT_ID" val="_7*i*3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8*i*2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8*i*1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9*i*2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0*i*2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3"/>
  <p:tag name="KSO_WM_UNIT_ID" val="_10*i*3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1*i*5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SUBTYPE" val="b"/>
  <p:tag name="KSO_WM_UNIT_PRESET_TEXT" val="汇报人: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Theme">
  <a:themeElements>
    <a:clrScheme name="自定义 66">
      <a:dk1>
        <a:sysClr val="windowText" lastClr="000000"/>
      </a:dk1>
      <a:lt1>
        <a:sysClr val="window" lastClr="FFFFFF"/>
      </a:lt1>
      <a:dk2>
        <a:srgbClr val="005FD3"/>
      </a:dk2>
      <a:lt2>
        <a:srgbClr val="F6FAFF"/>
      </a:lt2>
      <a:accent1>
        <a:srgbClr val="4799FF"/>
      </a:accent1>
      <a:accent2>
        <a:srgbClr val="39C0FD"/>
      </a:accent2>
      <a:accent3>
        <a:srgbClr val="53D174"/>
      </a:accent3>
      <a:accent4>
        <a:srgbClr val="9FD739"/>
      </a:accent4>
      <a:accent5>
        <a:srgbClr val="FFD769"/>
      </a:accent5>
      <a:accent6>
        <a:srgbClr val="FE7962"/>
      </a:accent6>
      <a:hlink>
        <a:srgbClr val="0563C1"/>
      </a:hlink>
      <a:folHlink>
        <a:srgbClr val="954D72"/>
      </a:folHlink>
    </a:clrScheme>
    <a:fontScheme name="可爱">
      <a:majorFont>
        <a:latin typeface="Mali SemiBold"/>
        <a:ea typeface="Mali SemiBold"/>
        <a:cs typeface=""/>
      </a:majorFont>
      <a:minorFont>
        <a:latin typeface="Mali"/>
        <a:ea typeface="Mal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3719</Words>
  <Application>WPS Slides</Application>
  <PresentationFormat>Widescreen</PresentationFormat>
  <Paragraphs>155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47" baseType="lpstr">
      <vt:lpstr>Arial</vt:lpstr>
      <vt:lpstr>SimSun</vt:lpstr>
      <vt:lpstr>Wingdings</vt:lpstr>
      <vt:lpstr>汉仪粗圆简</vt:lpstr>
      <vt:lpstr>Wingdings</vt:lpstr>
      <vt:lpstr>江城圆体 700W</vt:lpstr>
      <vt:lpstr>Host Grotesk Medium</vt:lpstr>
      <vt:lpstr>Segoe Print</vt:lpstr>
      <vt:lpstr>Host Grotesk Medium</vt:lpstr>
      <vt:lpstr>Host Grotesk Medium</vt:lpstr>
      <vt:lpstr>Cascadia Code Light</vt:lpstr>
      <vt:lpstr>Roboto Bold</vt:lpstr>
      <vt:lpstr>Roboto Bold</vt:lpstr>
      <vt:lpstr>Roboto Bold</vt:lpstr>
      <vt:lpstr>Roboto</vt:lpstr>
      <vt:lpstr>Roboto</vt:lpstr>
      <vt:lpstr>Roboto</vt:lpstr>
      <vt:lpstr>Cascadia Code</vt:lpstr>
      <vt:lpstr>Comic Sans MS</vt:lpstr>
      <vt:lpstr>Algerian</vt:lpstr>
      <vt:lpstr>Cascadia Mono Light</vt:lpstr>
      <vt:lpstr>Cascadia Code ExtraLight</vt:lpstr>
      <vt:lpstr>Mali</vt:lpstr>
      <vt:lpstr>Microsoft YaHei</vt:lpstr>
      <vt:lpstr>Arial Unicode MS</vt:lpstr>
      <vt:lpstr>Calibri</vt:lpstr>
      <vt:lpstr>Mali SemiBold</vt:lpstr>
      <vt:lpstr>Times New Roman</vt:lpstr>
      <vt:lpstr>MingLiU-ExtB</vt:lpstr>
      <vt:lpstr>1_Office Theme</vt:lpstr>
      <vt:lpstr>PowerPoint 演示文稿</vt:lpstr>
      <vt:lpstr>Index-1                             Index-2</vt:lpstr>
      <vt:lpstr>PowerPoint 演示文稿</vt:lpstr>
      <vt:lpstr>PowerPoint 演示文稿</vt:lpstr>
      <vt:lpstr>This Magazine is Sponsered By NearBook</vt:lpstr>
      <vt:lpstr>Sources  of Content</vt:lpstr>
      <vt:lpstr>Sources of content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 TechnifyIT</dc:title>
  <dc:creator>Ghanshyam Bairwa</dc:creator>
  <cp:lastModifiedBy>ghanshyam</cp:lastModifiedBy>
  <cp:revision>18</cp:revision>
  <dcterms:created xsi:type="dcterms:W3CDTF">2025-05-13T12:34:00Z</dcterms:created>
  <dcterms:modified xsi:type="dcterms:W3CDTF">2025-05-14T12:46:14Z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258A3EAE7DCD462FA508628514480490_13</vt:lpwstr>
  </property>
  <property fmtid="{D5CDD505-2E9C-101B-9397-08002B2CF9AE}" pid="3" name="KSOProductBuildVer">
    <vt:lpwstr>1033-12.2.0.20795</vt:lpwstr>
  </property>
</Properties>
</file>