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9" r:id="rId4"/>
    <p:sldId id="264" r:id="rId5"/>
    <p:sldId id="260" r:id="rId6"/>
    <p:sldId id="258" r:id="rId7"/>
    <p:sldId id="266"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FDE27-5AD3-4B13-ADC4-C2D6FDDAB244}" v="1065" dt="2023-06-25T20:53:01.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41" autoAdjust="0"/>
  </p:normalViewPr>
  <p:slideViewPr>
    <p:cSldViewPr snapToGrid="0">
      <p:cViewPr varScale="1">
        <p:scale>
          <a:sx n="66" d="100"/>
          <a:sy n="66" d="100"/>
        </p:scale>
        <p:origin x="180"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Wil Ch" userId="d52646d7051385e0" providerId="LiveId" clId="{39AFDE27-5AD3-4B13-ADC4-C2D6FDDAB244}"/>
    <pc:docChg chg="undo redo custSel addSld delSld modSld sldOrd">
      <pc:chgData name="CWil Ch" userId="d52646d7051385e0" providerId="LiveId" clId="{39AFDE27-5AD3-4B13-ADC4-C2D6FDDAB244}" dt="2023-06-25T21:00:15.951" v="2713" actId="2696"/>
      <pc:docMkLst>
        <pc:docMk/>
      </pc:docMkLst>
      <pc:sldChg chg="addSp delSp modSp del mod addAnim delAnim modAnim">
        <pc:chgData name="CWil Ch" userId="d52646d7051385e0" providerId="LiveId" clId="{39AFDE27-5AD3-4B13-ADC4-C2D6FDDAB244}" dt="2023-06-25T21:00:15.951" v="2713" actId="2696"/>
        <pc:sldMkLst>
          <pc:docMk/>
          <pc:sldMk cId="1846090814" sldId="256"/>
        </pc:sldMkLst>
        <pc:spChg chg="mod">
          <ac:chgData name="CWil Ch" userId="d52646d7051385e0" providerId="LiveId" clId="{39AFDE27-5AD3-4B13-ADC4-C2D6FDDAB244}" dt="2023-06-24T10:19:18.256" v="2491" actId="1076"/>
          <ac:spMkLst>
            <pc:docMk/>
            <pc:sldMk cId="1846090814" sldId="256"/>
            <ac:spMk id="9" creationId="{F68AFBF0-C9C6-32D2-9595-304DD2D68454}"/>
          </ac:spMkLst>
        </pc:spChg>
        <pc:spChg chg="add del mod">
          <ac:chgData name="CWil Ch" userId="d52646d7051385e0" providerId="LiveId" clId="{39AFDE27-5AD3-4B13-ADC4-C2D6FDDAB244}" dt="2023-06-18T03:10:22.456" v="570"/>
          <ac:spMkLst>
            <pc:docMk/>
            <pc:sldMk cId="1846090814" sldId="256"/>
            <ac:spMk id="14" creationId="{B634C3C5-16DD-36C9-5B4C-0E62A959CFBB}"/>
          </ac:spMkLst>
        </pc:spChg>
        <pc:spChg chg="mod">
          <ac:chgData name="CWil Ch" userId="d52646d7051385e0" providerId="LiveId" clId="{39AFDE27-5AD3-4B13-ADC4-C2D6FDDAB244}" dt="2023-06-24T10:17:03.455" v="2455" actId="20577"/>
          <ac:spMkLst>
            <pc:docMk/>
            <pc:sldMk cId="1846090814" sldId="256"/>
            <ac:spMk id="95" creationId="{ED019012-4B51-BC02-F17C-8A21D250A967}"/>
          </ac:spMkLst>
        </pc:spChg>
        <pc:spChg chg="mod">
          <ac:chgData name="CWil Ch" userId="d52646d7051385e0" providerId="LiveId" clId="{39AFDE27-5AD3-4B13-ADC4-C2D6FDDAB244}" dt="2023-06-17T16:18:26.998" v="1" actId="20577"/>
          <ac:spMkLst>
            <pc:docMk/>
            <pc:sldMk cId="1846090814" sldId="256"/>
            <ac:spMk id="97" creationId="{A784E570-D5F1-6D60-7098-8F89DA738AF2}"/>
          </ac:spMkLst>
        </pc:spChg>
        <pc:spChg chg="mod">
          <ac:chgData name="CWil Ch" userId="d52646d7051385e0" providerId="LiveId" clId="{39AFDE27-5AD3-4B13-ADC4-C2D6FDDAB244}" dt="2023-06-18T03:50:41.266" v="595" actId="20577"/>
          <ac:spMkLst>
            <pc:docMk/>
            <pc:sldMk cId="1846090814" sldId="256"/>
            <ac:spMk id="101" creationId="{00545FD9-EC7E-9966-DA86-19C41AA48A74}"/>
          </ac:spMkLst>
        </pc:spChg>
        <pc:spChg chg="mod">
          <ac:chgData name="CWil Ch" userId="d52646d7051385e0" providerId="LiveId" clId="{39AFDE27-5AD3-4B13-ADC4-C2D6FDDAB244}" dt="2023-06-17T16:18:31.353" v="3" actId="20577"/>
          <ac:spMkLst>
            <pc:docMk/>
            <pc:sldMk cId="1846090814" sldId="256"/>
            <ac:spMk id="103" creationId="{4A24237F-0550-7423-1F47-F2CC37755F44}"/>
          </ac:spMkLst>
        </pc:spChg>
        <pc:spChg chg="mod">
          <ac:chgData name="CWil Ch" userId="d52646d7051385e0" providerId="LiveId" clId="{39AFDE27-5AD3-4B13-ADC4-C2D6FDDAB244}" dt="2023-06-18T18:26:14.034" v="610" actId="20577"/>
          <ac:spMkLst>
            <pc:docMk/>
            <pc:sldMk cId="1846090814" sldId="256"/>
            <ac:spMk id="107" creationId="{407A07E3-CC1B-FA8B-FEDA-EFA05FD462D7}"/>
          </ac:spMkLst>
        </pc:spChg>
        <pc:spChg chg="mod">
          <ac:chgData name="CWil Ch" userId="d52646d7051385e0" providerId="LiveId" clId="{39AFDE27-5AD3-4B13-ADC4-C2D6FDDAB244}" dt="2023-06-17T16:18:35.220" v="5" actId="20577"/>
          <ac:spMkLst>
            <pc:docMk/>
            <pc:sldMk cId="1846090814" sldId="256"/>
            <ac:spMk id="109" creationId="{68997FB5-4674-93B5-F578-6D4E7A1321BA}"/>
          </ac:spMkLst>
        </pc:spChg>
        <pc:spChg chg="mod">
          <ac:chgData name="CWil Ch" userId="d52646d7051385e0" providerId="LiveId" clId="{39AFDE27-5AD3-4B13-ADC4-C2D6FDDAB244}" dt="2023-06-24T10:17:25.443" v="2458" actId="20577"/>
          <ac:spMkLst>
            <pc:docMk/>
            <pc:sldMk cId="1846090814" sldId="256"/>
            <ac:spMk id="113" creationId="{7170764F-5421-0661-35FD-F4FDAE274393}"/>
          </ac:spMkLst>
        </pc:spChg>
        <pc:spChg chg="mod">
          <ac:chgData name="CWil Ch" userId="d52646d7051385e0" providerId="LiveId" clId="{39AFDE27-5AD3-4B13-ADC4-C2D6FDDAB244}" dt="2023-06-17T16:18:39.940" v="7" actId="20577"/>
          <ac:spMkLst>
            <pc:docMk/>
            <pc:sldMk cId="1846090814" sldId="256"/>
            <ac:spMk id="115" creationId="{211A103A-9127-F5EE-F199-6285D7A85AAC}"/>
          </ac:spMkLst>
        </pc:spChg>
        <pc:spChg chg="mod">
          <ac:chgData name="CWil Ch" userId="d52646d7051385e0" providerId="LiveId" clId="{39AFDE27-5AD3-4B13-ADC4-C2D6FDDAB244}" dt="2023-06-18T18:46:19.115" v="722" actId="20577"/>
          <ac:spMkLst>
            <pc:docMk/>
            <pc:sldMk cId="1846090814" sldId="256"/>
            <ac:spMk id="119" creationId="{48ADFF73-59A1-D8A2-F74C-E7D864E08AE6}"/>
          </ac:spMkLst>
        </pc:spChg>
        <pc:spChg chg="mod">
          <ac:chgData name="CWil Ch" userId="d52646d7051385e0" providerId="LiveId" clId="{39AFDE27-5AD3-4B13-ADC4-C2D6FDDAB244}" dt="2023-06-17T16:18:44.759" v="9" actId="20577"/>
          <ac:spMkLst>
            <pc:docMk/>
            <pc:sldMk cId="1846090814" sldId="256"/>
            <ac:spMk id="121" creationId="{11D4F187-B63B-3BAE-7936-806CF1CE1793}"/>
          </ac:spMkLst>
        </pc:spChg>
      </pc:sldChg>
      <pc:sldChg chg="addSp delSp modSp add mod addAnim delAnim modAnim">
        <pc:chgData name="CWil Ch" userId="d52646d7051385e0" providerId="LiveId" clId="{39AFDE27-5AD3-4B13-ADC4-C2D6FDDAB244}" dt="2023-06-24T10:22:40.488" v="2506"/>
        <pc:sldMkLst>
          <pc:docMk/>
          <pc:sldMk cId="1441660228" sldId="257"/>
        </pc:sldMkLst>
        <pc:spChg chg="add mod">
          <ac:chgData name="CWil Ch" userId="d52646d7051385e0" providerId="LiveId" clId="{39AFDE27-5AD3-4B13-ADC4-C2D6FDDAB244}" dt="2023-06-18T21:01:42.874" v="1017" actId="20577"/>
          <ac:spMkLst>
            <pc:docMk/>
            <pc:sldMk cId="1441660228" sldId="257"/>
            <ac:spMk id="2" creationId="{61FBD32F-5EC4-14B4-D5C7-5325B67923F3}"/>
          </ac:spMkLst>
        </pc:spChg>
        <pc:spChg chg="add del">
          <ac:chgData name="CWil Ch" userId="d52646d7051385e0" providerId="LiveId" clId="{39AFDE27-5AD3-4B13-ADC4-C2D6FDDAB244}" dt="2023-06-18T18:36:39.151" v="647" actId="21"/>
          <ac:spMkLst>
            <pc:docMk/>
            <pc:sldMk cId="1441660228" sldId="257"/>
            <ac:spMk id="2" creationId="{E0F58ABC-801F-B644-3791-9CC49411351A}"/>
          </ac:spMkLst>
        </pc:spChg>
        <pc:spChg chg="mod">
          <ac:chgData name="CWil Ch" userId="d52646d7051385e0" providerId="LiveId" clId="{39AFDE27-5AD3-4B13-ADC4-C2D6FDDAB244}" dt="2023-06-24T10:19:31.917" v="2493" actId="1076"/>
          <ac:spMkLst>
            <pc:docMk/>
            <pc:sldMk cId="1441660228" sldId="257"/>
            <ac:spMk id="9" creationId="{F68AFBF0-C9C6-32D2-9595-304DD2D68454}"/>
          </ac:spMkLst>
        </pc:spChg>
        <pc:spChg chg="mod">
          <ac:chgData name="CWil Ch" userId="d52646d7051385e0" providerId="LiveId" clId="{39AFDE27-5AD3-4B13-ADC4-C2D6FDDAB244}" dt="2023-06-18T22:03:35.765" v="1329" actId="20577"/>
          <ac:spMkLst>
            <pc:docMk/>
            <pc:sldMk cId="1441660228" sldId="257"/>
            <ac:spMk id="10" creationId="{F0F06480-07C3-7EB0-46AD-B5D6F913CC41}"/>
          </ac:spMkLst>
        </pc:spChg>
        <pc:spChg chg="del mod">
          <ac:chgData name="CWil Ch" userId="d52646d7051385e0" providerId="LiveId" clId="{39AFDE27-5AD3-4B13-ADC4-C2D6FDDAB244}" dt="2023-06-18T18:38:59.007" v="684" actId="21"/>
          <ac:spMkLst>
            <pc:docMk/>
            <pc:sldMk cId="1441660228" sldId="257"/>
            <ac:spMk id="14" creationId="{B634C3C5-16DD-36C9-5B4C-0E62A959CFBB}"/>
          </ac:spMkLst>
        </pc:spChg>
        <pc:spChg chg="del mod">
          <ac:chgData name="CWil Ch" userId="d52646d7051385e0" providerId="LiveId" clId="{39AFDE27-5AD3-4B13-ADC4-C2D6FDDAB244}" dt="2023-06-18T18:35:31.574" v="643" actId="21"/>
          <ac:spMkLst>
            <pc:docMk/>
            <pc:sldMk cId="1441660228" sldId="257"/>
            <ac:spMk id="24" creationId="{6AFD56C3-DFB7-66D2-0A2B-0A072594F92F}"/>
          </ac:spMkLst>
        </pc:spChg>
        <pc:spChg chg="add del mod">
          <ac:chgData name="CWil Ch" userId="d52646d7051385e0" providerId="LiveId" clId="{39AFDE27-5AD3-4B13-ADC4-C2D6FDDAB244}" dt="2023-06-18T18:39:06.752" v="685" actId="21"/>
          <ac:spMkLst>
            <pc:docMk/>
            <pc:sldMk cId="1441660228" sldId="257"/>
            <ac:spMk id="25" creationId="{CC386A8E-2276-37A4-811F-A46D27E61E77}"/>
          </ac:spMkLst>
        </pc:spChg>
        <pc:spChg chg="add del">
          <ac:chgData name="CWil Ch" userId="d52646d7051385e0" providerId="LiveId" clId="{39AFDE27-5AD3-4B13-ADC4-C2D6FDDAB244}" dt="2023-06-18T19:44:28.152" v="859" actId="21"/>
          <ac:spMkLst>
            <pc:docMk/>
            <pc:sldMk cId="1441660228" sldId="257"/>
            <ac:spMk id="29" creationId="{B3A89041-CED4-9ADF-96E2-814394BF507D}"/>
          </ac:spMkLst>
        </pc:spChg>
        <pc:spChg chg="add del">
          <ac:chgData name="CWil Ch" userId="d52646d7051385e0" providerId="LiveId" clId="{39AFDE27-5AD3-4B13-ADC4-C2D6FDDAB244}" dt="2023-06-18T19:44:22.580" v="857" actId="21"/>
          <ac:spMkLst>
            <pc:docMk/>
            <pc:sldMk cId="1441660228" sldId="257"/>
            <ac:spMk id="30" creationId="{F7D6FFEF-8F96-94C9-ED99-9F2C5912E561}"/>
          </ac:spMkLst>
        </pc:spChg>
        <pc:spChg chg="add del">
          <ac:chgData name="CWil Ch" userId="d52646d7051385e0" providerId="LiveId" clId="{39AFDE27-5AD3-4B13-ADC4-C2D6FDDAB244}" dt="2023-06-18T19:45:31.974" v="864" actId="11529"/>
          <ac:spMkLst>
            <pc:docMk/>
            <pc:sldMk cId="1441660228" sldId="257"/>
            <ac:spMk id="31" creationId="{0CFFD9DA-D125-4C4F-DB31-E6547CA20E9E}"/>
          </ac:spMkLst>
        </pc:spChg>
        <pc:spChg chg="add del">
          <ac:chgData name="CWil Ch" userId="d52646d7051385e0" providerId="LiveId" clId="{39AFDE27-5AD3-4B13-ADC4-C2D6FDDAB244}" dt="2023-06-18T19:46:07.473" v="866" actId="11529"/>
          <ac:spMkLst>
            <pc:docMk/>
            <pc:sldMk cId="1441660228" sldId="257"/>
            <ac:spMk id="32" creationId="{F325B7ED-60EC-7B9F-DD4E-5264163BFE0C}"/>
          </ac:spMkLst>
        </pc:spChg>
        <pc:spChg chg="add del">
          <ac:chgData name="CWil Ch" userId="d52646d7051385e0" providerId="LiveId" clId="{39AFDE27-5AD3-4B13-ADC4-C2D6FDDAB244}" dt="2023-06-18T19:46:24.552" v="868" actId="11529"/>
          <ac:spMkLst>
            <pc:docMk/>
            <pc:sldMk cId="1441660228" sldId="257"/>
            <ac:spMk id="33" creationId="{CFFE747B-3D35-3208-89CC-B4FDFB37F340}"/>
          </ac:spMkLst>
        </pc:spChg>
        <pc:spChg chg="add del">
          <ac:chgData name="CWil Ch" userId="d52646d7051385e0" providerId="LiveId" clId="{39AFDE27-5AD3-4B13-ADC4-C2D6FDDAB244}" dt="2023-06-18T19:46:39.284" v="870" actId="11529"/>
          <ac:spMkLst>
            <pc:docMk/>
            <pc:sldMk cId="1441660228" sldId="257"/>
            <ac:spMk id="34" creationId="{302C02E9-BF8F-93C0-E12B-66A55C2C578B}"/>
          </ac:spMkLst>
        </pc:spChg>
        <pc:spChg chg="add mod">
          <ac:chgData name="CWil Ch" userId="d52646d7051385e0" providerId="LiveId" clId="{39AFDE27-5AD3-4B13-ADC4-C2D6FDDAB244}" dt="2023-06-18T20:53:19.926" v="975" actId="693"/>
          <ac:spMkLst>
            <pc:docMk/>
            <pc:sldMk cId="1441660228" sldId="257"/>
            <ac:spMk id="35" creationId="{1BCADC47-4728-2F7D-1E6A-79FB0ADB4922}"/>
          </ac:spMkLst>
        </pc:spChg>
        <pc:spChg chg="add mod">
          <ac:chgData name="CWil Ch" userId="d52646d7051385e0" providerId="LiveId" clId="{39AFDE27-5AD3-4B13-ADC4-C2D6FDDAB244}" dt="2023-06-18T20:53:43.538" v="977" actId="1076"/>
          <ac:spMkLst>
            <pc:docMk/>
            <pc:sldMk cId="1441660228" sldId="257"/>
            <ac:spMk id="36" creationId="{A1B09E73-1849-DC82-03C1-0442B6CF091E}"/>
          </ac:spMkLst>
        </pc:spChg>
        <pc:spChg chg="add mod">
          <ac:chgData name="CWil Ch" userId="d52646d7051385e0" providerId="LiveId" clId="{39AFDE27-5AD3-4B13-ADC4-C2D6FDDAB244}" dt="2023-06-18T20:53:35.004" v="976" actId="1076"/>
          <ac:spMkLst>
            <pc:docMk/>
            <pc:sldMk cId="1441660228" sldId="257"/>
            <ac:spMk id="37" creationId="{558AF4CF-27D6-FE7D-EF89-53FC5F04CDDC}"/>
          </ac:spMkLst>
        </pc:spChg>
        <pc:spChg chg="add del mod">
          <ac:chgData name="CWil Ch" userId="d52646d7051385e0" providerId="LiveId" clId="{39AFDE27-5AD3-4B13-ADC4-C2D6FDDAB244}" dt="2023-06-18T20:34:30.474" v="896" actId="11529"/>
          <ac:spMkLst>
            <pc:docMk/>
            <pc:sldMk cId="1441660228" sldId="257"/>
            <ac:spMk id="38" creationId="{5BB80433-7958-EB98-D710-BAE81CFEBE89}"/>
          </ac:spMkLst>
        </pc:spChg>
        <pc:spChg chg="add mod">
          <ac:chgData name="CWil Ch" userId="d52646d7051385e0" providerId="LiveId" clId="{39AFDE27-5AD3-4B13-ADC4-C2D6FDDAB244}" dt="2023-06-18T20:47:17.436" v="942" actId="1076"/>
          <ac:spMkLst>
            <pc:docMk/>
            <pc:sldMk cId="1441660228" sldId="257"/>
            <ac:spMk id="57" creationId="{6E0621F6-F275-9476-A1F1-32392C59D965}"/>
          </ac:spMkLst>
        </pc:spChg>
        <pc:spChg chg="add del mod">
          <ac:chgData name="CWil Ch" userId="d52646d7051385e0" providerId="LiveId" clId="{39AFDE27-5AD3-4B13-ADC4-C2D6FDDAB244}" dt="2023-06-18T20:48:44.493" v="946"/>
          <ac:spMkLst>
            <pc:docMk/>
            <pc:sldMk cId="1441660228" sldId="257"/>
            <ac:spMk id="58" creationId="{FF413864-91FC-7D53-E525-FE73BF7145E7}"/>
          </ac:spMkLst>
        </pc:spChg>
        <pc:spChg chg="add mod">
          <ac:chgData name="CWil Ch" userId="d52646d7051385e0" providerId="LiveId" clId="{39AFDE27-5AD3-4B13-ADC4-C2D6FDDAB244}" dt="2023-06-18T21:09:37.656" v="1039" actId="313"/>
          <ac:spMkLst>
            <pc:docMk/>
            <pc:sldMk cId="1441660228" sldId="257"/>
            <ac:spMk id="59" creationId="{1F9F783E-133B-9338-95A3-6A96B2EA281B}"/>
          </ac:spMkLst>
        </pc:spChg>
        <pc:spChg chg="add mod">
          <ac:chgData name="CWil Ch" userId="d52646d7051385e0" providerId="LiveId" clId="{39AFDE27-5AD3-4B13-ADC4-C2D6FDDAB244}" dt="2023-06-18T20:57:42.062" v="1005" actId="207"/>
          <ac:spMkLst>
            <pc:docMk/>
            <pc:sldMk cId="1441660228" sldId="257"/>
            <ac:spMk id="60" creationId="{7794E045-7D3B-C098-EEFF-D8B54A178018}"/>
          </ac:spMkLst>
        </pc:spChg>
        <pc:spChg chg="add mod ord">
          <ac:chgData name="CWil Ch" userId="d52646d7051385e0" providerId="LiveId" clId="{39AFDE27-5AD3-4B13-ADC4-C2D6FDDAB244}" dt="2023-06-24T10:05:01.176" v="2404" actId="1076"/>
          <ac:spMkLst>
            <pc:docMk/>
            <pc:sldMk cId="1441660228" sldId="257"/>
            <ac:spMk id="61" creationId="{ED9B7B0C-E6A6-556C-EBEC-338BC98FB3CA}"/>
          </ac:spMkLst>
        </pc:spChg>
        <pc:spChg chg="del">
          <ac:chgData name="CWil Ch" userId="d52646d7051385e0" providerId="LiveId" clId="{39AFDE27-5AD3-4B13-ADC4-C2D6FDDAB244}" dt="2023-06-18T18:33:38.128" v="634" actId="478"/>
          <ac:spMkLst>
            <pc:docMk/>
            <pc:sldMk cId="1441660228" sldId="257"/>
            <ac:spMk id="95" creationId="{ED019012-4B51-BC02-F17C-8A21D250A967}"/>
          </ac:spMkLst>
        </pc:spChg>
        <pc:spChg chg="del">
          <ac:chgData name="CWil Ch" userId="d52646d7051385e0" providerId="LiveId" clId="{39AFDE27-5AD3-4B13-ADC4-C2D6FDDAB244}" dt="2023-06-18T18:33:45.204" v="635" actId="478"/>
          <ac:spMkLst>
            <pc:docMk/>
            <pc:sldMk cId="1441660228" sldId="257"/>
            <ac:spMk id="96" creationId="{C122EBBE-2604-E8F0-B853-34FCE82D3645}"/>
          </ac:spMkLst>
        </pc:spChg>
        <pc:spChg chg="del">
          <ac:chgData name="CWil Ch" userId="d52646d7051385e0" providerId="LiveId" clId="{39AFDE27-5AD3-4B13-ADC4-C2D6FDDAB244}" dt="2023-06-18T18:33:45.204" v="635" actId="478"/>
          <ac:spMkLst>
            <pc:docMk/>
            <pc:sldMk cId="1441660228" sldId="257"/>
            <ac:spMk id="97" creationId="{A784E570-D5F1-6D60-7098-8F89DA738AF2}"/>
          </ac:spMkLst>
        </pc:spChg>
        <pc:spChg chg="del">
          <ac:chgData name="CWil Ch" userId="d52646d7051385e0" providerId="LiveId" clId="{39AFDE27-5AD3-4B13-ADC4-C2D6FDDAB244}" dt="2023-06-18T18:33:38.128" v="634" actId="478"/>
          <ac:spMkLst>
            <pc:docMk/>
            <pc:sldMk cId="1441660228" sldId="257"/>
            <ac:spMk id="101" creationId="{00545FD9-EC7E-9966-DA86-19C41AA48A74}"/>
          </ac:spMkLst>
        </pc:spChg>
        <pc:spChg chg="del">
          <ac:chgData name="CWil Ch" userId="d52646d7051385e0" providerId="LiveId" clId="{39AFDE27-5AD3-4B13-ADC4-C2D6FDDAB244}" dt="2023-06-18T18:33:38.128" v="634" actId="478"/>
          <ac:spMkLst>
            <pc:docMk/>
            <pc:sldMk cId="1441660228" sldId="257"/>
            <ac:spMk id="102" creationId="{FB46A0A3-CA96-AF64-CCB3-E04DAFD1146F}"/>
          </ac:spMkLst>
        </pc:spChg>
        <pc:spChg chg="del">
          <ac:chgData name="CWil Ch" userId="d52646d7051385e0" providerId="LiveId" clId="{39AFDE27-5AD3-4B13-ADC4-C2D6FDDAB244}" dt="2023-06-18T18:33:38.128" v="634" actId="478"/>
          <ac:spMkLst>
            <pc:docMk/>
            <pc:sldMk cId="1441660228" sldId="257"/>
            <ac:spMk id="103" creationId="{4A24237F-0550-7423-1F47-F2CC37755F44}"/>
          </ac:spMkLst>
        </pc:spChg>
        <pc:spChg chg="del">
          <ac:chgData name="CWil Ch" userId="d52646d7051385e0" providerId="LiveId" clId="{39AFDE27-5AD3-4B13-ADC4-C2D6FDDAB244}" dt="2023-06-18T18:33:38.128" v="634" actId="478"/>
          <ac:spMkLst>
            <pc:docMk/>
            <pc:sldMk cId="1441660228" sldId="257"/>
            <ac:spMk id="107" creationId="{407A07E3-CC1B-FA8B-FEDA-EFA05FD462D7}"/>
          </ac:spMkLst>
        </pc:spChg>
        <pc:spChg chg="del">
          <ac:chgData name="CWil Ch" userId="d52646d7051385e0" providerId="LiveId" clId="{39AFDE27-5AD3-4B13-ADC4-C2D6FDDAB244}" dt="2023-06-18T18:33:38.128" v="634" actId="478"/>
          <ac:spMkLst>
            <pc:docMk/>
            <pc:sldMk cId="1441660228" sldId="257"/>
            <ac:spMk id="108" creationId="{58C481A3-D4D8-6978-4048-47D3394BE404}"/>
          </ac:spMkLst>
        </pc:spChg>
        <pc:spChg chg="del">
          <ac:chgData name="CWil Ch" userId="d52646d7051385e0" providerId="LiveId" clId="{39AFDE27-5AD3-4B13-ADC4-C2D6FDDAB244}" dt="2023-06-18T18:33:38.128" v="634" actId="478"/>
          <ac:spMkLst>
            <pc:docMk/>
            <pc:sldMk cId="1441660228" sldId="257"/>
            <ac:spMk id="109" creationId="{68997FB5-4674-93B5-F578-6D4E7A1321BA}"/>
          </ac:spMkLst>
        </pc:spChg>
        <pc:spChg chg="del">
          <ac:chgData name="CWil Ch" userId="d52646d7051385e0" providerId="LiveId" clId="{39AFDE27-5AD3-4B13-ADC4-C2D6FDDAB244}" dt="2023-06-18T18:34:17.147" v="638" actId="21"/>
          <ac:spMkLst>
            <pc:docMk/>
            <pc:sldMk cId="1441660228" sldId="257"/>
            <ac:spMk id="113" creationId="{7170764F-5421-0661-35FD-F4FDAE274393}"/>
          </ac:spMkLst>
        </pc:spChg>
        <pc:spChg chg="del">
          <ac:chgData name="CWil Ch" userId="d52646d7051385e0" providerId="LiveId" clId="{39AFDE27-5AD3-4B13-ADC4-C2D6FDDAB244}" dt="2023-06-18T18:33:38.128" v="634" actId="478"/>
          <ac:spMkLst>
            <pc:docMk/>
            <pc:sldMk cId="1441660228" sldId="257"/>
            <ac:spMk id="114" creationId="{E090AD8B-C341-89E1-3C3C-2C432794F781}"/>
          </ac:spMkLst>
        </pc:spChg>
        <pc:spChg chg="del">
          <ac:chgData name="CWil Ch" userId="d52646d7051385e0" providerId="LiveId" clId="{39AFDE27-5AD3-4B13-ADC4-C2D6FDDAB244}" dt="2023-06-18T18:33:38.128" v="634" actId="478"/>
          <ac:spMkLst>
            <pc:docMk/>
            <pc:sldMk cId="1441660228" sldId="257"/>
            <ac:spMk id="115" creationId="{211A103A-9127-F5EE-F199-6285D7A85AAC}"/>
          </ac:spMkLst>
        </pc:spChg>
        <pc:spChg chg="del">
          <ac:chgData name="CWil Ch" userId="d52646d7051385e0" providerId="LiveId" clId="{39AFDE27-5AD3-4B13-ADC4-C2D6FDDAB244}" dt="2023-06-18T18:34:53.204" v="640" actId="21"/>
          <ac:spMkLst>
            <pc:docMk/>
            <pc:sldMk cId="1441660228" sldId="257"/>
            <ac:spMk id="119" creationId="{48ADFF73-59A1-D8A2-F74C-E7D864E08AE6}"/>
          </ac:spMkLst>
        </pc:spChg>
        <pc:spChg chg="del">
          <ac:chgData name="CWil Ch" userId="d52646d7051385e0" providerId="LiveId" clId="{39AFDE27-5AD3-4B13-ADC4-C2D6FDDAB244}" dt="2023-06-18T18:33:38.128" v="634" actId="478"/>
          <ac:spMkLst>
            <pc:docMk/>
            <pc:sldMk cId="1441660228" sldId="257"/>
            <ac:spMk id="120" creationId="{49BF9CEB-6B7B-7A97-26B3-2169858A2D85}"/>
          </ac:spMkLst>
        </pc:spChg>
        <pc:spChg chg="del">
          <ac:chgData name="CWil Ch" userId="d52646d7051385e0" providerId="LiveId" clId="{39AFDE27-5AD3-4B13-ADC4-C2D6FDDAB244}" dt="2023-06-18T18:33:38.128" v="634" actId="478"/>
          <ac:spMkLst>
            <pc:docMk/>
            <pc:sldMk cId="1441660228" sldId="257"/>
            <ac:spMk id="121" creationId="{11D4F187-B63B-3BAE-7936-806CF1CE1793}"/>
          </ac:spMkLst>
        </pc:spChg>
        <pc:grpChg chg="del mod">
          <ac:chgData name="CWil Ch" userId="d52646d7051385e0" providerId="LiveId" clId="{39AFDE27-5AD3-4B13-ADC4-C2D6FDDAB244}" dt="2023-06-18T18:34:17.147" v="638" actId="21"/>
          <ac:grpSpMkLst>
            <pc:docMk/>
            <pc:sldMk cId="1441660228" sldId="257"/>
            <ac:grpSpMk id="28" creationId="{2958F4C6-1C7D-EBA6-4A68-8244562B33C8}"/>
          </ac:grpSpMkLst>
        </pc:grpChg>
        <pc:grpChg chg="del">
          <ac:chgData name="CWil Ch" userId="d52646d7051385e0" providerId="LiveId" clId="{39AFDE27-5AD3-4B13-ADC4-C2D6FDDAB244}" dt="2023-06-18T18:33:45.204" v="635" actId="478"/>
          <ac:grpSpMkLst>
            <pc:docMk/>
            <pc:sldMk cId="1441660228" sldId="257"/>
            <ac:grpSpMk id="98" creationId="{6EBFE8B1-E3BF-63BF-6E7E-2E596456F55E}"/>
          </ac:grpSpMkLst>
        </pc:grpChg>
        <pc:grpChg chg="del">
          <ac:chgData name="CWil Ch" userId="d52646d7051385e0" providerId="LiveId" clId="{39AFDE27-5AD3-4B13-ADC4-C2D6FDDAB244}" dt="2023-06-18T18:33:38.128" v="634" actId="478"/>
          <ac:grpSpMkLst>
            <pc:docMk/>
            <pc:sldMk cId="1441660228" sldId="257"/>
            <ac:grpSpMk id="104" creationId="{8C1FF031-BC4A-1E82-9987-4B1ACA9ACBFD}"/>
          </ac:grpSpMkLst>
        </pc:grpChg>
        <pc:grpChg chg="del">
          <ac:chgData name="CWil Ch" userId="d52646d7051385e0" providerId="LiveId" clId="{39AFDE27-5AD3-4B13-ADC4-C2D6FDDAB244}" dt="2023-06-18T18:33:38.128" v="634" actId="478"/>
          <ac:grpSpMkLst>
            <pc:docMk/>
            <pc:sldMk cId="1441660228" sldId="257"/>
            <ac:grpSpMk id="110" creationId="{DC1F8033-1E50-B336-F12E-AF81EA7E297B}"/>
          </ac:grpSpMkLst>
        </pc:grpChg>
        <pc:grpChg chg="del">
          <ac:chgData name="CWil Ch" userId="d52646d7051385e0" providerId="LiveId" clId="{39AFDE27-5AD3-4B13-ADC4-C2D6FDDAB244}" dt="2023-06-18T18:33:38.128" v="634" actId="478"/>
          <ac:grpSpMkLst>
            <pc:docMk/>
            <pc:sldMk cId="1441660228" sldId="257"/>
            <ac:grpSpMk id="116" creationId="{D125787E-D9DB-2A1F-FC3F-095E7B238644}"/>
          </ac:grpSpMkLst>
        </pc:grpChg>
        <pc:grpChg chg="del">
          <ac:chgData name="CWil Ch" userId="d52646d7051385e0" providerId="LiveId" clId="{39AFDE27-5AD3-4B13-ADC4-C2D6FDDAB244}" dt="2023-06-18T18:34:49.497" v="639" actId="21"/>
          <ac:grpSpMkLst>
            <pc:docMk/>
            <pc:sldMk cId="1441660228" sldId="257"/>
            <ac:grpSpMk id="122" creationId="{8C488450-D2B0-DA77-28AA-5DA51DDC9821}"/>
          </ac:grpSpMkLst>
        </pc:grpChg>
        <pc:picChg chg="add mod">
          <ac:chgData name="CWil Ch" userId="d52646d7051385e0" providerId="LiveId" clId="{39AFDE27-5AD3-4B13-ADC4-C2D6FDDAB244}" dt="2023-06-18T19:42:18.791" v="846" actId="1076"/>
          <ac:picMkLst>
            <pc:docMk/>
            <pc:sldMk cId="1441660228" sldId="257"/>
            <ac:picMk id="4" creationId="{7E672085-DAED-FB35-6933-3DD551E29B17}"/>
          </ac:picMkLst>
        </pc:picChg>
        <pc:picChg chg="add del mod">
          <ac:chgData name="CWil Ch" userId="d52646d7051385e0" providerId="LiveId" clId="{39AFDE27-5AD3-4B13-ADC4-C2D6FDDAB244}" dt="2023-06-18T19:40:34.184" v="812" actId="21"/>
          <ac:picMkLst>
            <pc:docMk/>
            <pc:sldMk cId="1441660228" sldId="257"/>
            <ac:picMk id="8" creationId="{F1BE3F51-4276-0029-EDB4-20A963C585E3}"/>
          </ac:picMkLst>
        </pc:picChg>
        <pc:picChg chg="add mod ord">
          <ac:chgData name="CWil Ch" userId="d52646d7051385e0" providerId="LiveId" clId="{39AFDE27-5AD3-4B13-ADC4-C2D6FDDAB244}" dt="2023-06-18T20:38:59.164" v="914" actId="166"/>
          <ac:picMkLst>
            <pc:docMk/>
            <pc:sldMk cId="1441660228" sldId="257"/>
            <ac:picMk id="12" creationId="{6ABFC97C-499B-507B-A9B6-D7400FE4E4CC}"/>
          </ac:picMkLst>
        </pc:picChg>
        <pc:picChg chg="add mod">
          <ac:chgData name="CWil Ch" userId="d52646d7051385e0" providerId="LiveId" clId="{39AFDE27-5AD3-4B13-ADC4-C2D6FDDAB244}" dt="2023-06-18T19:27:07.175" v="796" actId="1076"/>
          <ac:picMkLst>
            <pc:docMk/>
            <pc:sldMk cId="1441660228" sldId="257"/>
            <ac:picMk id="14" creationId="{B4181321-C40A-7281-DCF2-A0D7DC8B1977}"/>
          </ac:picMkLst>
        </pc:picChg>
        <pc:picChg chg="add del mod">
          <ac:chgData name="CWil Ch" userId="d52646d7051385e0" providerId="LiveId" clId="{39AFDE27-5AD3-4B13-ADC4-C2D6FDDAB244}" dt="2023-06-18T19:27:42.719" v="804" actId="21"/>
          <ac:picMkLst>
            <pc:docMk/>
            <pc:sldMk cId="1441660228" sldId="257"/>
            <ac:picMk id="16" creationId="{D7315913-B3C9-121C-EA2D-730C4D9D703D}"/>
          </ac:picMkLst>
        </pc:picChg>
        <pc:picChg chg="add del mod">
          <ac:chgData name="CWil Ch" userId="d52646d7051385e0" providerId="LiveId" clId="{39AFDE27-5AD3-4B13-ADC4-C2D6FDDAB244}" dt="2023-06-18T19:42:11.186" v="844" actId="21"/>
          <ac:picMkLst>
            <pc:docMk/>
            <pc:sldMk cId="1441660228" sldId="257"/>
            <ac:picMk id="18" creationId="{5CA0C5F8-A380-C91C-7DE8-937A0AEA0128}"/>
          </ac:picMkLst>
        </pc:picChg>
        <pc:picChg chg="add mod ord">
          <ac:chgData name="CWil Ch" userId="d52646d7051385e0" providerId="LiveId" clId="{39AFDE27-5AD3-4B13-ADC4-C2D6FDDAB244}" dt="2023-06-18T20:43:40.831" v="933" actId="1076"/>
          <ac:picMkLst>
            <pc:docMk/>
            <pc:sldMk cId="1441660228" sldId="257"/>
            <ac:picMk id="20" creationId="{479D100D-3485-0207-6887-641898120DCC}"/>
          </ac:picMkLst>
        </pc:picChg>
        <pc:picChg chg="add del mod ord">
          <ac:chgData name="CWil Ch" userId="d52646d7051385e0" providerId="LiveId" clId="{39AFDE27-5AD3-4B13-ADC4-C2D6FDDAB244}" dt="2023-06-24T10:04:44.478" v="2402" actId="166"/>
          <ac:picMkLst>
            <pc:docMk/>
            <pc:sldMk cId="1441660228" sldId="257"/>
            <ac:picMk id="22" creationId="{EDEB61F5-3281-DE26-526A-632F5D8E6C55}"/>
          </ac:picMkLst>
        </pc:picChg>
        <pc:picChg chg="add mod">
          <ac:chgData name="CWil Ch" userId="d52646d7051385e0" providerId="LiveId" clId="{39AFDE27-5AD3-4B13-ADC4-C2D6FDDAB244}" dt="2023-06-18T19:41:48.547" v="837" actId="1076"/>
          <ac:picMkLst>
            <pc:docMk/>
            <pc:sldMk cId="1441660228" sldId="257"/>
            <ac:picMk id="24" creationId="{21E25DC0-3812-D9D1-F719-594B8270E92F}"/>
          </ac:picMkLst>
        </pc:picChg>
        <pc:picChg chg="add mod ord">
          <ac:chgData name="CWil Ch" userId="d52646d7051385e0" providerId="LiveId" clId="{39AFDE27-5AD3-4B13-ADC4-C2D6FDDAB244}" dt="2023-06-18T20:39:03.889" v="915" actId="166"/>
          <ac:picMkLst>
            <pc:docMk/>
            <pc:sldMk cId="1441660228" sldId="257"/>
            <ac:picMk id="26" creationId="{E31B6FBF-129B-C76D-5FF9-A4E5910C4D8F}"/>
          </ac:picMkLst>
        </pc:picChg>
        <pc:picChg chg="add del mod ord">
          <ac:chgData name="CWil Ch" userId="d52646d7051385e0" providerId="LiveId" clId="{39AFDE27-5AD3-4B13-ADC4-C2D6FDDAB244}" dt="2023-06-18T21:00:23.187" v="1014" actId="1076"/>
          <ac:picMkLst>
            <pc:docMk/>
            <pc:sldMk cId="1441660228" sldId="257"/>
            <ac:picMk id="28" creationId="{159CFB81-E2F6-7AF5-1133-B861CF89E5B4}"/>
          </ac:picMkLst>
        </pc:picChg>
        <pc:cxnChg chg="add mod">
          <ac:chgData name="CWil Ch" userId="d52646d7051385e0" providerId="LiveId" clId="{39AFDE27-5AD3-4B13-ADC4-C2D6FDDAB244}" dt="2023-06-18T20:42:55.929" v="929" actId="14861"/>
          <ac:cxnSpMkLst>
            <pc:docMk/>
            <pc:sldMk cId="1441660228" sldId="257"/>
            <ac:cxnSpMk id="40" creationId="{E2D72B69-6D3C-EA9C-69E1-C2F7560557E8}"/>
          </ac:cxnSpMkLst>
        </pc:cxnChg>
        <pc:cxnChg chg="add del mod">
          <ac:chgData name="CWil Ch" userId="d52646d7051385e0" providerId="LiveId" clId="{39AFDE27-5AD3-4B13-ADC4-C2D6FDDAB244}" dt="2023-06-18T20:36:43.629" v="905" actId="21"/>
          <ac:cxnSpMkLst>
            <pc:docMk/>
            <pc:sldMk cId="1441660228" sldId="257"/>
            <ac:cxnSpMk id="42" creationId="{29FBEBC8-80F8-C7F6-345D-54CF820C310F}"/>
          </ac:cxnSpMkLst>
        </pc:cxnChg>
        <pc:cxnChg chg="add del mod">
          <ac:chgData name="CWil Ch" userId="d52646d7051385e0" providerId="LiveId" clId="{39AFDE27-5AD3-4B13-ADC4-C2D6FDDAB244}" dt="2023-06-18T20:38:19.737" v="910" actId="21"/>
          <ac:cxnSpMkLst>
            <pc:docMk/>
            <pc:sldMk cId="1441660228" sldId="257"/>
            <ac:cxnSpMk id="45" creationId="{3D6DEE5B-AEBD-125F-3A88-4A8B2F8D72F9}"/>
          </ac:cxnSpMkLst>
        </pc:cxnChg>
        <pc:cxnChg chg="add mod">
          <ac:chgData name="CWil Ch" userId="d52646d7051385e0" providerId="LiveId" clId="{39AFDE27-5AD3-4B13-ADC4-C2D6FDDAB244}" dt="2023-06-18T20:43:23.106" v="932" actId="14861"/>
          <ac:cxnSpMkLst>
            <pc:docMk/>
            <pc:sldMk cId="1441660228" sldId="257"/>
            <ac:cxnSpMk id="49" creationId="{B4E8C9F6-A5EC-C502-8003-E4203173E6B5}"/>
          </ac:cxnSpMkLst>
        </pc:cxnChg>
        <pc:cxnChg chg="add mod">
          <ac:chgData name="CWil Ch" userId="d52646d7051385e0" providerId="LiveId" clId="{39AFDE27-5AD3-4B13-ADC4-C2D6FDDAB244}" dt="2023-06-18T20:43:14.041" v="931" actId="14861"/>
          <ac:cxnSpMkLst>
            <pc:docMk/>
            <pc:sldMk cId="1441660228" sldId="257"/>
            <ac:cxnSpMk id="51" creationId="{ED9042E5-58DC-F984-4A4C-25E014B1291D}"/>
          </ac:cxnSpMkLst>
        </pc:cxnChg>
        <pc:cxnChg chg="add mod">
          <ac:chgData name="CWil Ch" userId="d52646d7051385e0" providerId="LiveId" clId="{39AFDE27-5AD3-4B13-ADC4-C2D6FDDAB244}" dt="2023-06-18T20:43:06.584" v="930" actId="14861"/>
          <ac:cxnSpMkLst>
            <pc:docMk/>
            <pc:sldMk cId="1441660228" sldId="257"/>
            <ac:cxnSpMk id="53" creationId="{D739B6B1-831C-550D-05F1-FA2F91BF99A1}"/>
          </ac:cxnSpMkLst>
        </pc:cxnChg>
        <pc:cxnChg chg="add mod ord">
          <ac:chgData name="CWil Ch" userId="d52646d7051385e0" providerId="LiveId" clId="{39AFDE27-5AD3-4B13-ADC4-C2D6FDDAB244}" dt="2023-06-24T10:04:32.009" v="2401" actId="166"/>
          <ac:cxnSpMkLst>
            <pc:docMk/>
            <pc:sldMk cId="1441660228" sldId="257"/>
            <ac:cxnSpMk id="55" creationId="{BE3EAFBF-440F-299B-00BF-DAD6D21B3865}"/>
          </ac:cxnSpMkLst>
        </pc:cxnChg>
      </pc:sldChg>
      <pc:sldChg chg="delSp new del mod">
        <pc:chgData name="CWil Ch" userId="d52646d7051385e0" providerId="LiveId" clId="{39AFDE27-5AD3-4B13-ADC4-C2D6FDDAB244}" dt="2023-06-18T18:32:55.728" v="632" actId="2696"/>
        <pc:sldMkLst>
          <pc:docMk/>
          <pc:sldMk cId="2638501419" sldId="257"/>
        </pc:sldMkLst>
        <pc:spChg chg="del">
          <ac:chgData name="CWil Ch" userId="d52646d7051385e0" providerId="LiveId" clId="{39AFDE27-5AD3-4B13-ADC4-C2D6FDDAB244}" dt="2023-06-18T18:32:25.653" v="630" actId="21"/>
          <ac:spMkLst>
            <pc:docMk/>
            <pc:sldMk cId="2638501419" sldId="257"/>
            <ac:spMk id="2" creationId="{EBA69DC6-CF32-726E-1305-D25A2039CAF2}"/>
          </ac:spMkLst>
        </pc:spChg>
        <pc:spChg chg="del">
          <ac:chgData name="CWil Ch" userId="d52646d7051385e0" providerId="LiveId" clId="{39AFDE27-5AD3-4B13-ADC4-C2D6FDDAB244}" dt="2023-06-18T18:32:29.465" v="631" actId="21"/>
          <ac:spMkLst>
            <pc:docMk/>
            <pc:sldMk cId="2638501419" sldId="257"/>
            <ac:spMk id="3" creationId="{348BCDCD-2AEC-794A-F81D-08C9CB9C1E45}"/>
          </ac:spMkLst>
        </pc:spChg>
      </pc:sldChg>
      <pc:sldChg chg="addSp delSp modSp add mod ord modAnim">
        <pc:chgData name="CWil Ch" userId="d52646d7051385e0" providerId="LiveId" clId="{39AFDE27-5AD3-4B13-ADC4-C2D6FDDAB244}" dt="2023-06-24T10:53:00.943" v="2572"/>
        <pc:sldMkLst>
          <pc:docMk/>
          <pc:sldMk cId="4096311796" sldId="258"/>
        </pc:sldMkLst>
        <pc:spChg chg="mod">
          <ac:chgData name="CWil Ch" userId="d52646d7051385e0" providerId="LiveId" clId="{39AFDE27-5AD3-4B13-ADC4-C2D6FDDAB244}" dt="2023-06-24T10:20:38.597" v="2502" actId="1076"/>
          <ac:spMkLst>
            <pc:docMk/>
            <pc:sldMk cId="4096311796" sldId="258"/>
            <ac:spMk id="9" creationId="{F68AFBF0-C9C6-32D2-9595-304DD2D68454}"/>
          </ac:spMkLst>
        </pc:spChg>
        <pc:spChg chg="mod">
          <ac:chgData name="CWil Ch" userId="d52646d7051385e0" providerId="LiveId" clId="{39AFDE27-5AD3-4B13-ADC4-C2D6FDDAB244}" dt="2023-06-22T00:42:21.705" v="2120" actId="14100"/>
          <ac:spMkLst>
            <pc:docMk/>
            <pc:sldMk cId="4096311796" sldId="258"/>
            <ac:spMk id="10" creationId="{F0F06480-07C3-7EB0-46AD-B5D6F913CC41}"/>
          </ac:spMkLst>
        </pc:spChg>
        <pc:spChg chg="add mod">
          <ac:chgData name="CWil Ch" userId="d52646d7051385e0" providerId="LiveId" clId="{39AFDE27-5AD3-4B13-ADC4-C2D6FDDAB244}" dt="2023-06-20T02:32:39.707" v="1878"/>
          <ac:spMkLst>
            <pc:docMk/>
            <pc:sldMk cId="4096311796" sldId="258"/>
            <ac:spMk id="11" creationId="{3ECBC32C-BCE5-0C8A-8487-A558A3DCA518}"/>
          </ac:spMkLst>
        </pc:spChg>
        <pc:spChg chg="add del mod">
          <ac:chgData name="CWil Ch" userId="d52646d7051385e0" providerId="LiveId" clId="{39AFDE27-5AD3-4B13-ADC4-C2D6FDDAB244}" dt="2023-06-21T01:40:34.148" v="1958" actId="21"/>
          <ac:spMkLst>
            <pc:docMk/>
            <pc:sldMk cId="4096311796" sldId="258"/>
            <ac:spMk id="13" creationId="{26ED28B5-F4F1-A35A-FE25-44D4D2A050B0}"/>
          </ac:spMkLst>
        </pc:spChg>
        <pc:spChg chg="add mod">
          <ac:chgData name="CWil Ch" userId="d52646d7051385e0" providerId="LiveId" clId="{39AFDE27-5AD3-4B13-ADC4-C2D6FDDAB244}" dt="2023-06-24T10:01:40.468" v="2337" actId="1038"/>
          <ac:spMkLst>
            <pc:docMk/>
            <pc:sldMk cId="4096311796" sldId="258"/>
            <ac:spMk id="14" creationId="{3B8A55D1-5B26-87F7-BFFA-C228254A3045}"/>
          </ac:spMkLst>
        </pc:spChg>
        <pc:spChg chg="add mod">
          <ac:chgData name="CWil Ch" userId="d52646d7051385e0" providerId="LiveId" clId="{39AFDE27-5AD3-4B13-ADC4-C2D6FDDAB244}" dt="2023-06-21T01:41:36.165" v="1971" actId="1076"/>
          <ac:spMkLst>
            <pc:docMk/>
            <pc:sldMk cId="4096311796" sldId="258"/>
            <ac:spMk id="18" creationId="{F8C6B86F-30B3-8E04-7160-7AE360B0B180}"/>
          </ac:spMkLst>
        </pc:spChg>
        <pc:spChg chg="add mod">
          <ac:chgData name="CWil Ch" userId="d52646d7051385e0" providerId="LiveId" clId="{39AFDE27-5AD3-4B13-ADC4-C2D6FDDAB244}" dt="2023-06-21T01:37:14.906" v="1911" actId="1076"/>
          <ac:spMkLst>
            <pc:docMk/>
            <pc:sldMk cId="4096311796" sldId="258"/>
            <ac:spMk id="25" creationId="{07E5705A-0CC3-71AE-613B-A86023EB66EC}"/>
          </ac:spMkLst>
        </pc:spChg>
        <pc:spChg chg="add mod">
          <ac:chgData name="CWil Ch" userId="d52646d7051385e0" providerId="LiveId" clId="{39AFDE27-5AD3-4B13-ADC4-C2D6FDDAB244}" dt="2023-06-24T10:01:46.648" v="2344" actId="1037"/>
          <ac:spMkLst>
            <pc:docMk/>
            <pc:sldMk cId="4096311796" sldId="258"/>
            <ac:spMk id="39" creationId="{1F89894D-7C39-0A59-1433-FD5912815F13}"/>
          </ac:spMkLst>
        </pc:spChg>
        <pc:spChg chg="add del mod">
          <ac:chgData name="CWil Ch" userId="d52646d7051385e0" providerId="LiveId" clId="{39AFDE27-5AD3-4B13-ADC4-C2D6FDDAB244}" dt="2023-06-21T01:40:57.880" v="1963" actId="21"/>
          <ac:spMkLst>
            <pc:docMk/>
            <pc:sldMk cId="4096311796" sldId="258"/>
            <ac:spMk id="42" creationId="{F418AD27-12FD-CFC0-5978-7EE4A8104607}"/>
          </ac:spMkLst>
        </pc:spChg>
        <pc:spChg chg="add del mod">
          <ac:chgData name="CWil Ch" userId="d52646d7051385e0" providerId="LiveId" clId="{39AFDE27-5AD3-4B13-ADC4-C2D6FDDAB244}" dt="2023-06-21T01:47:38.030" v="2008" actId="21"/>
          <ac:spMkLst>
            <pc:docMk/>
            <pc:sldMk cId="4096311796" sldId="258"/>
            <ac:spMk id="43" creationId="{265063C0-4A8B-4757-5E34-233CAFAF1255}"/>
          </ac:spMkLst>
        </pc:spChg>
        <pc:spChg chg="add mod">
          <ac:chgData name="CWil Ch" userId="d52646d7051385e0" providerId="LiveId" clId="{39AFDE27-5AD3-4B13-ADC4-C2D6FDDAB244}" dt="2023-06-21T01:47:29.511" v="2007" actId="207"/>
          <ac:spMkLst>
            <pc:docMk/>
            <pc:sldMk cId="4096311796" sldId="258"/>
            <ac:spMk id="45" creationId="{59F70766-A028-7B03-A916-5D723AD77A60}"/>
          </ac:spMkLst>
        </pc:spChg>
        <pc:spChg chg="add del mod">
          <ac:chgData name="CWil Ch" userId="d52646d7051385e0" providerId="LiveId" clId="{39AFDE27-5AD3-4B13-ADC4-C2D6FDDAB244}" dt="2023-06-21T01:48:45.652" v="2018" actId="21"/>
          <ac:spMkLst>
            <pc:docMk/>
            <pc:sldMk cId="4096311796" sldId="258"/>
            <ac:spMk id="46" creationId="{390D4279-4D0A-52EE-C8AB-538162836AD2}"/>
          </ac:spMkLst>
        </pc:spChg>
        <pc:spChg chg="add mod">
          <ac:chgData name="CWil Ch" userId="d52646d7051385e0" providerId="LiveId" clId="{39AFDE27-5AD3-4B13-ADC4-C2D6FDDAB244}" dt="2023-06-21T01:47:15.121" v="2006" actId="207"/>
          <ac:spMkLst>
            <pc:docMk/>
            <pc:sldMk cId="4096311796" sldId="258"/>
            <ac:spMk id="47" creationId="{00F9B21C-BDA3-3DC4-555A-0C0657A44C19}"/>
          </ac:spMkLst>
        </pc:spChg>
        <pc:picChg chg="add mod">
          <ac:chgData name="CWil Ch" userId="d52646d7051385e0" providerId="LiveId" clId="{39AFDE27-5AD3-4B13-ADC4-C2D6FDDAB244}" dt="2023-06-24T10:01:16.480" v="2328" actId="1037"/>
          <ac:picMkLst>
            <pc:docMk/>
            <pc:sldMk cId="4096311796" sldId="258"/>
            <ac:picMk id="3" creationId="{93273587-4368-B7BC-0C66-CBBA0CF9F50A}"/>
          </ac:picMkLst>
        </pc:picChg>
        <pc:picChg chg="add del mod ord">
          <ac:chgData name="CWil Ch" userId="d52646d7051385e0" providerId="LiveId" clId="{39AFDE27-5AD3-4B13-ADC4-C2D6FDDAB244}" dt="2023-06-24T10:01:04.132" v="2318" actId="1037"/>
          <ac:picMkLst>
            <pc:docMk/>
            <pc:sldMk cId="4096311796" sldId="258"/>
            <ac:picMk id="4" creationId="{2D284B89-BE1F-597E-C1DA-8E05B583BC88}"/>
          </ac:picMkLst>
        </pc:picChg>
        <pc:picChg chg="add mod ord">
          <ac:chgData name="CWil Ch" userId="d52646d7051385e0" providerId="LiveId" clId="{39AFDE27-5AD3-4B13-ADC4-C2D6FDDAB244}" dt="2023-06-21T01:39:22.744" v="1944" actId="166"/>
          <ac:picMkLst>
            <pc:docMk/>
            <pc:sldMk cId="4096311796" sldId="258"/>
            <ac:picMk id="6" creationId="{60CEF9CA-DEA9-4699-0220-C244FE215691}"/>
          </ac:picMkLst>
        </pc:picChg>
        <pc:picChg chg="add mod ord">
          <ac:chgData name="CWil Ch" userId="d52646d7051385e0" providerId="LiveId" clId="{39AFDE27-5AD3-4B13-ADC4-C2D6FDDAB244}" dt="2023-06-24T10:36:02.967" v="2557" actId="1076"/>
          <ac:picMkLst>
            <pc:docMk/>
            <pc:sldMk cId="4096311796" sldId="258"/>
            <ac:picMk id="17" creationId="{3E34887E-6EC3-E77E-D2C7-0D185AF07331}"/>
          </ac:picMkLst>
        </pc:picChg>
        <pc:picChg chg="add mod">
          <ac:chgData name="CWil Ch" userId="d52646d7051385e0" providerId="LiveId" clId="{39AFDE27-5AD3-4B13-ADC4-C2D6FDDAB244}" dt="2023-06-21T01:41:10.493" v="1967" actId="1076"/>
          <ac:picMkLst>
            <pc:docMk/>
            <pc:sldMk cId="4096311796" sldId="258"/>
            <ac:picMk id="19" creationId="{BF94E01D-58AD-C962-5A0E-204CE586A258}"/>
          </ac:picMkLst>
        </pc:picChg>
        <pc:picChg chg="add mod">
          <ac:chgData name="CWil Ch" userId="d52646d7051385e0" providerId="LiveId" clId="{39AFDE27-5AD3-4B13-ADC4-C2D6FDDAB244}" dt="2023-06-21T01:41:44.730" v="1972" actId="1076"/>
          <ac:picMkLst>
            <pc:docMk/>
            <pc:sldMk cId="4096311796" sldId="258"/>
            <ac:picMk id="20" creationId="{30F82809-A42E-71AA-1A44-AD2041967981}"/>
          </ac:picMkLst>
        </pc:picChg>
        <pc:picChg chg="add mod">
          <ac:chgData name="CWil Ch" userId="d52646d7051385e0" providerId="LiveId" clId="{39AFDE27-5AD3-4B13-ADC4-C2D6FDDAB244}" dt="2023-06-21T01:39:01.432" v="1939" actId="1076"/>
          <ac:picMkLst>
            <pc:docMk/>
            <pc:sldMk cId="4096311796" sldId="258"/>
            <ac:picMk id="21" creationId="{1FDB0B4A-D40D-140F-CD25-35895BB239B5}"/>
          </ac:picMkLst>
        </pc:picChg>
        <pc:picChg chg="add mod">
          <ac:chgData name="CWil Ch" userId="d52646d7051385e0" providerId="LiveId" clId="{39AFDE27-5AD3-4B13-ADC4-C2D6FDDAB244}" dt="2023-06-21T01:39:08.774" v="1940" actId="1076"/>
          <ac:picMkLst>
            <pc:docMk/>
            <pc:sldMk cId="4096311796" sldId="258"/>
            <ac:picMk id="22" creationId="{0A4D82CA-2D42-03E8-CA76-F6980F7BE813}"/>
          </ac:picMkLst>
        </pc:picChg>
        <pc:picChg chg="add mod">
          <ac:chgData name="CWil Ch" userId="d52646d7051385e0" providerId="LiveId" clId="{39AFDE27-5AD3-4B13-ADC4-C2D6FDDAB244}" dt="2023-06-21T01:38:55.745" v="1937" actId="1076"/>
          <ac:picMkLst>
            <pc:docMk/>
            <pc:sldMk cId="4096311796" sldId="258"/>
            <ac:picMk id="23" creationId="{B0B82E00-2D50-762A-F3FD-EF45EAB2091F}"/>
          </ac:picMkLst>
        </pc:picChg>
        <pc:picChg chg="add mod">
          <ac:chgData name="CWil Ch" userId="d52646d7051385e0" providerId="LiveId" clId="{39AFDE27-5AD3-4B13-ADC4-C2D6FDDAB244}" dt="2023-06-21T01:38:51.906" v="1935" actId="1076"/>
          <ac:picMkLst>
            <pc:docMk/>
            <pc:sldMk cId="4096311796" sldId="258"/>
            <ac:picMk id="24" creationId="{EB0B324C-5EB2-B5B9-8F05-61EDFC79BFF1}"/>
          </ac:picMkLst>
        </pc:picChg>
        <pc:picChg chg="add mod ord">
          <ac:chgData name="CWil Ch" userId="d52646d7051385e0" providerId="LiveId" clId="{39AFDE27-5AD3-4B13-ADC4-C2D6FDDAB244}" dt="2023-06-21T01:50:38.695" v="2038" actId="166"/>
          <ac:picMkLst>
            <pc:docMk/>
            <pc:sldMk cId="4096311796" sldId="258"/>
            <ac:picMk id="27" creationId="{BCC9A836-816F-29DF-8045-DF0803C9C2CA}"/>
          </ac:picMkLst>
        </pc:picChg>
        <pc:picChg chg="add mod">
          <ac:chgData name="CWil Ch" userId="d52646d7051385e0" providerId="LiveId" clId="{39AFDE27-5AD3-4B13-ADC4-C2D6FDDAB244}" dt="2023-06-21T01:38:45.538" v="1933" actId="1076"/>
          <ac:picMkLst>
            <pc:docMk/>
            <pc:sldMk cId="4096311796" sldId="258"/>
            <ac:picMk id="28" creationId="{3C7E3700-BE51-80D1-E640-B7C24B10905D}"/>
          </ac:picMkLst>
        </pc:picChg>
        <pc:picChg chg="add mod ord">
          <ac:chgData name="CWil Ch" userId="d52646d7051385e0" providerId="LiveId" clId="{39AFDE27-5AD3-4B13-ADC4-C2D6FDDAB244}" dt="2023-06-24T10:37:18.923" v="2562" actId="166"/>
          <ac:picMkLst>
            <pc:docMk/>
            <pc:sldMk cId="4096311796" sldId="258"/>
            <ac:picMk id="30" creationId="{64F071A5-609D-5C2B-CC7B-B7A54C750750}"/>
          </ac:picMkLst>
        </pc:picChg>
        <pc:picChg chg="add mod">
          <ac:chgData name="CWil Ch" userId="d52646d7051385e0" providerId="LiveId" clId="{39AFDE27-5AD3-4B13-ADC4-C2D6FDDAB244}" dt="2023-06-21T01:39:19.595" v="1943" actId="1076"/>
          <ac:picMkLst>
            <pc:docMk/>
            <pc:sldMk cId="4096311796" sldId="258"/>
            <ac:picMk id="31" creationId="{446315B1-1E3C-4AC5-DDF6-6F14DAADB410}"/>
          </ac:picMkLst>
        </pc:picChg>
        <pc:picChg chg="add mod">
          <ac:chgData name="CWil Ch" userId="d52646d7051385e0" providerId="LiveId" clId="{39AFDE27-5AD3-4B13-ADC4-C2D6FDDAB244}" dt="2023-06-21T01:40:13.934" v="1954" actId="1076"/>
          <ac:picMkLst>
            <pc:docMk/>
            <pc:sldMk cId="4096311796" sldId="258"/>
            <ac:picMk id="32" creationId="{70FF2EFE-C7B3-34DE-183F-4D95F6B7ED19}"/>
          </ac:picMkLst>
        </pc:picChg>
        <pc:picChg chg="add mod ord">
          <ac:chgData name="CWil Ch" userId="d52646d7051385e0" providerId="LiveId" clId="{39AFDE27-5AD3-4B13-ADC4-C2D6FDDAB244}" dt="2023-06-21T01:52:18.923" v="2050" actId="166"/>
          <ac:picMkLst>
            <pc:docMk/>
            <pc:sldMk cId="4096311796" sldId="258"/>
            <ac:picMk id="33" creationId="{F5DB255C-5FC0-7A6F-5FD1-162B971440E9}"/>
          </ac:picMkLst>
        </pc:picChg>
        <pc:picChg chg="add mod ord">
          <ac:chgData name="CWil Ch" userId="d52646d7051385e0" providerId="LiveId" clId="{39AFDE27-5AD3-4B13-ADC4-C2D6FDDAB244}" dt="2023-06-24T10:01:07.052" v="2320" actId="1037"/>
          <ac:picMkLst>
            <pc:docMk/>
            <pc:sldMk cId="4096311796" sldId="258"/>
            <ac:picMk id="38" creationId="{E1FC5C06-4835-7955-A774-E599E52690DC}"/>
          </ac:picMkLst>
        </pc:picChg>
        <pc:picChg chg="add del mod">
          <ac:chgData name="CWil Ch" userId="d52646d7051385e0" providerId="LiveId" clId="{39AFDE27-5AD3-4B13-ADC4-C2D6FDDAB244}" dt="2023-06-21T01:44:22.853" v="1990"/>
          <ac:picMkLst>
            <pc:docMk/>
            <pc:sldMk cId="4096311796" sldId="258"/>
            <ac:picMk id="44" creationId="{8E8C5FCF-6F82-B45B-4911-F1246F1D1F9E}"/>
          </ac:picMkLst>
        </pc:picChg>
        <pc:picChg chg="add mod">
          <ac:chgData name="CWil Ch" userId="d52646d7051385e0" providerId="LiveId" clId="{39AFDE27-5AD3-4B13-ADC4-C2D6FDDAB244}" dt="2023-06-21T03:00:09.303" v="2057" actId="1076"/>
          <ac:picMkLst>
            <pc:docMk/>
            <pc:sldMk cId="4096311796" sldId="258"/>
            <ac:picMk id="64" creationId="{DD9A0027-7A34-40C4-B393-C637A53A68EE}"/>
          </ac:picMkLst>
        </pc:picChg>
        <pc:picChg chg="add mod">
          <ac:chgData name="CWil Ch" userId="d52646d7051385e0" providerId="LiveId" clId="{39AFDE27-5AD3-4B13-ADC4-C2D6FDDAB244}" dt="2023-06-21T03:00:09.303" v="2057" actId="1076"/>
          <ac:picMkLst>
            <pc:docMk/>
            <pc:sldMk cId="4096311796" sldId="258"/>
            <ac:picMk id="65" creationId="{53954023-8FF7-3ED5-6D92-C528E47F4E82}"/>
          </ac:picMkLst>
        </pc:picChg>
        <pc:picChg chg="add mod ord">
          <ac:chgData name="CWil Ch" userId="d52646d7051385e0" providerId="LiveId" clId="{39AFDE27-5AD3-4B13-ADC4-C2D6FDDAB244}" dt="2023-06-21T03:00:51.082" v="2063" actId="166"/>
          <ac:picMkLst>
            <pc:docMk/>
            <pc:sldMk cId="4096311796" sldId="258"/>
            <ac:picMk id="66" creationId="{A865AD78-9FC9-E002-42DD-DDD86F72C428}"/>
          </ac:picMkLst>
        </pc:picChg>
        <pc:picChg chg="add mod">
          <ac:chgData name="CWil Ch" userId="d52646d7051385e0" providerId="LiveId" clId="{39AFDE27-5AD3-4B13-ADC4-C2D6FDDAB244}" dt="2023-06-21T03:00:36.325" v="2062" actId="1076"/>
          <ac:picMkLst>
            <pc:docMk/>
            <pc:sldMk cId="4096311796" sldId="258"/>
            <ac:picMk id="67" creationId="{66205810-7B78-D7C6-F583-7F09DAEDA79A}"/>
          </ac:picMkLst>
        </pc:picChg>
        <pc:cxnChg chg="add mod">
          <ac:chgData name="CWil Ch" userId="d52646d7051385e0" providerId="LiveId" clId="{39AFDE27-5AD3-4B13-ADC4-C2D6FDDAB244}" dt="2023-06-21T01:50:21.073" v="2034" actId="14100"/>
          <ac:cxnSpMkLst>
            <pc:docMk/>
            <pc:sldMk cId="4096311796" sldId="258"/>
            <ac:cxnSpMk id="2" creationId="{43586B80-FDDD-CA6B-846E-1D11611C74C4}"/>
          </ac:cxnSpMkLst>
        </pc:cxnChg>
        <pc:cxnChg chg="add mod">
          <ac:chgData name="CWil Ch" userId="d52646d7051385e0" providerId="LiveId" clId="{39AFDE27-5AD3-4B13-ADC4-C2D6FDDAB244}" dt="2023-06-21T01:50:49.717" v="2040" actId="14100"/>
          <ac:cxnSpMkLst>
            <pc:docMk/>
            <pc:sldMk cId="4096311796" sldId="258"/>
            <ac:cxnSpMk id="8" creationId="{3884EA24-97A4-7DC3-E039-D3BAE48A9952}"/>
          </ac:cxnSpMkLst>
        </pc:cxnChg>
        <pc:cxnChg chg="add mod ord">
          <ac:chgData name="CWil Ch" userId="d52646d7051385e0" providerId="LiveId" clId="{39AFDE27-5AD3-4B13-ADC4-C2D6FDDAB244}" dt="2023-06-24T10:35:58.266" v="2556" actId="1076"/>
          <ac:cxnSpMkLst>
            <pc:docMk/>
            <pc:sldMk cId="4096311796" sldId="258"/>
            <ac:cxnSpMk id="12" creationId="{F78738B3-2CCC-31FD-A2A0-1DA9D9CD7520}"/>
          </ac:cxnSpMkLst>
        </pc:cxnChg>
        <pc:cxnChg chg="add mod">
          <ac:chgData name="CWil Ch" userId="d52646d7051385e0" providerId="LiveId" clId="{39AFDE27-5AD3-4B13-ADC4-C2D6FDDAB244}" dt="2023-06-24T10:02:24.240" v="2374" actId="1037"/>
          <ac:cxnSpMkLst>
            <pc:docMk/>
            <pc:sldMk cId="4096311796" sldId="258"/>
            <ac:cxnSpMk id="15" creationId="{1ABB57FE-8B35-966F-0B67-673E9BDC0E52}"/>
          </ac:cxnSpMkLst>
        </pc:cxnChg>
        <pc:cxnChg chg="add mod">
          <ac:chgData name="CWil Ch" userId="d52646d7051385e0" providerId="LiveId" clId="{39AFDE27-5AD3-4B13-ADC4-C2D6FDDAB244}" dt="2023-06-24T10:02:36.906" v="2393" actId="1037"/>
          <ac:cxnSpMkLst>
            <pc:docMk/>
            <pc:sldMk cId="4096311796" sldId="258"/>
            <ac:cxnSpMk id="16" creationId="{65C98332-EF8D-7FDE-4D32-5D6AA75DFB76}"/>
          </ac:cxnSpMkLst>
        </pc:cxnChg>
        <pc:cxnChg chg="add mod ord">
          <ac:chgData name="CWil Ch" userId="d52646d7051385e0" providerId="LiveId" clId="{39AFDE27-5AD3-4B13-ADC4-C2D6FDDAB244}" dt="2023-06-21T01:52:28.598" v="2051" actId="167"/>
          <ac:cxnSpMkLst>
            <pc:docMk/>
            <pc:sldMk cId="4096311796" sldId="258"/>
            <ac:cxnSpMk id="26" creationId="{AAF70A93-27C9-E6DC-E273-925C0B2B3E4B}"/>
          </ac:cxnSpMkLst>
        </pc:cxnChg>
        <pc:cxnChg chg="add mod">
          <ac:chgData name="CWil Ch" userId="d52646d7051385e0" providerId="LiveId" clId="{39AFDE27-5AD3-4B13-ADC4-C2D6FDDAB244}" dt="2023-06-21T01:48:15.605" v="2014" actId="14100"/>
          <ac:cxnSpMkLst>
            <pc:docMk/>
            <pc:sldMk cId="4096311796" sldId="258"/>
            <ac:cxnSpMk id="29" creationId="{DE231129-7B0B-8DD1-9C12-2DCE7976CA54}"/>
          </ac:cxnSpMkLst>
        </pc:cxnChg>
        <pc:cxnChg chg="add mod">
          <ac:chgData name="CWil Ch" userId="d52646d7051385e0" providerId="LiveId" clId="{39AFDE27-5AD3-4B13-ADC4-C2D6FDDAB244}" dt="2023-06-21T01:50:35.129" v="2037" actId="14100"/>
          <ac:cxnSpMkLst>
            <pc:docMk/>
            <pc:sldMk cId="4096311796" sldId="258"/>
            <ac:cxnSpMk id="55" creationId="{83730D13-1F07-C561-591F-A4928A62725B}"/>
          </ac:cxnSpMkLst>
        </pc:cxnChg>
        <pc:cxnChg chg="add mod">
          <ac:chgData name="CWil Ch" userId="d52646d7051385e0" providerId="LiveId" clId="{39AFDE27-5AD3-4B13-ADC4-C2D6FDDAB244}" dt="2023-06-21T01:52:16.229" v="2049" actId="14100"/>
          <ac:cxnSpMkLst>
            <pc:docMk/>
            <pc:sldMk cId="4096311796" sldId="258"/>
            <ac:cxnSpMk id="61" creationId="{DF18B2A0-D3A7-D8F8-F237-CD5E67CCF70D}"/>
          </ac:cxnSpMkLst>
        </pc:cxnChg>
      </pc:sldChg>
      <pc:sldChg chg="addSp delSp modSp add mod ord delAnim modAnim">
        <pc:chgData name="CWil Ch" userId="d52646d7051385e0" providerId="LiveId" clId="{39AFDE27-5AD3-4B13-ADC4-C2D6FDDAB244}" dt="2023-06-24T10:19:13.006" v="2490" actId="1076"/>
        <pc:sldMkLst>
          <pc:docMk/>
          <pc:sldMk cId="1256753558" sldId="259"/>
        </pc:sldMkLst>
        <pc:spChg chg="mod">
          <ac:chgData name="CWil Ch" userId="d52646d7051385e0" providerId="LiveId" clId="{39AFDE27-5AD3-4B13-ADC4-C2D6FDDAB244}" dt="2023-06-24T10:16:13.820" v="2452"/>
          <ac:spMkLst>
            <pc:docMk/>
            <pc:sldMk cId="1256753558" sldId="259"/>
            <ac:spMk id="2" creationId="{61FBD32F-5EC4-14B4-D5C7-5325B67923F3}"/>
          </ac:spMkLst>
        </pc:spChg>
        <pc:spChg chg="mod">
          <ac:chgData name="CWil Ch" userId="d52646d7051385e0" providerId="LiveId" clId="{39AFDE27-5AD3-4B13-ADC4-C2D6FDDAB244}" dt="2023-06-24T10:19:13.006" v="2490" actId="1076"/>
          <ac:spMkLst>
            <pc:docMk/>
            <pc:sldMk cId="1256753558" sldId="259"/>
            <ac:spMk id="9" creationId="{F68AFBF0-C9C6-32D2-9595-304DD2D68454}"/>
          </ac:spMkLst>
        </pc:spChg>
        <pc:spChg chg="mod">
          <ac:chgData name="CWil Ch" userId="d52646d7051385e0" providerId="LiveId" clId="{39AFDE27-5AD3-4B13-ADC4-C2D6FDDAB244}" dt="2023-06-20T01:02:16.460" v="1804" actId="20577"/>
          <ac:spMkLst>
            <pc:docMk/>
            <pc:sldMk cId="1256753558" sldId="259"/>
            <ac:spMk id="10" creationId="{F0F06480-07C3-7EB0-46AD-B5D6F913CC41}"/>
          </ac:spMkLst>
        </pc:spChg>
        <pc:spChg chg="add del mod">
          <ac:chgData name="CWil Ch" userId="d52646d7051385e0" providerId="LiveId" clId="{39AFDE27-5AD3-4B13-ADC4-C2D6FDDAB244}" dt="2023-06-20T00:59:19.767" v="1779" actId="478"/>
          <ac:spMkLst>
            <pc:docMk/>
            <pc:sldMk cId="1256753558" sldId="259"/>
            <ac:spMk id="16" creationId="{B718F4A4-BA7E-CFEB-4E0B-3C4A2FD78A26}"/>
          </ac:spMkLst>
        </pc:spChg>
        <pc:spChg chg="add del mod">
          <ac:chgData name="CWil Ch" userId="d52646d7051385e0" providerId="LiveId" clId="{39AFDE27-5AD3-4B13-ADC4-C2D6FDDAB244}" dt="2023-06-20T00:59:24.384" v="1782" actId="478"/>
          <ac:spMkLst>
            <pc:docMk/>
            <pc:sldMk cId="1256753558" sldId="259"/>
            <ac:spMk id="17" creationId="{6AE9A8DC-2BA1-282D-805B-17F6F530829C}"/>
          </ac:spMkLst>
        </pc:spChg>
        <pc:spChg chg="add del mod">
          <ac:chgData name="CWil Ch" userId="d52646d7051385e0" providerId="LiveId" clId="{39AFDE27-5AD3-4B13-ADC4-C2D6FDDAB244}" dt="2023-06-20T00:59:25.513" v="1783" actId="478"/>
          <ac:spMkLst>
            <pc:docMk/>
            <pc:sldMk cId="1256753558" sldId="259"/>
            <ac:spMk id="18" creationId="{37FA759B-FEA7-391C-20EE-6A996D2E1A4F}"/>
          </ac:spMkLst>
        </pc:spChg>
        <pc:spChg chg="add del mod">
          <ac:chgData name="CWil Ch" userId="d52646d7051385e0" providerId="LiveId" clId="{39AFDE27-5AD3-4B13-ADC4-C2D6FDDAB244}" dt="2023-06-20T00:59:19.767" v="1779" actId="478"/>
          <ac:spMkLst>
            <pc:docMk/>
            <pc:sldMk cId="1256753558" sldId="259"/>
            <ac:spMk id="19" creationId="{DCC712AB-3A7C-A31E-60FA-9E86C33E4E04}"/>
          </ac:spMkLst>
        </pc:spChg>
        <pc:spChg chg="del">
          <ac:chgData name="CWil Ch" userId="d52646d7051385e0" providerId="LiveId" clId="{39AFDE27-5AD3-4B13-ADC4-C2D6FDDAB244}" dt="2023-06-18T21:08:06.193" v="1029" actId="21"/>
          <ac:spMkLst>
            <pc:docMk/>
            <pc:sldMk cId="1256753558" sldId="259"/>
            <ac:spMk id="35" creationId="{1BCADC47-4728-2F7D-1E6A-79FB0ADB4922}"/>
          </ac:spMkLst>
        </pc:spChg>
        <pc:spChg chg="del">
          <ac:chgData name="CWil Ch" userId="d52646d7051385e0" providerId="LiveId" clId="{39AFDE27-5AD3-4B13-ADC4-C2D6FDDAB244}" dt="2023-06-18T21:07:45.948" v="1025" actId="21"/>
          <ac:spMkLst>
            <pc:docMk/>
            <pc:sldMk cId="1256753558" sldId="259"/>
            <ac:spMk id="36" creationId="{A1B09E73-1849-DC82-03C1-0442B6CF091E}"/>
          </ac:spMkLst>
        </pc:spChg>
        <pc:spChg chg="del">
          <ac:chgData name="CWil Ch" userId="d52646d7051385e0" providerId="LiveId" clId="{39AFDE27-5AD3-4B13-ADC4-C2D6FDDAB244}" dt="2023-06-18T21:07:59.355" v="1027" actId="21"/>
          <ac:spMkLst>
            <pc:docMk/>
            <pc:sldMk cId="1256753558" sldId="259"/>
            <ac:spMk id="37" creationId="{558AF4CF-27D6-FE7D-EF89-53FC5F04CDDC}"/>
          </ac:spMkLst>
        </pc:spChg>
        <pc:spChg chg="del mod">
          <ac:chgData name="CWil Ch" userId="d52646d7051385e0" providerId="LiveId" clId="{39AFDE27-5AD3-4B13-ADC4-C2D6FDDAB244}" dt="2023-06-18T21:09:01.509" v="1037" actId="21"/>
          <ac:spMkLst>
            <pc:docMk/>
            <pc:sldMk cId="1256753558" sldId="259"/>
            <ac:spMk id="57" creationId="{6E0621F6-F275-9476-A1F1-32392C59D965}"/>
          </ac:spMkLst>
        </pc:spChg>
        <pc:spChg chg="del">
          <ac:chgData name="CWil Ch" userId="d52646d7051385e0" providerId="LiveId" clId="{39AFDE27-5AD3-4B13-ADC4-C2D6FDDAB244}" dt="2023-06-18T21:09:32.612" v="1038" actId="21"/>
          <ac:spMkLst>
            <pc:docMk/>
            <pc:sldMk cId="1256753558" sldId="259"/>
            <ac:spMk id="59" creationId="{1F9F783E-133B-9338-95A3-6A96B2EA281B}"/>
          </ac:spMkLst>
        </pc:spChg>
        <pc:spChg chg="del mod">
          <ac:chgData name="CWil Ch" userId="d52646d7051385e0" providerId="LiveId" clId="{39AFDE27-5AD3-4B13-ADC4-C2D6FDDAB244}" dt="2023-06-20T00:59:19.767" v="1779" actId="478"/>
          <ac:spMkLst>
            <pc:docMk/>
            <pc:sldMk cId="1256753558" sldId="259"/>
            <ac:spMk id="60" creationId="{7794E045-7D3B-C098-EEFF-D8B54A178018}"/>
          </ac:spMkLst>
        </pc:spChg>
        <pc:spChg chg="del">
          <ac:chgData name="CWil Ch" userId="d52646d7051385e0" providerId="LiveId" clId="{39AFDE27-5AD3-4B13-ADC4-C2D6FDDAB244}" dt="2023-06-18T21:07:38.248" v="1022" actId="21"/>
          <ac:spMkLst>
            <pc:docMk/>
            <pc:sldMk cId="1256753558" sldId="259"/>
            <ac:spMk id="61" creationId="{ED9B7B0C-E6A6-556C-EBEC-338BC98FB3CA}"/>
          </ac:spMkLst>
        </pc:spChg>
        <pc:graphicFrameChg chg="add mod modGraphic">
          <ac:chgData name="CWil Ch" userId="d52646d7051385e0" providerId="LiveId" clId="{39AFDE27-5AD3-4B13-ADC4-C2D6FDDAB244}" dt="2023-06-20T00:59:52.802" v="1785" actId="1076"/>
          <ac:graphicFrameMkLst>
            <pc:docMk/>
            <pc:sldMk cId="1256753558" sldId="259"/>
            <ac:graphicFrameMk id="21" creationId="{0D0B1CE3-145D-74A1-95E4-10DD4CFBC70C}"/>
          </ac:graphicFrameMkLst>
        </pc:graphicFrameChg>
        <pc:picChg chg="del">
          <ac:chgData name="CWil Ch" userId="d52646d7051385e0" providerId="LiveId" clId="{39AFDE27-5AD3-4B13-ADC4-C2D6FDDAB244}" dt="2023-06-18T21:08:03.230" v="1028" actId="21"/>
          <ac:picMkLst>
            <pc:docMk/>
            <pc:sldMk cId="1256753558" sldId="259"/>
            <ac:picMk id="4" creationId="{7E672085-DAED-FB35-6933-3DD551E29B17}"/>
          </ac:picMkLst>
        </pc:picChg>
        <pc:picChg chg="del mod">
          <ac:chgData name="CWil Ch" userId="d52646d7051385e0" providerId="LiveId" clId="{39AFDE27-5AD3-4B13-ADC4-C2D6FDDAB244}" dt="2023-06-20T00:59:19.767" v="1779" actId="478"/>
          <ac:picMkLst>
            <pc:docMk/>
            <pc:sldMk cId="1256753558" sldId="259"/>
            <ac:picMk id="12" creationId="{6ABFC97C-499B-507B-A9B6-D7400FE4E4CC}"/>
          </ac:picMkLst>
        </pc:picChg>
        <pc:picChg chg="del mod ord">
          <ac:chgData name="CWil Ch" userId="d52646d7051385e0" providerId="LiveId" clId="{39AFDE27-5AD3-4B13-ADC4-C2D6FDDAB244}" dt="2023-06-20T00:59:19.767" v="1779" actId="478"/>
          <ac:picMkLst>
            <pc:docMk/>
            <pc:sldMk cId="1256753558" sldId="259"/>
            <ac:picMk id="14" creationId="{B4181321-C40A-7281-DCF2-A0D7DC8B1977}"/>
          </ac:picMkLst>
        </pc:picChg>
        <pc:picChg chg="del mod">
          <ac:chgData name="CWil Ch" userId="d52646d7051385e0" providerId="LiveId" clId="{39AFDE27-5AD3-4B13-ADC4-C2D6FDDAB244}" dt="2023-06-20T00:59:19.767" v="1779" actId="478"/>
          <ac:picMkLst>
            <pc:docMk/>
            <pc:sldMk cId="1256753558" sldId="259"/>
            <ac:picMk id="20" creationId="{479D100D-3485-0207-6887-641898120DCC}"/>
          </ac:picMkLst>
        </pc:picChg>
        <pc:picChg chg="del">
          <ac:chgData name="CWil Ch" userId="d52646d7051385e0" providerId="LiveId" clId="{39AFDE27-5AD3-4B13-ADC4-C2D6FDDAB244}" dt="2023-06-18T21:07:41.226" v="1023" actId="21"/>
          <ac:picMkLst>
            <pc:docMk/>
            <pc:sldMk cId="1256753558" sldId="259"/>
            <ac:picMk id="22" creationId="{EDEB61F5-3281-DE26-526A-632F5D8E6C55}"/>
          </ac:picMkLst>
        </pc:picChg>
        <pc:picChg chg="del mod ord">
          <ac:chgData name="CWil Ch" userId="d52646d7051385e0" providerId="LiveId" clId="{39AFDE27-5AD3-4B13-ADC4-C2D6FDDAB244}" dt="2023-06-20T00:58:46.182" v="1778" actId="21"/>
          <ac:picMkLst>
            <pc:docMk/>
            <pc:sldMk cId="1256753558" sldId="259"/>
            <ac:picMk id="24" creationId="{21E25DC0-3812-D9D1-F719-594B8270E92F}"/>
          </ac:picMkLst>
        </pc:picChg>
        <pc:picChg chg="del mod">
          <ac:chgData name="CWil Ch" userId="d52646d7051385e0" providerId="LiveId" clId="{39AFDE27-5AD3-4B13-ADC4-C2D6FDDAB244}" dt="2023-06-20T00:59:21.816" v="1780" actId="478"/>
          <ac:picMkLst>
            <pc:docMk/>
            <pc:sldMk cId="1256753558" sldId="259"/>
            <ac:picMk id="26" creationId="{E31B6FBF-129B-C76D-5FF9-A4E5910C4D8F}"/>
          </ac:picMkLst>
        </pc:picChg>
        <pc:picChg chg="del mod">
          <ac:chgData name="CWil Ch" userId="d52646d7051385e0" providerId="LiveId" clId="{39AFDE27-5AD3-4B13-ADC4-C2D6FDDAB244}" dt="2023-06-18T21:07:55.707" v="1026" actId="21"/>
          <ac:picMkLst>
            <pc:docMk/>
            <pc:sldMk cId="1256753558" sldId="259"/>
            <ac:picMk id="28" creationId="{159CFB81-E2F6-7AF5-1133-B861CF89E5B4}"/>
          </ac:picMkLst>
        </pc:picChg>
        <pc:cxnChg chg="del mod">
          <ac:chgData name="CWil Ch" userId="d52646d7051385e0" providerId="LiveId" clId="{39AFDE27-5AD3-4B13-ADC4-C2D6FDDAB244}" dt="2023-06-20T00:59:19.767" v="1779" actId="478"/>
          <ac:cxnSpMkLst>
            <pc:docMk/>
            <pc:sldMk cId="1256753558" sldId="259"/>
            <ac:cxnSpMk id="40" creationId="{E2D72B69-6D3C-EA9C-69E1-C2F7560557E8}"/>
          </ac:cxnSpMkLst>
        </pc:cxnChg>
        <pc:cxnChg chg="del mod">
          <ac:chgData name="CWil Ch" userId="d52646d7051385e0" providerId="LiveId" clId="{39AFDE27-5AD3-4B13-ADC4-C2D6FDDAB244}" dt="2023-06-20T00:59:19.767" v="1779" actId="478"/>
          <ac:cxnSpMkLst>
            <pc:docMk/>
            <pc:sldMk cId="1256753558" sldId="259"/>
            <ac:cxnSpMk id="49" creationId="{B4E8C9F6-A5EC-C502-8003-E4203173E6B5}"/>
          </ac:cxnSpMkLst>
        </pc:cxnChg>
        <pc:cxnChg chg="del mod">
          <ac:chgData name="CWil Ch" userId="d52646d7051385e0" providerId="LiveId" clId="{39AFDE27-5AD3-4B13-ADC4-C2D6FDDAB244}" dt="2023-06-20T00:59:19.767" v="1779" actId="478"/>
          <ac:cxnSpMkLst>
            <pc:docMk/>
            <pc:sldMk cId="1256753558" sldId="259"/>
            <ac:cxnSpMk id="51" creationId="{ED9042E5-58DC-F984-4A4C-25E014B1291D}"/>
          </ac:cxnSpMkLst>
        </pc:cxnChg>
        <pc:cxnChg chg="del mod">
          <ac:chgData name="CWil Ch" userId="d52646d7051385e0" providerId="LiveId" clId="{39AFDE27-5AD3-4B13-ADC4-C2D6FDDAB244}" dt="2023-06-20T00:59:19.767" v="1779" actId="478"/>
          <ac:cxnSpMkLst>
            <pc:docMk/>
            <pc:sldMk cId="1256753558" sldId="259"/>
            <ac:cxnSpMk id="53" creationId="{D739B6B1-831C-550D-05F1-FA2F91BF99A1}"/>
          </ac:cxnSpMkLst>
        </pc:cxnChg>
        <pc:cxnChg chg="del">
          <ac:chgData name="CWil Ch" userId="d52646d7051385e0" providerId="LiveId" clId="{39AFDE27-5AD3-4B13-ADC4-C2D6FDDAB244}" dt="2023-06-18T21:08:13.906" v="1030" actId="21"/>
          <ac:cxnSpMkLst>
            <pc:docMk/>
            <pc:sldMk cId="1256753558" sldId="259"/>
            <ac:cxnSpMk id="55" creationId="{BE3EAFBF-440F-299B-00BF-DAD6D21B3865}"/>
          </ac:cxnSpMkLst>
        </pc:cxnChg>
      </pc:sldChg>
      <pc:sldChg chg="addSp delSp modSp add mod ord">
        <pc:chgData name="CWil Ch" userId="d52646d7051385e0" providerId="LiveId" clId="{39AFDE27-5AD3-4B13-ADC4-C2D6FDDAB244}" dt="2023-06-24T10:20:03.675" v="2498" actId="1076"/>
        <pc:sldMkLst>
          <pc:docMk/>
          <pc:sldMk cId="1820510812" sldId="260"/>
        </pc:sldMkLst>
        <pc:spChg chg="mod">
          <ac:chgData name="CWil Ch" userId="d52646d7051385e0" providerId="LiveId" clId="{39AFDE27-5AD3-4B13-ADC4-C2D6FDDAB244}" dt="2023-06-21T01:33:34.245" v="1888" actId="1076"/>
          <ac:spMkLst>
            <pc:docMk/>
            <pc:sldMk cId="1820510812" sldId="260"/>
            <ac:spMk id="2" creationId="{61FBD32F-5EC4-14B4-D5C7-5325B67923F3}"/>
          </ac:spMkLst>
        </pc:spChg>
        <pc:spChg chg="mod">
          <ac:chgData name="CWil Ch" userId="d52646d7051385e0" providerId="LiveId" clId="{39AFDE27-5AD3-4B13-ADC4-C2D6FDDAB244}" dt="2023-06-24T10:20:03.675" v="2498" actId="1076"/>
          <ac:spMkLst>
            <pc:docMk/>
            <pc:sldMk cId="1820510812" sldId="260"/>
            <ac:spMk id="9" creationId="{F68AFBF0-C9C6-32D2-9595-304DD2D68454}"/>
          </ac:spMkLst>
        </pc:spChg>
        <pc:spChg chg="mod">
          <ac:chgData name="CWil Ch" userId="d52646d7051385e0" providerId="LiveId" clId="{39AFDE27-5AD3-4B13-ADC4-C2D6FDDAB244}" dt="2023-06-18T22:59:02.346" v="1620" actId="14100"/>
          <ac:spMkLst>
            <pc:docMk/>
            <pc:sldMk cId="1820510812" sldId="260"/>
            <ac:spMk id="10" creationId="{F0F06480-07C3-7EB0-46AD-B5D6F913CC41}"/>
          </ac:spMkLst>
        </pc:spChg>
        <pc:spChg chg="add del mod">
          <ac:chgData name="CWil Ch" userId="d52646d7051385e0" providerId="LiveId" clId="{39AFDE27-5AD3-4B13-ADC4-C2D6FDDAB244}" dt="2023-06-18T22:13:20.557" v="1393" actId="21"/>
          <ac:spMkLst>
            <pc:docMk/>
            <pc:sldMk cId="1820510812" sldId="260"/>
            <ac:spMk id="13" creationId="{3908FE25-B7AA-D03A-AC07-EFEF02D06D9A}"/>
          </ac:spMkLst>
        </pc:spChg>
        <pc:spChg chg="add del">
          <ac:chgData name="CWil Ch" userId="d52646d7051385e0" providerId="LiveId" clId="{39AFDE27-5AD3-4B13-ADC4-C2D6FDDAB244}" dt="2023-06-18T22:13:56.708" v="1395" actId="11529"/>
          <ac:spMkLst>
            <pc:docMk/>
            <pc:sldMk cId="1820510812" sldId="260"/>
            <ac:spMk id="15" creationId="{5FB30FB2-DCAD-608B-1E77-A04237CF0097}"/>
          </ac:spMkLst>
        </pc:spChg>
        <pc:spChg chg="add del mod">
          <ac:chgData name="CWil Ch" userId="d52646d7051385e0" providerId="LiveId" clId="{39AFDE27-5AD3-4B13-ADC4-C2D6FDDAB244}" dt="2023-06-18T22:15:51.990" v="1399" actId="21"/>
          <ac:spMkLst>
            <pc:docMk/>
            <pc:sldMk cId="1820510812" sldId="260"/>
            <ac:spMk id="16" creationId="{BE57004D-C964-714B-B462-F298AB49DF7C}"/>
          </ac:spMkLst>
        </pc:spChg>
        <pc:spChg chg="add del mod">
          <ac:chgData name="CWil Ch" userId="d52646d7051385e0" providerId="LiveId" clId="{39AFDE27-5AD3-4B13-ADC4-C2D6FDDAB244}" dt="2023-06-21T01:33:12.663" v="1881" actId="478"/>
          <ac:spMkLst>
            <pc:docMk/>
            <pc:sldMk cId="1820510812" sldId="260"/>
            <ac:spMk id="17" creationId="{1403B072-315C-CA63-C244-81E64C513BC7}"/>
          </ac:spMkLst>
        </pc:spChg>
        <pc:spChg chg="add del mod">
          <ac:chgData name="CWil Ch" userId="d52646d7051385e0" providerId="LiveId" clId="{39AFDE27-5AD3-4B13-ADC4-C2D6FDDAB244}" dt="2023-06-21T01:33:12.663" v="1881" actId="478"/>
          <ac:spMkLst>
            <pc:docMk/>
            <pc:sldMk cId="1820510812" sldId="260"/>
            <ac:spMk id="25" creationId="{71E86D71-35CC-B826-C7C1-A8B6947B910F}"/>
          </ac:spMkLst>
        </pc:spChg>
        <pc:spChg chg="del">
          <ac:chgData name="CWil Ch" userId="d52646d7051385e0" providerId="LiveId" clId="{39AFDE27-5AD3-4B13-ADC4-C2D6FDDAB244}" dt="2023-06-18T22:02:39.153" v="1317" actId="21"/>
          <ac:spMkLst>
            <pc:docMk/>
            <pc:sldMk cId="1820510812" sldId="260"/>
            <ac:spMk id="35" creationId="{1BCADC47-4728-2F7D-1E6A-79FB0ADB4922}"/>
          </ac:spMkLst>
        </pc:spChg>
        <pc:spChg chg="del">
          <ac:chgData name="CWil Ch" userId="d52646d7051385e0" providerId="LiveId" clId="{39AFDE27-5AD3-4B13-ADC4-C2D6FDDAB244}" dt="2023-06-18T22:02:42.181" v="1318" actId="21"/>
          <ac:spMkLst>
            <pc:docMk/>
            <pc:sldMk cId="1820510812" sldId="260"/>
            <ac:spMk id="36" creationId="{A1B09E73-1849-DC82-03C1-0442B6CF091E}"/>
          </ac:spMkLst>
        </pc:spChg>
        <pc:spChg chg="del">
          <ac:chgData name="CWil Ch" userId="d52646d7051385e0" providerId="LiveId" clId="{39AFDE27-5AD3-4B13-ADC4-C2D6FDDAB244}" dt="2023-06-18T22:02:35.706" v="1316" actId="21"/>
          <ac:spMkLst>
            <pc:docMk/>
            <pc:sldMk cId="1820510812" sldId="260"/>
            <ac:spMk id="37" creationId="{558AF4CF-27D6-FE7D-EF89-53FC5F04CDDC}"/>
          </ac:spMkLst>
        </pc:spChg>
        <pc:spChg chg="add del mod">
          <ac:chgData name="CWil Ch" userId="d52646d7051385e0" providerId="LiveId" clId="{39AFDE27-5AD3-4B13-ADC4-C2D6FDDAB244}" dt="2023-06-21T01:33:18.259" v="1882" actId="478"/>
          <ac:spMkLst>
            <pc:docMk/>
            <pc:sldMk cId="1820510812" sldId="260"/>
            <ac:spMk id="41" creationId="{6F740A8C-73AC-1E87-6809-2B98687C77E6}"/>
          </ac:spMkLst>
        </pc:spChg>
        <pc:spChg chg="add del mod">
          <ac:chgData name="CWil Ch" userId="d52646d7051385e0" providerId="LiveId" clId="{39AFDE27-5AD3-4B13-ADC4-C2D6FDDAB244}" dt="2023-06-20T02:24:47.391" v="1839" actId="21"/>
          <ac:spMkLst>
            <pc:docMk/>
            <pc:sldMk cId="1820510812" sldId="260"/>
            <ac:spMk id="42" creationId="{93197528-640A-A241-2D46-15BBAEF48134}"/>
          </ac:spMkLst>
        </pc:spChg>
        <pc:spChg chg="del">
          <ac:chgData name="CWil Ch" userId="d52646d7051385e0" providerId="LiveId" clId="{39AFDE27-5AD3-4B13-ADC4-C2D6FDDAB244}" dt="2023-06-18T22:01:20.544" v="1312" actId="21"/>
          <ac:spMkLst>
            <pc:docMk/>
            <pc:sldMk cId="1820510812" sldId="260"/>
            <ac:spMk id="57" creationId="{6E0621F6-F275-9476-A1F1-32392C59D965}"/>
          </ac:spMkLst>
        </pc:spChg>
        <pc:spChg chg="del">
          <ac:chgData name="CWil Ch" userId="d52646d7051385e0" providerId="LiveId" clId="{39AFDE27-5AD3-4B13-ADC4-C2D6FDDAB244}" dt="2023-06-18T22:01:28.779" v="1313" actId="21"/>
          <ac:spMkLst>
            <pc:docMk/>
            <pc:sldMk cId="1820510812" sldId="260"/>
            <ac:spMk id="59" creationId="{1F9F783E-133B-9338-95A3-6A96B2EA281B}"/>
          </ac:spMkLst>
        </pc:spChg>
        <pc:spChg chg="del">
          <ac:chgData name="CWil Ch" userId="d52646d7051385e0" providerId="LiveId" clId="{39AFDE27-5AD3-4B13-ADC4-C2D6FDDAB244}" dt="2023-06-21T01:33:12.663" v="1881" actId="478"/>
          <ac:spMkLst>
            <pc:docMk/>
            <pc:sldMk cId="1820510812" sldId="260"/>
            <ac:spMk id="60" creationId="{7794E045-7D3B-C098-EEFF-D8B54A178018}"/>
          </ac:spMkLst>
        </pc:spChg>
        <pc:spChg chg="del mod ord">
          <ac:chgData name="CWil Ch" userId="d52646d7051385e0" providerId="LiveId" clId="{39AFDE27-5AD3-4B13-ADC4-C2D6FDDAB244}" dt="2023-06-21T01:33:12.663" v="1881" actId="478"/>
          <ac:spMkLst>
            <pc:docMk/>
            <pc:sldMk cId="1820510812" sldId="260"/>
            <ac:spMk id="61" creationId="{ED9B7B0C-E6A6-556C-EBEC-338BC98FB3CA}"/>
          </ac:spMkLst>
        </pc:spChg>
        <pc:picChg chg="add del mod ord">
          <ac:chgData name="CWil Ch" userId="d52646d7051385e0" providerId="LiveId" clId="{39AFDE27-5AD3-4B13-ADC4-C2D6FDDAB244}" dt="2023-06-21T01:33:18.259" v="1882" actId="478"/>
          <ac:picMkLst>
            <pc:docMk/>
            <pc:sldMk cId="1820510812" sldId="260"/>
            <ac:picMk id="3" creationId="{EC19547C-D27E-1FE2-3FA1-81CA805A3045}"/>
          </ac:picMkLst>
        </pc:picChg>
        <pc:picChg chg="del mod">
          <ac:chgData name="CWil Ch" userId="d52646d7051385e0" providerId="LiveId" clId="{39AFDE27-5AD3-4B13-ADC4-C2D6FDDAB244}" dt="2023-06-18T22:53:37.893" v="1585" actId="21"/>
          <ac:picMkLst>
            <pc:docMk/>
            <pc:sldMk cId="1820510812" sldId="260"/>
            <ac:picMk id="4" creationId="{7E672085-DAED-FB35-6933-3DD551E29B17}"/>
          </ac:picMkLst>
        </pc:picChg>
        <pc:picChg chg="add del mod ord">
          <ac:chgData name="CWil Ch" userId="d52646d7051385e0" providerId="LiveId" clId="{39AFDE27-5AD3-4B13-ADC4-C2D6FDDAB244}" dt="2023-06-21T01:33:12.663" v="1881" actId="478"/>
          <ac:picMkLst>
            <pc:docMk/>
            <pc:sldMk cId="1820510812" sldId="260"/>
            <ac:picMk id="6" creationId="{75E9E653-8FCC-13FE-94D0-937848F4DEA3}"/>
          </ac:picMkLst>
        </pc:picChg>
        <pc:picChg chg="del mod">
          <ac:chgData name="CWil Ch" userId="d52646d7051385e0" providerId="LiveId" clId="{39AFDE27-5AD3-4B13-ADC4-C2D6FDDAB244}" dt="2023-06-20T02:28:47.641" v="1862" actId="21"/>
          <ac:picMkLst>
            <pc:docMk/>
            <pc:sldMk cId="1820510812" sldId="260"/>
            <ac:picMk id="12" creationId="{6ABFC97C-499B-507B-A9B6-D7400FE4E4CC}"/>
          </ac:picMkLst>
        </pc:picChg>
        <pc:picChg chg="del mod">
          <ac:chgData name="CWil Ch" userId="d52646d7051385e0" providerId="LiveId" clId="{39AFDE27-5AD3-4B13-ADC4-C2D6FDDAB244}" dt="2023-06-21T01:33:18.259" v="1882" actId="478"/>
          <ac:picMkLst>
            <pc:docMk/>
            <pc:sldMk cId="1820510812" sldId="260"/>
            <ac:picMk id="14" creationId="{B4181321-C40A-7281-DCF2-A0D7DC8B1977}"/>
          </ac:picMkLst>
        </pc:picChg>
        <pc:picChg chg="add del mod ord">
          <ac:chgData name="CWil Ch" userId="d52646d7051385e0" providerId="LiveId" clId="{39AFDE27-5AD3-4B13-ADC4-C2D6FDDAB244}" dt="2023-06-20T02:24:31.209" v="1834" actId="21"/>
          <ac:picMkLst>
            <pc:docMk/>
            <pc:sldMk cId="1820510812" sldId="260"/>
            <ac:picMk id="18" creationId="{C921A06E-ACA7-EE73-8C75-B7E2DFC70443}"/>
          </ac:picMkLst>
        </pc:picChg>
        <pc:picChg chg="add del mod ord">
          <ac:chgData name="CWil Ch" userId="d52646d7051385e0" providerId="LiveId" clId="{39AFDE27-5AD3-4B13-ADC4-C2D6FDDAB244}" dt="2023-06-21T01:33:12.663" v="1881" actId="478"/>
          <ac:picMkLst>
            <pc:docMk/>
            <pc:sldMk cId="1820510812" sldId="260"/>
            <ac:picMk id="19" creationId="{FBFF27BF-827F-E1D7-88D7-E28511C50629}"/>
          </ac:picMkLst>
        </pc:picChg>
        <pc:picChg chg="del">
          <ac:chgData name="CWil Ch" userId="d52646d7051385e0" providerId="LiveId" clId="{39AFDE27-5AD3-4B13-ADC4-C2D6FDDAB244}" dt="2023-06-18T22:00:21.116" v="1301" actId="21"/>
          <ac:picMkLst>
            <pc:docMk/>
            <pc:sldMk cId="1820510812" sldId="260"/>
            <ac:picMk id="20" creationId="{479D100D-3485-0207-6887-641898120DCC}"/>
          </ac:picMkLst>
        </pc:picChg>
        <pc:picChg chg="add del mod ord">
          <ac:chgData name="CWil Ch" userId="d52646d7051385e0" providerId="LiveId" clId="{39AFDE27-5AD3-4B13-ADC4-C2D6FDDAB244}" dt="2023-06-20T02:24:56.595" v="1841" actId="21"/>
          <ac:picMkLst>
            <pc:docMk/>
            <pc:sldMk cId="1820510812" sldId="260"/>
            <ac:picMk id="21" creationId="{02A54B82-2339-681F-8086-942D3AB742E8}"/>
          </ac:picMkLst>
        </pc:picChg>
        <pc:picChg chg="del mod ord">
          <ac:chgData name="CWil Ch" userId="d52646d7051385e0" providerId="LiveId" clId="{39AFDE27-5AD3-4B13-ADC4-C2D6FDDAB244}" dt="2023-06-21T01:33:26.471" v="1887" actId="478"/>
          <ac:picMkLst>
            <pc:docMk/>
            <pc:sldMk cId="1820510812" sldId="260"/>
            <ac:picMk id="22" creationId="{EDEB61F5-3281-DE26-526A-632F5D8E6C55}"/>
          </ac:picMkLst>
        </pc:picChg>
        <pc:picChg chg="add del mod ord">
          <ac:chgData name="CWil Ch" userId="d52646d7051385e0" providerId="LiveId" clId="{39AFDE27-5AD3-4B13-ADC4-C2D6FDDAB244}" dt="2023-06-20T02:24:33.811" v="1835" actId="21"/>
          <ac:picMkLst>
            <pc:docMk/>
            <pc:sldMk cId="1820510812" sldId="260"/>
            <ac:picMk id="23" creationId="{EFC50323-D71F-1AF8-61DF-3E9D6053BA34}"/>
          </ac:picMkLst>
        </pc:picChg>
        <pc:picChg chg="del mod ord">
          <ac:chgData name="CWil Ch" userId="d52646d7051385e0" providerId="LiveId" clId="{39AFDE27-5AD3-4B13-ADC4-C2D6FDDAB244}" dt="2023-06-21T01:33:25.352" v="1886" actId="478"/>
          <ac:picMkLst>
            <pc:docMk/>
            <pc:sldMk cId="1820510812" sldId="260"/>
            <ac:picMk id="24" creationId="{21E25DC0-3812-D9D1-F719-594B8270E92F}"/>
          </ac:picMkLst>
        </pc:picChg>
        <pc:picChg chg="del mod ord">
          <ac:chgData name="CWil Ch" userId="d52646d7051385e0" providerId="LiveId" clId="{39AFDE27-5AD3-4B13-ADC4-C2D6FDDAB244}" dt="2023-06-21T01:33:25.352" v="1886" actId="478"/>
          <ac:picMkLst>
            <pc:docMk/>
            <pc:sldMk cId="1820510812" sldId="260"/>
            <ac:picMk id="26" creationId="{E31B6FBF-129B-C76D-5FF9-A4E5910C4D8F}"/>
          </ac:picMkLst>
        </pc:picChg>
        <pc:picChg chg="del mod">
          <ac:chgData name="CWil Ch" userId="d52646d7051385e0" providerId="LiveId" clId="{39AFDE27-5AD3-4B13-ADC4-C2D6FDDAB244}" dt="2023-06-18T22:53:34.602" v="1583" actId="21"/>
          <ac:picMkLst>
            <pc:docMk/>
            <pc:sldMk cId="1820510812" sldId="260"/>
            <ac:picMk id="28" creationId="{159CFB81-E2F6-7AF5-1133-B861CF89E5B4}"/>
          </ac:picMkLst>
        </pc:picChg>
        <pc:picChg chg="add del mod">
          <ac:chgData name="CWil Ch" userId="d52646d7051385e0" providerId="LiveId" clId="{39AFDE27-5AD3-4B13-ADC4-C2D6FDDAB244}" dt="2023-06-18T22:53:30.939" v="1582" actId="21"/>
          <ac:picMkLst>
            <pc:docMk/>
            <pc:sldMk cId="1820510812" sldId="260"/>
            <ac:picMk id="33" creationId="{DD675BC8-74C3-510B-CA24-B533B0290F55}"/>
          </ac:picMkLst>
        </pc:picChg>
        <pc:picChg chg="add del mod">
          <ac:chgData name="CWil Ch" userId="d52646d7051385e0" providerId="LiveId" clId="{39AFDE27-5AD3-4B13-ADC4-C2D6FDDAB244}" dt="2023-06-21T01:33:18.259" v="1882" actId="478"/>
          <ac:picMkLst>
            <pc:docMk/>
            <pc:sldMk cId="1820510812" sldId="260"/>
            <ac:picMk id="38" creationId="{E690FF0E-7300-383C-6707-08BF317F46E5}"/>
          </ac:picMkLst>
        </pc:picChg>
        <pc:picChg chg="add del mod">
          <ac:chgData name="CWil Ch" userId="d52646d7051385e0" providerId="LiveId" clId="{39AFDE27-5AD3-4B13-ADC4-C2D6FDDAB244}" dt="2023-06-20T02:24:50.130" v="1840" actId="21"/>
          <ac:picMkLst>
            <pc:docMk/>
            <pc:sldMk cId="1820510812" sldId="260"/>
            <ac:picMk id="39" creationId="{CAE23A74-BCEB-7567-9B46-B179FF285171}"/>
          </ac:picMkLst>
        </pc:picChg>
        <pc:picChg chg="add del mod">
          <ac:chgData name="CWil Ch" userId="d52646d7051385e0" providerId="LiveId" clId="{39AFDE27-5AD3-4B13-ADC4-C2D6FDDAB244}" dt="2023-06-21T01:33:25.352" v="1886" actId="478"/>
          <ac:picMkLst>
            <pc:docMk/>
            <pc:sldMk cId="1820510812" sldId="260"/>
            <ac:picMk id="44" creationId="{BEB0CC1A-C9B8-90CE-AD65-86B2F74996F2}"/>
          </ac:picMkLst>
        </pc:picChg>
        <pc:picChg chg="add del mod">
          <ac:chgData name="CWil Ch" userId="d52646d7051385e0" providerId="LiveId" clId="{39AFDE27-5AD3-4B13-ADC4-C2D6FDDAB244}" dt="2023-06-21T01:33:18.259" v="1882" actId="478"/>
          <ac:picMkLst>
            <pc:docMk/>
            <pc:sldMk cId="1820510812" sldId="260"/>
            <ac:picMk id="46" creationId="{5D5A3389-DFE8-E9FC-673C-43D7568AF6B2}"/>
          </ac:picMkLst>
        </pc:picChg>
        <pc:picChg chg="add del mod">
          <ac:chgData name="CWil Ch" userId="d52646d7051385e0" providerId="LiveId" clId="{39AFDE27-5AD3-4B13-ADC4-C2D6FDDAB244}" dt="2023-06-21T01:33:18.259" v="1882" actId="478"/>
          <ac:picMkLst>
            <pc:docMk/>
            <pc:sldMk cId="1820510812" sldId="260"/>
            <ac:picMk id="48" creationId="{CB3A8100-09F9-1A0C-2BAB-F37F33F6D3BB}"/>
          </ac:picMkLst>
        </pc:picChg>
        <pc:picChg chg="add del mod">
          <ac:chgData name="CWil Ch" userId="d52646d7051385e0" providerId="LiveId" clId="{39AFDE27-5AD3-4B13-ADC4-C2D6FDDAB244}" dt="2023-06-21T01:33:18.259" v="1882" actId="478"/>
          <ac:picMkLst>
            <pc:docMk/>
            <pc:sldMk cId="1820510812" sldId="260"/>
            <ac:picMk id="52" creationId="{8D2A4A4C-2B0C-89B7-C6A2-06FC0870647A}"/>
          </ac:picMkLst>
        </pc:picChg>
        <pc:picChg chg="add del mod">
          <ac:chgData name="CWil Ch" userId="d52646d7051385e0" providerId="LiveId" clId="{39AFDE27-5AD3-4B13-ADC4-C2D6FDDAB244}" dt="2023-06-20T02:24:37.260" v="1836" actId="21"/>
          <ac:picMkLst>
            <pc:docMk/>
            <pc:sldMk cId="1820510812" sldId="260"/>
            <ac:picMk id="54" creationId="{101FAFB2-0DDF-93EE-2460-D4EE4BE6F514}"/>
          </ac:picMkLst>
        </pc:picChg>
        <pc:picChg chg="add del mod">
          <ac:chgData name="CWil Ch" userId="d52646d7051385e0" providerId="LiveId" clId="{39AFDE27-5AD3-4B13-ADC4-C2D6FDDAB244}" dt="2023-06-20T02:24:59.655" v="1842" actId="21"/>
          <ac:picMkLst>
            <pc:docMk/>
            <pc:sldMk cId="1820510812" sldId="260"/>
            <ac:picMk id="56" creationId="{F3C700EB-E005-6FC0-46B2-3523C1E18053}"/>
          </ac:picMkLst>
        </pc:picChg>
        <pc:picChg chg="add del mod">
          <ac:chgData name="CWil Ch" userId="d52646d7051385e0" providerId="LiveId" clId="{39AFDE27-5AD3-4B13-ADC4-C2D6FDDAB244}" dt="2023-06-20T02:24:42.580" v="1838" actId="21"/>
          <ac:picMkLst>
            <pc:docMk/>
            <pc:sldMk cId="1820510812" sldId="260"/>
            <ac:picMk id="58" creationId="{DFAEC877-040C-7BD2-2F29-E3A324B0F96B}"/>
          </ac:picMkLst>
        </pc:picChg>
        <pc:picChg chg="add del mod">
          <ac:chgData name="CWil Ch" userId="d52646d7051385e0" providerId="LiveId" clId="{39AFDE27-5AD3-4B13-ADC4-C2D6FDDAB244}" dt="2023-06-20T02:24:39.983" v="1837" actId="21"/>
          <ac:picMkLst>
            <pc:docMk/>
            <pc:sldMk cId="1820510812" sldId="260"/>
            <ac:picMk id="62" creationId="{CE940E32-AD32-81BD-DF30-56E5FE9E8CD3}"/>
          </ac:picMkLst>
        </pc:picChg>
        <pc:picChg chg="add del mod ord">
          <ac:chgData name="CWil Ch" userId="d52646d7051385e0" providerId="LiveId" clId="{39AFDE27-5AD3-4B13-ADC4-C2D6FDDAB244}" dt="2023-06-21T01:33:12.663" v="1881" actId="478"/>
          <ac:picMkLst>
            <pc:docMk/>
            <pc:sldMk cId="1820510812" sldId="260"/>
            <ac:picMk id="70" creationId="{60270DF0-EA2B-8471-EC78-FFF15B6A549B}"/>
          </ac:picMkLst>
        </pc:picChg>
        <pc:picChg chg="add del mod">
          <ac:chgData name="CWil Ch" userId="d52646d7051385e0" providerId="LiveId" clId="{39AFDE27-5AD3-4B13-ADC4-C2D6FDDAB244}" dt="2023-06-21T01:33:12.663" v="1881" actId="478"/>
          <ac:picMkLst>
            <pc:docMk/>
            <pc:sldMk cId="1820510812" sldId="260"/>
            <ac:picMk id="72" creationId="{557F474E-9F02-56BC-349C-175B58577433}"/>
          </ac:picMkLst>
        </pc:picChg>
        <pc:picChg chg="add del mod ord">
          <ac:chgData name="CWil Ch" userId="d52646d7051385e0" providerId="LiveId" clId="{39AFDE27-5AD3-4B13-ADC4-C2D6FDDAB244}" dt="2023-06-21T01:33:12.663" v="1881" actId="478"/>
          <ac:picMkLst>
            <pc:docMk/>
            <pc:sldMk cId="1820510812" sldId="260"/>
            <ac:picMk id="75" creationId="{0EBFA64A-7F17-F3AC-164A-E99F2B2CCCBE}"/>
          </ac:picMkLst>
        </pc:picChg>
        <pc:picChg chg="add del mod">
          <ac:chgData name="CWil Ch" userId="d52646d7051385e0" providerId="LiveId" clId="{39AFDE27-5AD3-4B13-ADC4-C2D6FDDAB244}" dt="2023-06-21T01:33:18.259" v="1882" actId="478"/>
          <ac:picMkLst>
            <pc:docMk/>
            <pc:sldMk cId="1820510812" sldId="260"/>
            <ac:picMk id="76" creationId="{6C95D3F1-DD1C-73B6-7A94-B23A301E7569}"/>
          </ac:picMkLst>
        </pc:picChg>
        <pc:cxnChg chg="add del mod">
          <ac:chgData name="CWil Ch" userId="d52646d7051385e0" providerId="LiveId" clId="{39AFDE27-5AD3-4B13-ADC4-C2D6FDDAB244}" dt="2023-06-21T01:33:12.663" v="1881" actId="478"/>
          <ac:cxnSpMkLst>
            <pc:docMk/>
            <pc:sldMk cId="1820510812" sldId="260"/>
            <ac:cxnSpMk id="11" creationId="{49AC5813-4F96-C0AE-37A8-79B26A5A6E4B}"/>
          </ac:cxnSpMkLst>
        </pc:cxnChg>
        <pc:cxnChg chg="add del mod">
          <ac:chgData name="CWil Ch" userId="d52646d7051385e0" providerId="LiveId" clId="{39AFDE27-5AD3-4B13-ADC4-C2D6FDDAB244}" dt="2023-06-21T01:33:12.663" v="1881" actId="478"/>
          <ac:cxnSpMkLst>
            <pc:docMk/>
            <pc:sldMk cId="1820510812" sldId="260"/>
            <ac:cxnSpMk id="29" creationId="{679086A9-6F45-F2E6-64A5-A924574EDC4A}"/>
          </ac:cxnSpMkLst>
        </pc:cxnChg>
        <pc:cxnChg chg="add del mod">
          <ac:chgData name="CWil Ch" userId="d52646d7051385e0" providerId="LiveId" clId="{39AFDE27-5AD3-4B13-ADC4-C2D6FDDAB244}" dt="2023-06-21T01:33:12.663" v="1881" actId="478"/>
          <ac:cxnSpMkLst>
            <pc:docMk/>
            <pc:sldMk cId="1820510812" sldId="260"/>
            <ac:cxnSpMk id="31" creationId="{79DB2A46-42DC-EE9F-3EC1-EC6C90BD99EC}"/>
          </ac:cxnSpMkLst>
        </pc:cxnChg>
        <pc:cxnChg chg="del mod">
          <ac:chgData name="CWil Ch" userId="d52646d7051385e0" providerId="LiveId" clId="{39AFDE27-5AD3-4B13-ADC4-C2D6FDDAB244}" dt="2023-06-18T22:54:17.870" v="1590" actId="21"/>
          <ac:cxnSpMkLst>
            <pc:docMk/>
            <pc:sldMk cId="1820510812" sldId="260"/>
            <ac:cxnSpMk id="40" creationId="{E2D72B69-6D3C-EA9C-69E1-C2F7560557E8}"/>
          </ac:cxnSpMkLst>
        </pc:cxnChg>
        <pc:cxnChg chg="del mod">
          <ac:chgData name="CWil Ch" userId="d52646d7051385e0" providerId="LiveId" clId="{39AFDE27-5AD3-4B13-ADC4-C2D6FDDAB244}" dt="2023-06-18T22:54:06.013" v="1587" actId="21"/>
          <ac:cxnSpMkLst>
            <pc:docMk/>
            <pc:sldMk cId="1820510812" sldId="260"/>
            <ac:cxnSpMk id="49" creationId="{B4E8C9F6-A5EC-C502-8003-E4203173E6B5}"/>
          </ac:cxnSpMkLst>
        </pc:cxnChg>
        <pc:cxnChg chg="del mod">
          <ac:chgData name="CWil Ch" userId="d52646d7051385e0" providerId="LiveId" clId="{39AFDE27-5AD3-4B13-ADC4-C2D6FDDAB244}" dt="2023-06-18T22:54:10.764" v="1588" actId="21"/>
          <ac:cxnSpMkLst>
            <pc:docMk/>
            <pc:sldMk cId="1820510812" sldId="260"/>
            <ac:cxnSpMk id="51" creationId="{ED9042E5-58DC-F984-4A4C-25E014B1291D}"/>
          </ac:cxnSpMkLst>
        </pc:cxnChg>
        <pc:cxnChg chg="del mod">
          <ac:chgData name="CWil Ch" userId="d52646d7051385e0" providerId="LiveId" clId="{39AFDE27-5AD3-4B13-ADC4-C2D6FDDAB244}" dt="2023-06-18T22:54:14.777" v="1589" actId="21"/>
          <ac:cxnSpMkLst>
            <pc:docMk/>
            <pc:sldMk cId="1820510812" sldId="260"/>
            <ac:cxnSpMk id="53" creationId="{D739B6B1-831C-550D-05F1-FA2F91BF99A1}"/>
          </ac:cxnSpMkLst>
        </pc:cxnChg>
        <pc:cxnChg chg="del mod">
          <ac:chgData name="CWil Ch" userId="d52646d7051385e0" providerId="LiveId" clId="{39AFDE27-5AD3-4B13-ADC4-C2D6FDDAB244}" dt="2023-06-21T01:33:12.663" v="1881" actId="478"/>
          <ac:cxnSpMkLst>
            <pc:docMk/>
            <pc:sldMk cId="1820510812" sldId="260"/>
            <ac:cxnSpMk id="55" creationId="{BE3EAFBF-440F-299B-00BF-DAD6D21B3865}"/>
          </ac:cxnSpMkLst>
        </pc:cxnChg>
        <pc:cxnChg chg="add del mod ord">
          <ac:chgData name="CWil Ch" userId="d52646d7051385e0" providerId="LiveId" clId="{39AFDE27-5AD3-4B13-ADC4-C2D6FDDAB244}" dt="2023-06-21T01:33:12.663" v="1881" actId="478"/>
          <ac:cxnSpMkLst>
            <pc:docMk/>
            <pc:sldMk cId="1820510812" sldId="260"/>
            <ac:cxnSpMk id="65" creationId="{E0D7AAE3-5F91-1458-0705-27D4290E5BD5}"/>
          </ac:cxnSpMkLst>
        </pc:cxnChg>
        <pc:cxnChg chg="add del mod">
          <ac:chgData name="CWil Ch" userId="d52646d7051385e0" providerId="LiveId" clId="{39AFDE27-5AD3-4B13-ADC4-C2D6FDDAB244}" dt="2023-06-21T01:33:12.663" v="1881" actId="478"/>
          <ac:cxnSpMkLst>
            <pc:docMk/>
            <pc:sldMk cId="1820510812" sldId="260"/>
            <ac:cxnSpMk id="67" creationId="{AECF2CB7-C24D-E910-0638-97B5BC69E3B1}"/>
          </ac:cxnSpMkLst>
        </pc:cxnChg>
        <pc:cxnChg chg="add del mod">
          <ac:chgData name="CWil Ch" userId="d52646d7051385e0" providerId="LiveId" clId="{39AFDE27-5AD3-4B13-ADC4-C2D6FDDAB244}" dt="2023-06-21T01:33:12.663" v="1881" actId="478"/>
          <ac:cxnSpMkLst>
            <pc:docMk/>
            <pc:sldMk cId="1820510812" sldId="260"/>
            <ac:cxnSpMk id="73" creationId="{6A9D1998-43AD-DE6A-8560-3CD2A5F28750}"/>
          </ac:cxnSpMkLst>
        </pc:cxnChg>
      </pc:sldChg>
      <pc:sldChg chg="delSp new del mod">
        <pc:chgData name="CWil Ch" userId="d52646d7051385e0" providerId="LiveId" clId="{39AFDE27-5AD3-4B13-ADC4-C2D6FDDAB244}" dt="2023-06-24T10:39:02.449" v="2568" actId="2696"/>
        <pc:sldMkLst>
          <pc:docMk/>
          <pc:sldMk cId="3177822722" sldId="261"/>
        </pc:sldMkLst>
        <pc:spChg chg="del">
          <ac:chgData name="CWil Ch" userId="d52646d7051385e0" providerId="LiveId" clId="{39AFDE27-5AD3-4B13-ADC4-C2D6FDDAB244}" dt="2023-06-18T22:06:30.222" v="1341" actId="21"/>
          <ac:spMkLst>
            <pc:docMk/>
            <pc:sldMk cId="3177822722" sldId="261"/>
            <ac:spMk id="2" creationId="{B510EE5A-4862-E7CA-4485-96AFE411AB9A}"/>
          </ac:spMkLst>
        </pc:spChg>
      </pc:sldChg>
      <pc:sldChg chg="modSp new del mod">
        <pc:chgData name="CWil Ch" userId="d52646d7051385e0" providerId="LiveId" clId="{39AFDE27-5AD3-4B13-ADC4-C2D6FDDAB244}" dt="2023-06-24T10:39:27.351" v="2570" actId="2696"/>
        <pc:sldMkLst>
          <pc:docMk/>
          <pc:sldMk cId="537747915" sldId="262"/>
        </pc:sldMkLst>
        <pc:spChg chg="mod">
          <ac:chgData name="CWil Ch" userId="d52646d7051385e0" providerId="LiveId" clId="{39AFDE27-5AD3-4B13-ADC4-C2D6FDDAB244}" dt="2023-06-18T22:04:43.818" v="1333" actId="14100"/>
          <ac:spMkLst>
            <pc:docMk/>
            <pc:sldMk cId="537747915" sldId="262"/>
            <ac:spMk id="3" creationId="{04BFC7C7-1C23-1EB6-095E-FC5C44E873FB}"/>
          </ac:spMkLst>
        </pc:spChg>
      </pc:sldChg>
      <pc:sldChg chg="modSp add del mod">
        <pc:chgData name="CWil Ch" userId="d52646d7051385e0" providerId="LiveId" clId="{39AFDE27-5AD3-4B13-ADC4-C2D6FDDAB244}" dt="2023-06-24T10:38:53.517" v="2567" actId="2696"/>
        <pc:sldMkLst>
          <pc:docMk/>
          <pc:sldMk cId="1682474244" sldId="263"/>
        </pc:sldMkLst>
        <pc:spChg chg="mod">
          <ac:chgData name="CWil Ch" userId="d52646d7051385e0" providerId="LiveId" clId="{39AFDE27-5AD3-4B13-ADC4-C2D6FDDAB244}" dt="2023-06-21T03:02:43.646" v="2096" actId="20577"/>
          <ac:spMkLst>
            <pc:docMk/>
            <pc:sldMk cId="1682474244" sldId="263"/>
            <ac:spMk id="2" creationId="{61FBD32F-5EC4-14B4-D5C7-5325B67923F3}"/>
          </ac:spMkLst>
        </pc:spChg>
        <pc:spChg chg="mod">
          <ac:chgData name="CWil Ch" userId="d52646d7051385e0" providerId="LiveId" clId="{39AFDE27-5AD3-4B13-ADC4-C2D6FDDAB244}" dt="2023-06-24T10:20:51.637" v="2504" actId="1076"/>
          <ac:spMkLst>
            <pc:docMk/>
            <pc:sldMk cId="1682474244" sldId="263"/>
            <ac:spMk id="9" creationId="{F68AFBF0-C9C6-32D2-9595-304DD2D68454}"/>
          </ac:spMkLst>
        </pc:spChg>
        <pc:spChg chg="mod">
          <ac:chgData name="CWil Ch" userId="d52646d7051385e0" providerId="LiveId" clId="{39AFDE27-5AD3-4B13-ADC4-C2D6FDDAB244}" dt="2023-06-21T03:02:56.509" v="2101" actId="20577"/>
          <ac:spMkLst>
            <pc:docMk/>
            <pc:sldMk cId="1682474244" sldId="263"/>
            <ac:spMk id="10" creationId="{F0F06480-07C3-7EB0-46AD-B5D6F913CC41}"/>
          </ac:spMkLst>
        </pc:spChg>
        <pc:cxnChg chg="mod">
          <ac:chgData name="CWil Ch" userId="d52646d7051385e0" providerId="LiveId" clId="{39AFDE27-5AD3-4B13-ADC4-C2D6FDDAB244}" dt="2023-06-21T03:03:04.605" v="2104" actId="1076"/>
          <ac:cxnSpMkLst>
            <pc:docMk/>
            <pc:sldMk cId="1682474244" sldId="263"/>
            <ac:cxnSpMk id="49" creationId="{B4E8C9F6-A5EC-C502-8003-E4203173E6B5}"/>
          </ac:cxnSpMkLst>
        </pc:cxnChg>
        <pc:cxnChg chg="mod">
          <ac:chgData name="CWil Ch" userId="d52646d7051385e0" providerId="LiveId" clId="{39AFDE27-5AD3-4B13-ADC4-C2D6FDDAB244}" dt="2023-06-21T03:03:01.836" v="2102" actId="1076"/>
          <ac:cxnSpMkLst>
            <pc:docMk/>
            <pc:sldMk cId="1682474244" sldId="263"/>
            <ac:cxnSpMk id="51" creationId="{ED9042E5-58DC-F984-4A4C-25E014B1291D}"/>
          </ac:cxnSpMkLst>
        </pc:cxnChg>
      </pc:sldChg>
      <pc:sldChg chg="addSp delSp modSp add mod ord">
        <pc:chgData name="CWil Ch" userId="d52646d7051385e0" providerId="LiveId" clId="{39AFDE27-5AD3-4B13-ADC4-C2D6FDDAB244}" dt="2023-06-25T20:54:11.190" v="2712" actId="207"/>
        <pc:sldMkLst>
          <pc:docMk/>
          <pc:sldMk cId="753451353" sldId="264"/>
        </pc:sldMkLst>
        <pc:spChg chg="mod">
          <ac:chgData name="CWil Ch" userId="d52646d7051385e0" providerId="LiveId" clId="{39AFDE27-5AD3-4B13-ADC4-C2D6FDDAB244}" dt="2023-06-20T00:49:45.276" v="1673" actId="1076"/>
          <ac:spMkLst>
            <pc:docMk/>
            <pc:sldMk cId="753451353" sldId="264"/>
            <ac:spMk id="5" creationId="{DFEFA914-A587-70F7-A443-0716277106C0}"/>
          </ac:spMkLst>
        </pc:spChg>
        <pc:spChg chg="mod">
          <ac:chgData name="CWil Ch" userId="d52646d7051385e0" providerId="LiveId" clId="{39AFDE27-5AD3-4B13-ADC4-C2D6FDDAB244}" dt="2023-06-24T10:19:45.123" v="2496" actId="1076"/>
          <ac:spMkLst>
            <pc:docMk/>
            <pc:sldMk cId="753451353" sldId="264"/>
            <ac:spMk id="9" creationId="{F68AFBF0-C9C6-32D2-9595-304DD2D68454}"/>
          </ac:spMkLst>
        </pc:spChg>
        <pc:spChg chg="mod">
          <ac:chgData name="CWil Ch" userId="d52646d7051385e0" providerId="LiveId" clId="{39AFDE27-5AD3-4B13-ADC4-C2D6FDDAB244}" dt="2023-06-20T01:02:23.779" v="1807" actId="20577"/>
          <ac:spMkLst>
            <pc:docMk/>
            <pc:sldMk cId="753451353" sldId="264"/>
            <ac:spMk id="10" creationId="{F0F06480-07C3-7EB0-46AD-B5D6F913CC41}"/>
          </ac:spMkLst>
        </pc:spChg>
        <pc:spChg chg="add mod ord">
          <ac:chgData name="CWil Ch" userId="d52646d7051385e0" providerId="LiveId" clId="{39AFDE27-5AD3-4B13-ADC4-C2D6FDDAB244}" dt="2023-06-20T00:58:36.302" v="1777" actId="1076"/>
          <ac:spMkLst>
            <pc:docMk/>
            <pc:sldMk cId="753451353" sldId="264"/>
            <ac:spMk id="11" creationId="{E83DE0DB-FF76-2FFA-6CCC-81DE85CC10CB}"/>
          </ac:spMkLst>
        </pc:spChg>
        <pc:spChg chg="add mod">
          <ac:chgData name="CWil Ch" userId="d52646d7051385e0" providerId="LiveId" clId="{39AFDE27-5AD3-4B13-ADC4-C2D6FDDAB244}" dt="2023-06-25T20:51:05.550" v="2683" actId="1076"/>
          <ac:spMkLst>
            <pc:docMk/>
            <pc:sldMk cId="753451353" sldId="264"/>
            <ac:spMk id="14" creationId="{E307FFFB-9C0C-8246-3662-2B15634A02FA}"/>
          </ac:spMkLst>
        </pc:spChg>
        <pc:spChg chg="add mod">
          <ac:chgData name="CWil Ch" userId="d52646d7051385e0" providerId="LiveId" clId="{39AFDE27-5AD3-4B13-ADC4-C2D6FDDAB244}" dt="2023-06-20T00:53:20.891" v="1719" actId="207"/>
          <ac:spMkLst>
            <pc:docMk/>
            <pc:sldMk cId="753451353" sldId="264"/>
            <ac:spMk id="15" creationId="{4688F33D-B82D-B0CB-F9C7-6D78D13FBA2B}"/>
          </ac:spMkLst>
        </pc:spChg>
        <pc:spChg chg="add mod">
          <ac:chgData name="CWil Ch" userId="d52646d7051385e0" providerId="LiveId" clId="{39AFDE27-5AD3-4B13-ADC4-C2D6FDDAB244}" dt="2023-06-20T00:54:37.514" v="1736" actId="1076"/>
          <ac:spMkLst>
            <pc:docMk/>
            <pc:sldMk cId="753451353" sldId="264"/>
            <ac:spMk id="16" creationId="{CDB1AF22-60CD-1A6C-8CA4-65AA39667B90}"/>
          </ac:spMkLst>
        </pc:spChg>
        <pc:spChg chg="add mod">
          <ac:chgData name="CWil Ch" userId="d52646d7051385e0" providerId="LiveId" clId="{39AFDE27-5AD3-4B13-ADC4-C2D6FDDAB244}" dt="2023-06-20T00:53:34.888" v="1720" actId="1076"/>
          <ac:spMkLst>
            <pc:docMk/>
            <pc:sldMk cId="753451353" sldId="264"/>
            <ac:spMk id="18" creationId="{AC63DE36-7F67-1173-A744-E4E2AB3DEB02}"/>
          </ac:spMkLst>
        </pc:spChg>
        <pc:spChg chg="add mod">
          <ac:chgData name="CWil Ch" userId="d52646d7051385e0" providerId="LiveId" clId="{39AFDE27-5AD3-4B13-ADC4-C2D6FDDAB244}" dt="2023-06-25T20:52:16.516" v="2687" actId="20577"/>
          <ac:spMkLst>
            <pc:docMk/>
            <pc:sldMk cId="753451353" sldId="264"/>
            <ac:spMk id="19" creationId="{2AF64612-CD93-50E7-A238-D4297C975AC4}"/>
          </ac:spMkLst>
        </pc:spChg>
        <pc:spChg chg="add mod">
          <ac:chgData name="CWil Ch" userId="d52646d7051385e0" providerId="LiveId" clId="{39AFDE27-5AD3-4B13-ADC4-C2D6FDDAB244}" dt="2023-06-25T20:52:38.009" v="2691" actId="20577"/>
          <ac:spMkLst>
            <pc:docMk/>
            <pc:sldMk cId="753451353" sldId="264"/>
            <ac:spMk id="20" creationId="{A7B3CBEB-A1C3-4E13-08FC-CE76D4DF9091}"/>
          </ac:spMkLst>
        </pc:spChg>
        <pc:spChg chg="add mod">
          <ac:chgData name="CWil Ch" userId="d52646d7051385e0" providerId="LiveId" clId="{39AFDE27-5AD3-4B13-ADC4-C2D6FDDAB244}" dt="2023-06-25T20:54:11.190" v="2712" actId="207"/>
          <ac:spMkLst>
            <pc:docMk/>
            <pc:sldMk cId="753451353" sldId="264"/>
            <ac:spMk id="21" creationId="{C95284D7-F0D6-58B6-C4D8-85BC773F95EA}"/>
          </ac:spMkLst>
        </pc:spChg>
        <pc:picChg chg="add mod ord">
          <ac:chgData name="CWil Ch" userId="d52646d7051385e0" providerId="LiveId" clId="{39AFDE27-5AD3-4B13-ADC4-C2D6FDDAB244}" dt="2023-06-20T00:56:37.505" v="1761" actId="166"/>
          <ac:picMkLst>
            <pc:docMk/>
            <pc:sldMk cId="753451353" sldId="264"/>
            <ac:picMk id="4" creationId="{A4E20CE9-28D8-F9AE-4D95-BFF02133001B}"/>
          </ac:picMkLst>
        </pc:picChg>
        <pc:picChg chg="add mod ord">
          <ac:chgData name="CWil Ch" userId="d52646d7051385e0" providerId="LiveId" clId="{39AFDE27-5AD3-4B13-ADC4-C2D6FDDAB244}" dt="2023-06-20T00:57:37.756" v="1769" actId="1076"/>
          <ac:picMkLst>
            <pc:docMk/>
            <pc:sldMk cId="753451353" sldId="264"/>
            <ac:picMk id="8" creationId="{18D0D292-7FFC-87A2-5F94-3E9BB7E4EB1F}"/>
          </ac:picMkLst>
        </pc:picChg>
        <pc:picChg chg="add mod">
          <ac:chgData name="CWil Ch" userId="d52646d7051385e0" providerId="LiveId" clId="{39AFDE27-5AD3-4B13-ADC4-C2D6FDDAB244}" dt="2023-06-20T00:56:56.632" v="1763" actId="1076"/>
          <ac:picMkLst>
            <pc:docMk/>
            <pc:sldMk cId="753451353" sldId="264"/>
            <ac:picMk id="12" creationId="{C943F4C4-DEFE-0653-AEE1-36496570A429}"/>
          </ac:picMkLst>
        </pc:picChg>
        <pc:picChg chg="add mod ord">
          <ac:chgData name="CWil Ch" userId="d52646d7051385e0" providerId="LiveId" clId="{39AFDE27-5AD3-4B13-ADC4-C2D6FDDAB244}" dt="2023-06-20T00:56:43.168" v="1762" actId="166"/>
          <ac:picMkLst>
            <pc:docMk/>
            <pc:sldMk cId="753451353" sldId="264"/>
            <ac:picMk id="13" creationId="{C59DC9FB-77EA-BCF8-33E0-EE842EC98D0E}"/>
          </ac:picMkLst>
        </pc:picChg>
        <pc:picChg chg="add mod">
          <ac:chgData name="CWil Ch" userId="d52646d7051385e0" providerId="LiveId" clId="{39AFDE27-5AD3-4B13-ADC4-C2D6FDDAB244}" dt="2023-06-20T00:50:51.701" v="1697" actId="1076"/>
          <ac:picMkLst>
            <pc:docMk/>
            <pc:sldMk cId="753451353" sldId="264"/>
            <ac:picMk id="17" creationId="{F6EBFFAE-8016-C180-96E2-E766474E52B9}"/>
          </ac:picMkLst>
        </pc:picChg>
        <pc:picChg chg="add del mod">
          <ac:chgData name="CWil Ch" userId="d52646d7051385e0" providerId="LiveId" clId="{39AFDE27-5AD3-4B13-ADC4-C2D6FDDAB244}" dt="2023-06-20T00:52:37.996" v="1714" actId="21"/>
          <ac:picMkLst>
            <pc:docMk/>
            <pc:sldMk cId="753451353" sldId="264"/>
            <ac:picMk id="20" creationId="{0254F22F-CCBC-857A-12CB-4AA11CC7253F}"/>
          </ac:picMkLst>
        </pc:picChg>
        <pc:picChg chg="add del mod">
          <ac:chgData name="CWil Ch" userId="d52646d7051385e0" providerId="LiveId" clId="{39AFDE27-5AD3-4B13-ADC4-C2D6FDDAB244}" dt="2023-06-20T00:54:19.133" v="1731" actId="21"/>
          <ac:picMkLst>
            <pc:docMk/>
            <pc:sldMk cId="753451353" sldId="264"/>
            <ac:picMk id="22" creationId="{1C2629FD-F766-8F8F-25EC-CE6225DE1F33}"/>
          </ac:picMkLst>
        </pc:picChg>
        <pc:picChg chg="add mod">
          <ac:chgData name="CWil Ch" userId="d52646d7051385e0" providerId="LiveId" clId="{39AFDE27-5AD3-4B13-ADC4-C2D6FDDAB244}" dt="2023-06-20T00:54:28.822" v="1734" actId="1076"/>
          <ac:picMkLst>
            <pc:docMk/>
            <pc:sldMk cId="753451353" sldId="264"/>
            <ac:picMk id="24" creationId="{BF367D2B-0613-F783-C6C7-FE03EF1D6586}"/>
          </ac:picMkLst>
        </pc:picChg>
        <pc:cxnChg chg="add mod">
          <ac:chgData name="CWil Ch" userId="d52646d7051385e0" providerId="LiveId" clId="{39AFDE27-5AD3-4B13-ADC4-C2D6FDDAB244}" dt="2023-06-20T00:54:58.409" v="1739" actId="1076"/>
          <ac:cxnSpMkLst>
            <pc:docMk/>
            <pc:sldMk cId="753451353" sldId="264"/>
            <ac:cxnSpMk id="2" creationId="{D838DD8E-D8BC-3429-7E11-1B8EDDD0C2AF}"/>
          </ac:cxnSpMkLst>
        </pc:cxnChg>
        <pc:cxnChg chg="add mod">
          <ac:chgData name="CWil Ch" userId="d52646d7051385e0" providerId="LiveId" clId="{39AFDE27-5AD3-4B13-ADC4-C2D6FDDAB244}" dt="2023-06-20T00:56:05.505" v="1754" actId="14100"/>
          <ac:cxnSpMkLst>
            <pc:docMk/>
            <pc:sldMk cId="753451353" sldId="264"/>
            <ac:cxnSpMk id="3" creationId="{CB1F3F40-FC54-FBE8-B23B-FDC336252090}"/>
          </ac:cxnSpMkLst>
        </pc:cxnChg>
        <pc:cxnChg chg="add mod">
          <ac:chgData name="CWil Ch" userId="d52646d7051385e0" providerId="LiveId" clId="{39AFDE27-5AD3-4B13-ADC4-C2D6FDDAB244}" dt="2023-06-20T00:56:17.550" v="1759" actId="14100"/>
          <ac:cxnSpMkLst>
            <pc:docMk/>
            <pc:sldMk cId="753451353" sldId="264"/>
            <ac:cxnSpMk id="6" creationId="{88D4D443-0239-333D-9F0D-A291DE7BE14D}"/>
          </ac:cxnSpMkLst>
        </pc:cxnChg>
        <pc:cxnChg chg="add mod">
          <ac:chgData name="CWil Ch" userId="d52646d7051385e0" providerId="LiveId" clId="{39AFDE27-5AD3-4B13-ADC4-C2D6FDDAB244}" dt="2023-06-20T00:55:21.037" v="1743" actId="1076"/>
          <ac:cxnSpMkLst>
            <pc:docMk/>
            <pc:sldMk cId="753451353" sldId="264"/>
            <ac:cxnSpMk id="25" creationId="{48B35428-B207-D007-0CBE-629503271B24}"/>
          </ac:cxnSpMkLst>
        </pc:cxnChg>
        <pc:cxnChg chg="add mod">
          <ac:chgData name="CWil Ch" userId="d52646d7051385e0" providerId="LiveId" clId="{39AFDE27-5AD3-4B13-ADC4-C2D6FDDAB244}" dt="2023-06-20T00:55:54.458" v="1752" actId="14100"/>
          <ac:cxnSpMkLst>
            <pc:docMk/>
            <pc:sldMk cId="753451353" sldId="264"/>
            <ac:cxnSpMk id="27" creationId="{C23E8133-A93C-B8F0-0F31-2932CC642ED0}"/>
          </ac:cxnSpMkLst>
        </pc:cxnChg>
      </pc:sldChg>
      <pc:sldChg chg="add del">
        <pc:chgData name="CWil Ch" userId="d52646d7051385e0" providerId="LiveId" clId="{39AFDE27-5AD3-4B13-ADC4-C2D6FDDAB244}" dt="2023-06-24T10:39:23.019" v="2569" actId="2696"/>
        <pc:sldMkLst>
          <pc:docMk/>
          <pc:sldMk cId="3308266671" sldId="265"/>
        </pc:sldMkLst>
      </pc:sldChg>
      <pc:sldChg chg="addSp delSp modSp add mod ord modAnim">
        <pc:chgData name="CWil Ch" userId="d52646d7051385e0" providerId="LiveId" clId="{39AFDE27-5AD3-4B13-ADC4-C2D6FDDAB244}" dt="2023-06-24T10:32:14.263" v="2546"/>
        <pc:sldMkLst>
          <pc:docMk/>
          <pc:sldMk cId="2507781845" sldId="266"/>
        </pc:sldMkLst>
        <pc:spChg chg="mod">
          <ac:chgData name="CWil Ch" userId="d52646d7051385e0" providerId="LiveId" clId="{39AFDE27-5AD3-4B13-ADC4-C2D6FDDAB244}" dt="2023-06-24T10:20:25.475" v="2500" actId="1076"/>
          <ac:spMkLst>
            <pc:docMk/>
            <pc:sldMk cId="2507781845" sldId="266"/>
            <ac:spMk id="9" creationId="{F68AFBF0-C9C6-32D2-9595-304DD2D68454}"/>
          </ac:spMkLst>
        </pc:spChg>
        <pc:spChg chg="mod">
          <ac:chgData name="CWil Ch" userId="d52646d7051385e0" providerId="LiveId" clId="{39AFDE27-5AD3-4B13-ADC4-C2D6FDDAB244}" dt="2023-06-22T00:44:38.741" v="2143" actId="20577"/>
          <ac:spMkLst>
            <pc:docMk/>
            <pc:sldMk cId="2507781845" sldId="266"/>
            <ac:spMk id="10" creationId="{F0F06480-07C3-7EB0-46AD-B5D6F913CC41}"/>
          </ac:spMkLst>
        </pc:spChg>
        <pc:spChg chg="del mod">
          <ac:chgData name="CWil Ch" userId="d52646d7051385e0" providerId="LiveId" clId="{39AFDE27-5AD3-4B13-ADC4-C2D6FDDAB244}" dt="2023-06-22T00:47:52.540" v="2170" actId="478"/>
          <ac:spMkLst>
            <pc:docMk/>
            <pc:sldMk cId="2507781845" sldId="266"/>
            <ac:spMk id="35" creationId="{1BCADC47-4728-2F7D-1E6A-79FB0ADB4922}"/>
          </ac:spMkLst>
        </pc:spChg>
        <pc:spChg chg="del mod">
          <ac:chgData name="CWil Ch" userId="d52646d7051385e0" providerId="LiveId" clId="{39AFDE27-5AD3-4B13-ADC4-C2D6FDDAB244}" dt="2023-06-22T00:47:50.734" v="2168" actId="478"/>
          <ac:spMkLst>
            <pc:docMk/>
            <pc:sldMk cId="2507781845" sldId="266"/>
            <ac:spMk id="36" creationId="{A1B09E73-1849-DC82-03C1-0442B6CF091E}"/>
          </ac:spMkLst>
        </pc:spChg>
        <pc:spChg chg="del mod">
          <ac:chgData name="CWil Ch" userId="d52646d7051385e0" providerId="LiveId" clId="{39AFDE27-5AD3-4B13-ADC4-C2D6FDDAB244}" dt="2023-06-22T00:47:51.795" v="2169" actId="478"/>
          <ac:spMkLst>
            <pc:docMk/>
            <pc:sldMk cId="2507781845" sldId="266"/>
            <ac:spMk id="37" creationId="{558AF4CF-27D6-FE7D-EF89-53FC5F04CDDC}"/>
          </ac:spMkLst>
        </pc:spChg>
        <pc:spChg chg="del">
          <ac:chgData name="CWil Ch" userId="d52646d7051385e0" providerId="LiveId" clId="{39AFDE27-5AD3-4B13-ADC4-C2D6FDDAB244}" dt="2023-06-22T00:47:35.028" v="2167" actId="478"/>
          <ac:spMkLst>
            <pc:docMk/>
            <pc:sldMk cId="2507781845" sldId="266"/>
            <ac:spMk id="57" creationId="{6E0621F6-F275-9476-A1F1-32392C59D965}"/>
          </ac:spMkLst>
        </pc:spChg>
        <pc:spChg chg="del">
          <ac:chgData name="CWil Ch" userId="d52646d7051385e0" providerId="LiveId" clId="{39AFDE27-5AD3-4B13-ADC4-C2D6FDDAB244}" dt="2023-06-22T00:47:32.871" v="2166" actId="478"/>
          <ac:spMkLst>
            <pc:docMk/>
            <pc:sldMk cId="2507781845" sldId="266"/>
            <ac:spMk id="59" creationId="{1F9F783E-133B-9338-95A3-6A96B2EA281B}"/>
          </ac:spMkLst>
        </pc:spChg>
        <pc:picChg chg="mod ord">
          <ac:chgData name="CWil Ch" userId="d52646d7051385e0" providerId="LiveId" clId="{39AFDE27-5AD3-4B13-ADC4-C2D6FDDAB244}" dt="2023-06-22T00:54:57.101" v="2274" actId="1076"/>
          <ac:picMkLst>
            <pc:docMk/>
            <pc:sldMk cId="2507781845" sldId="266"/>
            <ac:picMk id="4" creationId="{7E672085-DAED-FB35-6933-3DD551E29B17}"/>
          </ac:picMkLst>
        </pc:picChg>
        <pc:picChg chg="mod ord">
          <ac:chgData name="CWil Ch" userId="d52646d7051385e0" providerId="LiveId" clId="{39AFDE27-5AD3-4B13-ADC4-C2D6FDDAB244}" dt="2023-06-22T00:52:18.220" v="2241" actId="166"/>
          <ac:picMkLst>
            <pc:docMk/>
            <pc:sldMk cId="2507781845" sldId="266"/>
            <ac:picMk id="12" creationId="{6ABFC97C-499B-507B-A9B6-D7400FE4E4CC}"/>
          </ac:picMkLst>
        </pc:picChg>
        <pc:picChg chg="mod ord">
          <ac:chgData name="CWil Ch" userId="d52646d7051385e0" providerId="LiveId" clId="{39AFDE27-5AD3-4B13-ADC4-C2D6FDDAB244}" dt="2023-06-22T00:52:06.100" v="2238" actId="166"/>
          <ac:picMkLst>
            <pc:docMk/>
            <pc:sldMk cId="2507781845" sldId="266"/>
            <ac:picMk id="14" creationId="{B4181321-C40A-7281-DCF2-A0D7DC8B1977}"/>
          </ac:picMkLst>
        </pc:picChg>
        <pc:picChg chg="add mod ord">
          <ac:chgData name="CWil Ch" userId="d52646d7051385e0" providerId="LiveId" clId="{39AFDE27-5AD3-4B13-ADC4-C2D6FDDAB244}" dt="2023-06-24T10:28:46.559" v="2526" actId="1076"/>
          <ac:picMkLst>
            <pc:docMk/>
            <pc:sldMk cId="2507781845" sldId="266"/>
            <ac:picMk id="15" creationId="{32E58FCE-E2D0-C80C-AFBF-C045EF4BC970}"/>
          </ac:picMkLst>
        </pc:picChg>
        <pc:picChg chg="mod ord">
          <ac:chgData name="CWil Ch" userId="d52646d7051385e0" providerId="LiveId" clId="{39AFDE27-5AD3-4B13-ADC4-C2D6FDDAB244}" dt="2023-06-22T00:52:00.591" v="2237" actId="1076"/>
          <ac:picMkLst>
            <pc:docMk/>
            <pc:sldMk cId="2507781845" sldId="266"/>
            <ac:picMk id="20" creationId="{479D100D-3485-0207-6887-641898120DCC}"/>
          </ac:picMkLst>
        </pc:picChg>
        <pc:picChg chg="mod ord">
          <ac:chgData name="CWil Ch" userId="d52646d7051385e0" providerId="LiveId" clId="{39AFDE27-5AD3-4B13-ADC4-C2D6FDDAB244}" dt="2023-06-22T00:56:57.748" v="2302" actId="1076"/>
          <ac:picMkLst>
            <pc:docMk/>
            <pc:sldMk cId="2507781845" sldId="266"/>
            <ac:picMk id="22" creationId="{EDEB61F5-3281-DE26-526A-632F5D8E6C55}"/>
          </ac:picMkLst>
        </pc:picChg>
        <pc:picChg chg="mod ord">
          <ac:chgData name="CWil Ch" userId="d52646d7051385e0" providerId="LiveId" clId="{39AFDE27-5AD3-4B13-ADC4-C2D6FDDAB244}" dt="2023-06-22T00:52:08.434" v="2239" actId="166"/>
          <ac:picMkLst>
            <pc:docMk/>
            <pc:sldMk cId="2507781845" sldId="266"/>
            <ac:picMk id="24" creationId="{21E25DC0-3812-D9D1-F719-594B8270E92F}"/>
          </ac:picMkLst>
        </pc:picChg>
        <pc:picChg chg="mod ord">
          <ac:chgData name="CWil Ch" userId="d52646d7051385e0" providerId="LiveId" clId="{39AFDE27-5AD3-4B13-ADC4-C2D6FDDAB244}" dt="2023-06-22T00:52:10.863" v="2240" actId="166"/>
          <ac:picMkLst>
            <pc:docMk/>
            <pc:sldMk cId="2507781845" sldId="266"/>
            <ac:picMk id="26" creationId="{E31B6FBF-129B-C76D-5FF9-A4E5910C4D8F}"/>
          </ac:picMkLst>
        </pc:picChg>
        <pc:picChg chg="mod ord">
          <ac:chgData name="CWil Ch" userId="d52646d7051385e0" providerId="LiveId" clId="{39AFDE27-5AD3-4B13-ADC4-C2D6FDDAB244}" dt="2023-06-22T00:57:22.880" v="2303" actId="1076"/>
          <ac:picMkLst>
            <pc:docMk/>
            <pc:sldMk cId="2507781845" sldId="266"/>
            <ac:picMk id="28" creationId="{159CFB81-E2F6-7AF5-1133-B861CF89E5B4}"/>
          </ac:picMkLst>
        </pc:picChg>
        <pc:picChg chg="add mod">
          <ac:chgData name="CWil Ch" userId="d52646d7051385e0" providerId="LiveId" clId="{39AFDE27-5AD3-4B13-ADC4-C2D6FDDAB244}" dt="2023-06-22T00:55:23.042" v="2279" actId="14100"/>
          <ac:picMkLst>
            <pc:docMk/>
            <pc:sldMk cId="2507781845" sldId="266"/>
            <ac:picMk id="39" creationId="{5F752685-D668-1995-2950-0F33C7DCF5B6}"/>
          </ac:picMkLst>
        </pc:picChg>
        <pc:picChg chg="add mod">
          <ac:chgData name="CWil Ch" userId="d52646d7051385e0" providerId="LiveId" clId="{39AFDE27-5AD3-4B13-ADC4-C2D6FDDAB244}" dt="2023-06-22T00:55:36.136" v="2282" actId="688"/>
          <ac:picMkLst>
            <pc:docMk/>
            <pc:sldMk cId="2507781845" sldId="266"/>
            <ac:picMk id="42" creationId="{D1BD8747-423E-5F3C-A77C-A1410A86CC8B}"/>
          </ac:picMkLst>
        </pc:picChg>
        <pc:picChg chg="add mod">
          <ac:chgData name="CWil Ch" userId="d52646d7051385e0" providerId="LiveId" clId="{39AFDE27-5AD3-4B13-ADC4-C2D6FDDAB244}" dt="2023-06-22T00:55:49.531" v="2284" actId="1076"/>
          <ac:picMkLst>
            <pc:docMk/>
            <pc:sldMk cId="2507781845" sldId="266"/>
            <ac:picMk id="44" creationId="{735194AD-2BD1-B7F2-2D58-E0AD12817393}"/>
          </ac:picMkLst>
        </pc:picChg>
        <pc:picChg chg="add mod">
          <ac:chgData name="CWil Ch" userId="d52646d7051385e0" providerId="LiveId" clId="{39AFDE27-5AD3-4B13-ADC4-C2D6FDDAB244}" dt="2023-06-24T10:28:42.284" v="2525" actId="1076"/>
          <ac:picMkLst>
            <pc:docMk/>
            <pc:sldMk cId="2507781845" sldId="266"/>
            <ac:picMk id="45" creationId="{226C8761-9651-9056-63F7-955B95B670CD}"/>
          </ac:picMkLst>
        </pc:picChg>
        <pc:picChg chg="add mod">
          <ac:chgData name="CWil Ch" userId="d52646d7051385e0" providerId="LiveId" clId="{39AFDE27-5AD3-4B13-ADC4-C2D6FDDAB244}" dt="2023-06-24T10:29:13.952" v="2528" actId="14100"/>
          <ac:picMkLst>
            <pc:docMk/>
            <pc:sldMk cId="2507781845" sldId="266"/>
            <ac:picMk id="46" creationId="{9AD2195D-2727-ACDD-E83B-0D4D6F3DE3B0}"/>
          </ac:picMkLst>
        </pc:picChg>
        <pc:picChg chg="add mod">
          <ac:chgData name="CWil Ch" userId="d52646d7051385e0" providerId="LiveId" clId="{39AFDE27-5AD3-4B13-ADC4-C2D6FDDAB244}" dt="2023-06-22T00:55:55.375" v="2287"/>
          <ac:picMkLst>
            <pc:docMk/>
            <pc:sldMk cId="2507781845" sldId="266"/>
            <ac:picMk id="47" creationId="{21F9F1BD-19C4-9A61-4E38-40ABF40C05A5}"/>
          </ac:picMkLst>
        </pc:picChg>
        <pc:picChg chg="add mod">
          <ac:chgData name="CWil Ch" userId="d52646d7051385e0" providerId="LiveId" clId="{39AFDE27-5AD3-4B13-ADC4-C2D6FDDAB244}" dt="2023-06-22T00:55:57.132" v="2288"/>
          <ac:picMkLst>
            <pc:docMk/>
            <pc:sldMk cId="2507781845" sldId="266"/>
            <ac:picMk id="48" creationId="{A22544C4-95B2-E6D4-E250-DC221E2591DA}"/>
          </ac:picMkLst>
        </pc:picChg>
        <pc:picChg chg="add mod">
          <ac:chgData name="CWil Ch" userId="d52646d7051385e0" providerId="LiveId" clId="{39AFDE27-5AD3-4B13-ADC4-C2D6FDDAB244}" dt="2023-06-22T00:56:04.765" v="2290" actId="1076"/>
          <ac:picMkLst>
            <pc:docMk/>
            <pc:sldMk cId="2507781845" sldId="266"/>
            <ac:picMk id="50" creationId="{1D3F3493-ADAC-F127-C5F0-7AF89120F955}"/>
          </ac:picMkLst>
        </pc:picChg>
        <pc:picChg chg="add mod">
          <ac:chgData name="CWil Ch" userId="d52646d7051385e0" providerId="LiveId" clId="{39AFDE27-5AD3-4B13-ADC4-C2D6FDDAB244}" dt="2023-06-22T00:56:06.537" v="2291"/>
          <ac:picMkLst>
            <pc:docMk/>
            <pc:sldMk cId="2507781845" sldId="266"/>
            <ac:picMk id="52" creationId="{71BCECA3-B13F-F0BE-5500-1E7DD7399AFC}"/>
          </ac:picMkLst>
        </pc:picChg>
        <pc:picChg chg="add mod">
          <ac:chgData name="CWil Ch" userId="d52646d7051385e0" providerId="LiveId" clId="{39AFDE27-5AD3-4B13-ADC4-C2D6FDDAB244}" dt="2023-06-22T00:56:16.367" v="2293" actId="1076"/>
          <ac:picMkLst>
            <pc:docMk/>
            <pc:sldMk cId="2507781845" sldId="266"/>
            <ac:picMk id="54" creationId="{FFB735E8-05DA-2D6B-36B4-D145855E2831}"/>
          </ac:picMkLst>
        </pc:picChg>
        <pc:picChg chg="add mod">
          <ac:chgData name="CWil Ch" userId="d52646d7051385e0" providerId="LiveId" clId="{39AFDE27-5AD3-4B13-ADC4-C2D6FDDAB244}" dt="2023-06-22T00:56:19.199" v="2294"/>
          <ac:picMkLst>
            <pc:docMk/>
            <pc:sldMk cId="2507781845" sldId="266"/>
            <ac:picMk id="56" creationId="{679DD5A3-7FE6-5570-2641-DB9778927A6D}"/>
          </ac:picMkLst>
        </pc:picChg>
        <pc:picChg chg="add mod">
          <ac:chgData name="CWil Ch" userId="d52646d7051385e0" providerId="LiveId" clId="{39AFDE27-5AD3-4B13-ADC4-C2D6FDDAB244}" dt="2023-06-22T00:56:25.757" v="2296" actId="1076"/>
          <ac:picMkLst>
            <pc:docMk/>
            <pc:sldMk cId="2507781845" sldId="266"/>
            <ac:picMk id="58" creationId="{E9657214-BCFF-85FA-8EC8-9DD24FD43072}"/>
          </ac:picMkLst>
        </pc:picChg>
        <pc:picChg chg="add mod">
          <ac:chgData name="CWil Ch" userId="d52646d7051385e0" providerId="LiveId" clId="{39AFDE27-5AD3-4B13-ADC4-C2D6FDDAB244}" dt="2023-06-22T00:56:27.112" v="2297"/>
          <ac:picMkLst>
            <pc:docMk/>
            <pc:sldMk cId="2507781845" sldId="266"/>
            <ac:picMk id="62" creationId="{01A3BAC5-DEE1-4C64-7F54-073F615F5847}"/>
          </ac:picMkLst>
        </pc:picChg>
        <pc:picChg chg="add mod">
          <ac:chgData name="CWil Ch" userId="d52646d7051385e0" providerId="LiveId" clId="{39AFDE27-5AD3-4B13-ADC4-C2D6FDDAB244}" dt="2023-06-22T00:56:32.246" v="2299" actId="1076"/>
          <ac:picMkLst>
            <pc:docMk/>
            <pc:sldMk cId="2507781845" sldId="266"/>
            <ac:picMk id="63" creationId="{2E03CF42-8482-0574-D81C-5B4E322D887A}"/>
          </ac:picMkLst>
        </pc:picChg>
        <pc:picChg chg="add mod">
          <ac:chgData name="CWil Ch" userId="d52646d7051385e0" providerId="LiveId" clId="{39AFDE27-5AD3-4B13-ADC4-C2D6FDDAB244}" dt="2023-06-22T00:56:40.316" v="2301" actId="1076"/>
          <ac:picMkLst>
            <pc:docMk/>
            <pc:sldMk cId="2507781845" sldId="266"/>
            <ac:picMk id="64" creationId="{BAE96DC4-28AF-560A-A2CC-407C1BEBEB01}"/>
          </ac:picMkLst>
        </pc:picChg>
        <pc:cxnChg chg="add mod">
          <ac:chgData name="CWil Ch" userId="d52646d7051385e0" providerId="LiveId" clId="{39AFDE27-5AD3-4B13-ADC4-C2D6FDDAB244}" dt="2023-06-22T00:49:48.305" v="2200" actId="14100"/>
          <ac:cxnSpMkLst>
            <pc:docMk/>
            <pc:sldMk cId="2507781845" sldId="266"/>
            <ac:cxnSpMk id="3" creationId="{F8A9323E-5B1A-4B7F-9A14-9C3FC4152BBA}"/>
          </ac:cxnSpMkLst>
        </pc:cxnChg>
        <pc:cxnChg chg="add mod">
          <ac:chgData name="CWil Ch" userId="d52646d7051385e0" providerId="LiveId" clId="{39AFDE27-5AD3-4B13-ADC4-C2D6FDDAB244}" dt="2023-06-22T00:50:07.535" v="2203" actId="14100"/>
          <ac:cxnSpMkLst>
            <pc:docMk/>
            <pc:sldMk cId="2507781845" sldId="266"/>
            <ac:cxnSpMk id="17" creationId="{B63B75C1-D72C-784C-B4BB-B658C45C85B5}"/>
          </ac:cxnSpMkLst>
        </pc:cxnChg>
        <pc:cxnChg chg="add mod">
          <ac:chgData name="CWil Ch" userId="d52646d7051385e0" providerId="LiveId" clId="{39AFDE27-5AD3-4B13-ADC4-C2D6FDDAB244}" dt="2023-06-22T00:50:15.643" v="2206" actId="14100"/>
          <ac:cxnSpMkLst>
            <pc:docMk/>
            <pc:sldMk cId="2507781845" sldId="266"/>
            <ac:cxnSpMk id="19" creationId="{B699881B-0C49-6670-EC1C-40D28786E97E}"/>
          </ac:cxnSpMkLst>
        </pc:cxnChg>
        <pc:cxnChg chg="add mod">
          <ac:chgData name="CWil Ch" userId="d52646d7051385e0" providerId="LiveId" clId="{39AFDE27-5AD3-4B13-ADC4-C2D6FDDAB244}" dt="2023-06-22T00:50:25.933" v="2209" actId="14100"/>
          <ac:cxnSpMkLst>
            <pc:docMk/>
            <pc:sldMk cId="2507781845" sldId="266"/>
            <ac:cxnSpMk id="23" creationId="{FE399E8B-D8EC-BF1A-3D8F-EA469BCAB6D2}"/>
          </ac:cxnSpMkLst>
        </pc:cxnChg>
        <pc:cxnChg chg="add mod">
          <ac:chgData name="CWil Ch" userId="d52646d7051385e0" providerId="LiveId" clId="{39AFDE27-5AD3-4B13-ADC4-C2D6FDDAB244}" dt="2023-06-22T00:51:02.189" v="2222" actId="14100"/>
          <ac:cxnSpMkLst>
            <pc:docMk/>
            <pc:sldMk cId="2507781845" sldId="266"/>
            <ac:cxnSpMk id="31" creationId="{111A0600-0B5E-7CA0-AE1F-D931D7F6407F}"/>
          </ac:cxnSpMkLst>
        </pc:cxnChg>
        <pc:cxnChg chg="mod">
          <ac:chgData name="CWil Ch" userId="d52646d7051385e0" providerId="LiveId" clId="{39AFDE27-5AD3-4B13-ADC4-C2D6FDDAB244}" dt="2023-06-22T01:34:09.978" v="2305" actId="1582"/>
          <ac:cxnSpMkLst>
            <pc:docMk/>
            <pc:sldMk cId="2507781845" sldId="266"/>
            <ac:cxnSpMk id="40" creationId="{E2D72B69-6D3C-EA9C-69E1-C2F7560557E8}"/>
          </ac:cxnSpMkLst>
        </pc:cxnChg>
        <pc:cxnChg chg="del mod">
          <ac:chgData name="CWil Ch" userId="d52646d7051385e0" providerId="LiveId" clId="{39AFDE27-5AD3-4B13-ADC4-C2D6FDDAB244}" dt="2023-06-22T00:53:35.984" v="2260" actId="478"/>
          <ac:cxnSpMkLst>
            <pc:docMk/>
            <pc:sldMk cId="2507781845" sldId="266"/>
            <ac:cxnSpMk id="49" creationId="{B4E8C9F6-A5EC-C502-8003-E4203173E6B5}"/>
          </ac:cxnSpMkLst>
        </pc:cxnChg>
        <pc:cxnChg chg="del mod">
          <ac:chgData name="CWil Ch" userId="d52646d7051385e0" providerId="LiveId" clId="{39AFDE27-5AD3-4B13-ADC4-C2D6FDDAB244}" dt="2023-06-22T00:53:37.446" v="2261" actId="478"/>
          <ac:cxnSpMkLst>
            <pc:docMk/>
            <pc:sldMk cId="2507781845" sldId="266"/>
            <ac:cxnSpMk id="51" creationId="{ED9042E5-58DC-F984-4A4C-25E014B1291D}"/>
          </ac:cxnSpMkLst>
        </pc:cxnChg>
        <pc:cxnChg chg="del mod">
          <ac:chgData name="CWil Ch" userId="d52646d7051385e0" providerId="LiveId" clId="{39AFDE27-5AD3-4B13-ADC4-C2D6FDDAB244}" dt="2023-06-22T00:53:40.182" v="2262" actId="478"/>
          <ac:cxnSpMkLst>
            <pc:docMk/>
            <pc:sldMk cId="2507781845" sldId="266"/>
            <ac:cxnSpMk id="53" creationId="{D739B6B1-831C-550D-05F1-FA2F91BF99A1}"/>
          </ac:cxnSpMkLst>
        </pc:cxnChg>
        <pc:cxnChg chg="mod">
          <ac:chgData name="CWil Ch" userId="d52646d7051385e0" providerId="LiveId" clId="{39AFDE27-5AD3-4B13-ADC4-C2D6FDDAB244}" dt="2023-06-22T00:51:49.574" v="2234" actId="14100"/>
          <ac:cxnSpMkLst>
            <pc:docMk/>
            <pc:sldMk cId="2507781845" sldId="266"/>
            <ac:cxnSpMk id="55" creationId="{BE3EAFBF-440F-299B-00BF-DAD6D21B3865}"/>
          </ac:cxnSpMkLst>
        </pc:cxnChg>
      </pc:sldChg>
      <pc:sldChg chg="delSp modSp add mod delAnim modAnim">
        <pc:chgData name="CWil Ch" userId="d52646d7051385e0" providerId="LiveId" clId="{39AFDE27-5AD3-4B13-ADC4-C2D6FDDAB244}" dt="2023-06-25T20:48:07.508" v="2682"/>
        <pc:sldMkLst>
          <pc:docMk/>
          <pc:sldMk cId="867158176" sldId="267"/>
        </pc:sldMkLst>
        <pc:spChg chg="mod">
          <ac:chgData name="CWil Ch" userId="d52646d7051385e0" providerId="LiveId" clId="{39AFDE27-5AD3-4B13-ADC4-C2D6FDDAB244}" dt="2023-06-24T11:02:34.946" v="2650" actId="1076"/>
          <ac:spMkLst>
            <pc:docMk/>
            <pc:sldMk cId="867158176" sldId="267"/>
            <ac:spMk id="14" creationId="{B634C3C5-16DD-36C9-5B4C-0E62A959CFBB}"/>
          </ac:spMkLst>
        </pc:spChg>
        <pc:spChg chg="del">
          <ac:chgData name="CWil Ch" userId="d52646d7051385e0" providerId="LiveId" clId="{39AFDE27-5AD3-4B13-ADC4-C2D6FDDAB244}" dt="2023-06-24T11:00:20.710" v="2623" actId="478"/>
          <ac:spMkLst>
            <pc:docMk/>
            <pc:sldMk cId="867158176" sldId="267"/>
            <ac:spMk id="24" creationId="{6AFD56C3-DFB7-66D2-0A2B-0A072594F92F}"/>
          </ac:spMkLst>
        </pc:spChg>
        <pc:spChg chg="mod">
          <ac:chgData name="CWil Ch" userId="d52646d7051385e0" providerId="LiveId" clId="{39AFDE27-5AD3-4B13-ADC4-C2D6FDDAB244}" dt="2023-06-24T11:02:26.852" v="2649" actId="1076"/>
          <ac:spMkLst>
            <pc:docMk/>
            <pc:sldMk cId="867158176" sldId="267"/>
            <ac:spMk id="95" creationId="{ED019012-4B51-BC02-F17C-8A21D250A967}"/>
          </ac:spMkLst>
        </pc:spChg>
        <pc:spChg chg="del">
          <ac:chgData name="CWil Ch" userId="d52646d7051385e0" providerId="LiveId" clId="{39AFDE27-5AD3-4B13-ADC4-C2D6FDDAB244}" dt="2023-06-24T11:00:26.283" v="2624" actId="478"/>
          <ac:spMkLst>
            <pc:docMk/>
            <pc:sldMk cId="867158176" sldId="267"/>
            <ac:spMk id="96" creationId="{C122EBBE-2604-E8F0-B853-34FCE82D3645}"/>
          </ac:spMkLst>
        </pc:spChg>
        <pc:spChg chg="mod">
          <ac:chgData name="CWil Ch" userId="d52646d7051385e0" providerId="LiveId" clId="{39AFDE27-5AD3-4B13-ADC4-C2D6FDDAB244}" dt="2023-06-24T11:01:24.574" v="2636" actId="1076"/>
          <ac:spMkLst>
            <pc:docMk/>
            <pc:sldMk cId="867158176" sldId="267"/>
            <ac:spMk id="97" creationId="{A784E570-D5F1-6D60-7098-8F89DA738AF2}"/>
          </ac:spMkLst>
        </pc:spChg>
        <pc:spChg chg="del topLvl">
          <ac:chgData name="CWil Ch" userId="d52646d7051385e0" providerId="LiveId" clId="{39AFDE27-5AD3-4B13-ADC4-C2D6FDDAB244}" dt="2023-06-24T11:02:15.621" v="2647" actId="21"/>
          <ac:spMkLst>
            <pc:docMk/>
            <pc:sldMk cId="867158176" sldId="267"/>
            <ac:spMk id="99" creationId="{5E2BA868-1926-8B9C-9BC8-9399D94A2805}"/>
          </ac:spMkLst>
        </pc:spChg>
        <pc:spChg chg="del mod topLvl">
          <ac:chgData name="CWil Ch" userId="d52646d7051385e0" providerId="LiveId" clId="{39AFDE27-5AD3-4B13-ADC4-C2D6FDDAB244}" dt="2023-06-24T10:57:49.763" v="2614" actId="21"/>
          <ac:spMkLst>
            <pc:docMk/>
            <pc:sldMk cId="867158176" sldId="267"/>
            <ac:spMk id="100" creationId="{8F77490A-7D6C-772F-F22B-B2FDEBCFB89E}"/>
          </ac:spMkLst>
        </pc:spChg>
        <pc:spChg chg="mod">
          <ac:chgData name="CWil Ch" userId="d52646d7051385e0" providerId="LiveId" clId="{39AFDE27-5AD3-4B13-ADC4-C2D6FDDAB244}" dt="2023-06-24T11:03:36.365" v="2657" actId="1076"/>
          <ac:spMkLst>
            <pc:docMk/>
            <pc:sldMk cId="867158176" sldId="267"/>
            <ac:spMk id="101" creationId="{00545FD9-EC7E-9966-DA86-19C41AA48A74}"/>
          </ac:spMkLst>
        </pc:spChg>
        <pc:spChg chg="del">
          <ac:chgData name="CWil Ch" userId="d52646d7051385e0" providerId="LiveId" clId="{39AFDE27-5AD3-4B13-ADC4-C2D6FDDAB244}" dt="2023-06-24T11:00:47.705" v="2627" actId="21"/>
          <ac:spMkLst>
            <pc:docMk/>
            <pc:sldMk cId="867158176" sldId="267"/>
            <ac:spMk id="102" creationId="{FB46A0A3-CA96-AF64-CCB3-E04DAFD1146F}"/>
          </ac:spMkLst>
        </pc:spChg>
        <pc:spChg chg="mod">
          <ac:chgData name="CWil Ch" userId="d52646d7051385e0" providerId="LiveId" clId="{39AFDE27-5AD3-4B13-ADC4-C2D6FDDAB244}" dt="2023-06-24T11:01:42.729" v="2641" actId="1076"/>
          <ac:spMkLst>
            <pc:docMk/>
            <pc:sldMk cId="867158176" sldId="267"/>
            <ac:spMk id="103" creationId="{4A24237F-0550-7423-1F47-F2CC37755F44}"/>
          </ac:spMkLst>
        </pc:spChg>
        <pc:spChg chg="mod">
          <ac:chgData name="CWil Ch" userId="d52646d7051385e0" providerId="LiveId" clId="{39AFDE27-5AD3-4B13-ADC4-C2D6FDDAB244}" dt="2023-06-24T11:02:54.914" v="2652" actId="1076"/>
          <ac:spMkLst>
            <pc:docMk/>
            <pc:sldMk cId="867158176" sldId="267"/>
            <ac:spMk id="107" creationId="{407A07E3-CC1B-FA8B-FEDA-EFA05FD462D7}"/>
          </ac:spMkLst>
        </pc:spChg>
        <pc:spChg chg="del">
          <ac:chgData name="CWil Ch" userId="d52646d7051385e0" providerId="LiveId" clId="{39AFDE27-5AD3-4B13-ADC4-C2D6FDDAB244}" dt="2023-06-24T11:00:56.628" v="2629" actId="21"/>
          <ac:spMkLst>
            <pc:docMk/>
            <pc:sldMk cId="867158176" sldId="267"/>
            <ac:spMk id="108" creationId="{58C481A3-D4D8-6978-4048-47D3394BE404}"/>
          </ac:spMkLst>
        </pc:spChg>
        <pc:spChg chg="mod">
          <ac:chgData name="CWil Ch" userId="d52646d7051385e0" providerId="LiveId" clId="{39AFDE27-5AD3-4B13-ADC4-C2D6FDDAB244}" dt="2023-06-24T11:02:49.968" v="2651" actId="1076"/>
          <ac:spMkLst>
            <pc:docMk/>
            <pc:sldMk cId="867158176" sldId="267"/>
            <ac:spMk id="109" creationId="{68997FB5-4674-93B5-F578-6D4E7A1321BA}"/>
          </ac:spMkLst>
        </pc:spChg>
        <pc:spChg chg="topLvl">
          <ac:chgData name="CWil Ch" userId="d52646d7051385e0" providerId="LiveId" clId="{39AFDE27-5AD3-4B13-ADC4-C2D6FDDAB244}" dt="2023-06-24T11:00:53.708" v="2628" actId="478"/>
          <ac:spMkLst>
            <pc:docMk/>
            <pc:sldMk cId="867158176" sldId="267"/>
            <ac:spMk id="111" creationId="{24372E94-A88D-3EAB-27FA-F68E49E77BA2}"/>
          </ac:spMkLst>
        </pc:spChg>
        <pc:spChg chg="del topLvl">
          <ac:chgData name="CWil Ch" userId="d52646d7051385e0" providerId="LiveId" clId="{39AFDE27-5AD3-4B13-ADC4-C2D6FDDAB244}" dt="2023-06-24T11:00:53.708" v="2628" actId="478"/>
          <ac:spMkLst>
            <pc:docMk/>
            <pc:sldMk cId="867158176" sldId="267"/>
            <ac:spMk id="112" creationId="{C705953C-3FDF-BE00-3AE2-80DE14614444}"/>
          </ac:spMkLst>
        </pc:spChg>
        <pc:spChg chg="mod">
          <ac:chgData name="CWil Ch" userId="d52646d7051385e0" providerId="LiveId" clId="{39AFDE27-5AD3-4B13-ADC4-C2D6FDDAB244}" dt="2023-06-24T11:03:12.983" v="2654" actId="1076"/>
          <ac:spMkLst>
            <pc:docMk/>
            <pc:sldMk cId="867158176" sldId="267"/>
            <ac:spMk id="113" creationId="{7170764F-5421-0661-35FD-F4FDAE274393}"/>
          </ac:spMkLst>
        </pc:spChg>
        <pc:spChg chg="del">
          <ac:chgData name="CWil Ch" userId="d52646d7051385e0" providerId="LiveId" clId="{39AFDE27-5AD3-4B13-ADC4-C2D6FDDAB244}" dt="2023-06-24T11:01:03.986" v="2631" actId="21"/>
          <ac:spMkLst>
            <pc:docMk/>
            <pc:sldMk cId="867158176" sldId="267"/>
            <ac:spMk id="114" creationId="{E090AD8B-C341-89E1-3C3C-2C432794F781}"/>
          </ac:spMkLst>
        </pc:spChg>
        <pc:spChg chg="mod">
          <ac:chgData name="CWil Ch" userId="d52646d7051385e0" providerId="LiveId" clId="{39AFDE27-5AD3-4B13-ADC4-C2D6FDDAB244}" dt="2023-06-24T11:03:04.324" v="2653" actId="1076"/>
          <ac:spMkLst>
            <pc:docMk/>
            <pc:sldMk cId="867158176" sldId="267"/>
            <ac:spMk id="115" creationId="{211A103A-9127-F5EE-F199-6285D7A85AAC}"/>
          </ac:spMkLst>
        </pc:spChg>
        <pc:spChg chg="topLvl">
          <ac:chgData name="CWil Ch" userId="d52646d7051385e0" providerId="LiveId" clId="{39AFDE27-5AD3-4B13-ADC4-C2D6FDDAB244}" dt="2023-06-24T11:01:01.499" v="2630" actId="478"/>
          <ac:spMkLst>
            <pc:docMk/>
            <pc:sldMk cId="867158176" sldId="267"/>
            <ac:spMk id="117" creationId="{DD6268E4-42BA-466A-A3F1-67A58D0D77C1}"/>
          </ac:spMkLst>
        </pc:spChg>
        <pc:spChg chg="del topLvl">
          <ac:chgData name="CWil Ch" userId="d52646d7051385e0" providerId="LiveId" clId="{39AFDE27-5AD3-4B13-ADC4-C2D6FDDAB244}" dt="2023-06-24T11:01:01.499" v="2630" actId="478"/>
          <ac:spMkLst>
            <pc:docMk/>
            <pc:sldMk cId="867158176" sldId="267"/>
            <ac:spMk id="118" creationId="{0BAD61A8-1CB5-6718-C4E6-443C9EB4E851}"/>
          </ac:spMkLst>
        </pc:spChg>
        <pc:spChg chg="mod">
          <ac:chgData name="CWil Ch" userId="d52646d7051385e0" providerId="LiveId" clId="{39AFDE27-5AD3-4B13-ADC4-C2D6FDDAB244}" dt="2023-06-24T11:03:26.448" v="2656" actId="1076"/>
          <ac:spMkLst>
            <pc:docMk/>
            <pc:sldMk cId="867158176" sldId="267"/>
            <ac:spMk id="119" creationId="{48ADFF73-59A1-D8A2-F74C-E7D864E08AE6}"/>
          </ac:spMkLst>
        </pc:spChg>
        <pc:spChg chg="del">
          <ac:chgData name="CWil Ch" userId="d52646d7051385e0" providerId="LiveId" clId="{39AFDE27-5AD3-4B13-ADC4-C2D6FDDAB244}" dt="2023-06-24T11:01:12.598" v="2633" actId="21"/>
          <ac:spMkLst>
            <pc:docMk/>
            <pc:sldMk cId="867158176" sldId="267"/>
            <ac:spMk id="120" creationId="{49BF9CEB-6B7B-7A97-26B3-2169858A2D85}"/>
          </ac:spMkLst>
        </pc:spChg>
        <pc:spChg chg="mod">
          <ac:chgData name="CWil Ch" userId="d52646d7051385e0" providerId="LiveId" clId="{39AFDE27-5AD3-4B13-ADC4-C2D6FDDAB244}" dt="2023-06-24T11:03:21.310" v="2655" actId="1076"/>
          <ac:spMkLst>
            <pc:docMk/>
            <pc:sldMk cId="867158176" sldId="267"/>
            <ac:spMk id="121" creationId="{11D4F187-B63B-3BAE-7936-806CF1CE1793}"/>
          </ac:spMkLst>
        </pc:spChg>
        <pc:spChg chg="del topLvl">
          <ac:chgData name="CWil Ch" userId="d52646d7051385e0" providerId="LiveId" clId="{39AFDE27-5AD3-4B13-ADC4-C2D6FDDAB244}" dt="2023-06-24T11:03:45.391" v="2658" actId="21"/>
          <ac:spMkLst>
            <pc:docMk/>
            <pc:sldMk cId="867158176" sldId="267"/>
            <ac:spMk id="123" creationId="{19365CC2-6542-B16F-5913-B135982CB304}"/>
          </ac:spMkLst>
        </pc:spChg>
        <pc:spChg chg="del topLvl">
          <ac:chgData name="CWil Ch" userId="d52646d7051385e0" providerId="LiveId" clId="{39AFDE27-5AD3-4B13-ADC4-C2D6FDDAB244}" dt="2023-06-24T11:01:08.953" v="2632" actId="478"/>
          <ac:spMkLst>
            <pc:docMk/>
            <pc:sldMk cId="867158176" sldId="267"/>
            <ac:spMk id="124" creationId="{E89C1B1A-0B3B-A900-4BE5-0E49776D7406}"/>
          </ac:spMkLst>
        </pc:spChg>
        <pc:grpChg chg="del">
          <ac:chgData name="CWil Ch" userId="d52646d7051385e0" providerId="LiveId" clId="{39AFDE27-5AD3-4B13-ADC4-C2D6FDDAB244}" dt="2023-06-24T11:00:06.385" v="2622" actId="478"/>
          <ac:grpSpMkLst>
            <pc:docMk/>
            <pc:sldMk cId="867158176" sldId="267"/>
            <ac:grpSpMk id="28" creationId="{2958F4C6-1C7D-EBA6-4A68-8244562B33C8}"/>
          </ac:grpSpMkLst>
        </pc:grpChg>
        <pc:grpChg chg="del">
          <ac:chgData name="CWil Ch" userId="d52646d7051385e0" providerId="LiveId" clId="{39AFDE27-5AD3-4B13-ADC4-C2D6FDDAB244}" dt="2023-06-24T10:57:49.763" v="2614" actId="21"/>
          <ac:grpSpMkLst>
            <pc:docMk/>
            <pc:sldMk cId="867158176" sldId="267"/>
            <ac:grpSpMk id="98" creationId="{6EBFE8B1-E3BF-63BF-6E7E-2E596456F55E}"/>
          </ac:grpSpMkLst>
        </pc:grpChg>
        <pc:grpChg chg="del">
          <ac:chgData name="CWil Ch" userId="d52646d7051385e0" providerId="LiveId" clId="{39AFDE27-5AD3-4B13-ADC4-C2D6FDDAB244}" dt="2023-06-24T11:00:43.955" v="2626" actId="478"/>
          <ac:grpSpMkLst>
            <pc:docMk/>
            <pc:sldMk cId="867158176" sldId="267"/>
            <ac:grpSpMk id="104" creationId="{8C1FF031-BC4A-1E82-9987-4B1ACA9ACBFD}"/>
          </ac:grpSpMkLst>
        </pc:grpChg>
        <pc:grpChg chg="del">
          <ac:chgData name="CWil Ch" userId="d52646d7051385e0" providerId="LiveId" clId="{39AFDE27-5AD3-4B13-ADC4-C2D6FDDAB244}" dt="2023-06-24T11:00:53.708" v="2628" actId="478"/>
          <ac:grpSpMkLst>
            <pc:docMk/>
            <pc:sldMk cId="867158176" sldId="267"/>
            <ac:grpSpMk id="110" creationId="{DC1F8033-1E50-B336-F12E-AF81EA7E297B}"/>
          </ac:grpSpMkLst>
        </pc:grpChg>
        <pc:grpChg chg="del">
          <ac:chgData name="CWil Ch" userId="d52646d7051385e0" providerId="LiveId" clId="{39AFDE27-5AD3-4B13-ADC4-C2D6FDDAB244}" dt="2023-06-24T11:01:01.499" v="2630" actId="478"/>
          <ac:grpSpMkLst>
            <pc:docMk/>
            <pc:sldMk cId="867158176" sldId="267"/>
            <ac:grpSpMk id="116" creationId="{D125787E-D9DB-2A1F-FC3F-095E7B238644}"/>
          </ac:grpSpMkLst>
        </pc:grpChg>
        <pc:grpChg chg="del">
          <ac:chgData name="CWil Ch" userId="d52646d7051385e0" providerId="LiveId" clId="{39AFDE27-5AD3-4B13-ADC4-C2D6FDDAB244}" dt="2023-06-24T11:01:08.953" v="2632" actId="478"/>
          <ac:grpSpMkLst>
            <pc:docMk/>
            <pc:sldMk cId="867158176" sldId="267"/>
            <ac:grpSpMk id="122" creationId="{8C488450-D2B0-DA77-28AA-5DA51DDC9821}"/>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10CC-A3E8-204B-6263-E792382EA2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M"/>
          </a:p>
        </p:txBody>
      </p:sp>
      <p:sp>
        <p:nvSpPr>
          <p:cNvPr id="3" name="Subtitle 2">
            <a:extLst>
              <a:ext uri="{FF2B5EF4-FFF2-40B4-BE49-F238E27FC236}">
                <a16:creationId xmlns:a16="http://schemas.microsoft.com/office/drawing/2014/main" id="{6C80B8A4-F173-A7E4-355F-2B132AF8B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M"/>
          </a:p>
        </p:txBody>
      </p:sp>
      <p:sp>
        <p:nvSpPr>
          <p:cNvPr id="4" name="Date Placeholder 3">
            <a:extLst>
              <a:ext uri="{FF2B5EF4-FFF2-40B4-BE49-F238E27FC236}">
                <a16:creationId xmlns:a16="http://schemas.microsoft.com/office/drawing/2014/main" id="{CFA14F39-3CBD-1560-B24B-7DC20AC9C2EE}"/>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5" name="Footer Placeholder 4">
            <a:extLst>
              <a:ext uri="{FF2B5EF4-FFF2-40B4-BE49-F238E27FC236}">
                <a16:creationId xmlns:a16="http://schemas.microsoft.com/office/drawing/2014/main" id="{7B260499-BD9A-88FE-A1A7-EFFE6A26206B}"/>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D0E7F06F-1F0B-FC65-2A77-CA8024B5EC37}"/>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226910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6B6D-85C9-B1C7-D452-15E7D8D5DA2B}"/>
              </a:ext>
            </a:extLst>
          </p:cNvPr>
          <p:cNvSpPr>
            <a:spLocks noGrp="1"/>
          </p:cNvSpPr>
          <p:nvPr>
            <p:ph type="title"/>
          </p:nvPr>
        </p:nvSpPr>
        <p:spPr/>
        <p:txBody>
          <a:bodyPr/>
          <a:lstStyle/>
          <a:p>
            <a:r>
              <a:rPr lang="en-US"/>
              <a:t>Click to edit Master title style</a:t>
            </a:r>
            <a:endParaRPr lang="fr-CM"/>
          </a:p>
        </p:txBody>
      </p:sp>
      <p:sp>
        <p:nvSpPr>
          <p:cNvPr id="3" name="Vertical Text Placeholder 2">
            <a:extLst>
              <a:ext uri="{FF2B5EF4-FFF2-40B4-BE49-F238E27FC236}">
                <a16:creationId xmlns:a16="http://schemas.microsoft.com/office/drawing/2014/main" id="{FB435E11-9F08-07C9-3C57-AC8ADFD73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4" name="Date Placeholder 3">
            <a:extLst>
              <a:ext uri="{FF2B5EF4-FFF2-40B4-BE49-F238E27FC236}">
                <a16:creationId xmlns:a16="http://schemas.microsoft.com/office/drawing/2014/main" id="{EF21595B-2069-31E5-6645-818BF3D8E94F}"/>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5" name="Footer Placeholder 4">
            <a:extLst>
              <a:ext uri="{FF2B5EF4-FFF2-40B4-BE49-F238E27FC236}">
                <a16:creationId xmlns:a16="http://schemas.microsoft.com/office/drawing/2014/main" id="{4CD7F33E-59BC-D062-B749-9A7F4F2BC59E}"/>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91BCF866-73D9-70B3-2C4B-7F326DEEB844}"/>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229866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3B7979-47D5-B031-4D5D-1C39EEC19C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M"/>
          </a:p>
        </p:txBody>
      </p:sp>
      <p:sp>
        <p:nvSpPr>
          <p:cNvPr id="3" name="Vertical Text Placeholder 2">
            <a:extLst>
              <a:ext uri="{FF2B5EF4-FFF2-40B4-BE49-F238E27FC236}">
                <a16:creationId xmlns:a16="http://schemas.microsoft.com/office/drawing/2014/main" id="{AECB6F95-E442-B46E-3202-80F572C3A7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4" name="Date Placeholder 3">
            <a:extLst>
              <a:ext uri="{FF2B5EF4-FFF2-40B4-BE49-F238E27FC236}">
                <a16:creationId xmlns:a16="http://schemas.microsoft.com/office/drawing/2014/main" id="{FE7321D1-B0C8-2D78-9306-9E92B71A822C}"/>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5" name="Footer Placeholder 4">
            <a:extLst>
              <a:ext uri="{FF2B5EF4-FFF2-40B4-BE49-F238E27FC236}">
                <a16:creationId xmlns:a16="http://schemas.microsoft.com/office/drawing/2014/main" id="{FCAE33BE-24EC-AC29-52A8-B0C0255544F1}"/>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154DE3F9-1852-4EFB-5E24-B7798A89FBB1}"/>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239361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9A1E-CCA9-BA4A-7248-2873BC513EA6}"/>
              </a:ext>
            </a:extLst>
          </p:cNvPr>
          <p:cNvSpPr>
            <a:spLocks noGrp="1"/>
          </p:cNvSpPr>
          <p:nvPr>
            <p:ph type="title"/>
          </p:nvPr>
        </p:nvSpPr>
        <p:spPr/>
        <p:txBody>
          <a:bodyPr/>
          <a:lstStyle/>
          <a:p>
            <a:r>
              <a:rPr lang="en-US"/>
              <a:t>Click to edit Master title style</a:t>
            </a:r>
            <a:endParaRPr lang="fr-CM"/>
          </a:p>
        </p:txBody>
      </p:sp>
      <p:sp>
        <p:nvSpPr>
          <p:cNvPr id="3" name="Content Placeholder 2">
            <a:extLst>
              <a:ext uri="{FF2B5EF4-FFF2-40B4-BE49-F238E27FC236}">
                <a16:creationId xmlns:a16="http://schemas.microsoft.com/office/drawing/2014/main" id="{42C53CCA-70B5-47AA-9C80-AC3BE4E9A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4" name="Date Placeholder 3">
            <a:extLst>
              <a:ext uri="{FF2B5EF4-FFF2-40B4-BE49-F238E27FC236}">
                <a16:creationId xmlns:a16="http://schemas.microsoft.com/office/drawing/2014/main" id="{0F4D490A-CB03-A062-CA55-A78D424C5D2B}"/>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5" name="Footer Placeholder 4">
            <a:extLst>
              <a:ext uri="{FF2B5EF4-FFF2-40B4-BE49-F238E27FC236}">
                <a16:creationId xmlns:a16="http://schemas.microsoft.com/office/drawing/2014/main" id="{DFFC321A-8BAE-7CD8-2AF3-0977F98BD1A4}"/>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9C62D706-0C4F-B643-5866-77DFA7C845EF}"/>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409548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A5E4-AF2A-5399-7523-19FD28FAD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M"/>
          </a:p>
        </p:txBody>
      </p:sp>
      <p:sp>
        <p:nvSpPr>
          <p:cNvPr id="3" name="Text Placeholder 2">
            <a:extLst>
              <a:ext uri="{FF2B5EF4-FFF2-40B4-BE49-F238E27FC236}">
                <a16:creationId xmlns:a16="http://schemas.microsoft.com/office/drawing/2014/main" id="{E0CCF4C9-603E-E738-3C18-6CD3B8DAB5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301164-F0D9-1F57-8419-B7029C44091F}"/>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5" name="Footer Placeholder 4">
            <a:extLst>
              <a:ext uri="{FF2B5EF4-FFF2-40B4-BE49-F238E27FC236}">
                <a16:creationId xmlns:a16="http://schemas.microsoft.com/office/drawing/2014/main" id="{3C67AE9D-C9EB-37BB-8E21-6214DB7C39CD}"/>
              </a:ext>
            </a:extLst>
          </p:cNvPr>
          <p:cNvSpPr>
            <a:spLocks noGrp="1"/>
          </p:cNvSpPr>
          <p:nvPr>
            <p:ph type="ftr" sz="quarter" idx="11"/>
          </p:nvPr>
        </p:nvSpPr>
        <p:spPr/>
        <p:txBody>
          <a:bodyPr/>
          <a:lstStyle/>
          <a:p>
            <a:endParaRPr lang="fr-CM"/>
          </a:p>
        </p:txBody>
      </p:sp>
      <p:sp>
        <p:nvSpPr>
          <p:cNvPr id="6" name="Slide Number Placeholder 5">
            <a:extLst>
              <a:ext uri="{FF2B5EF4-FFF2-40B4-BE49-F238E27FC236}">
                <a16:creationId xmlns:a16="http://schemas.microsoft.com/office/drawing/2014/main" id="{B04876AD-2031-5242-B4EB-CE75576677A2}"/>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289524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47ED-6DE1-7459-340E-B0076983340A}"/>
              </a:ext>
            </a:extLst>
          </p:cNvPr>
          <p:cNvSpPr>
            <a:spLocks noGrp="1"/>
          </p:cNvSpPr>
          <p:nvPr>
            <p:ph type="title"/>
          </p:nvPr>
        </p:nvSpPr>
        <p:spPr/>
        <p:txBody>
          <a:bodyPr/>
          <a:lstStyle/>
          <a:p>
            <a:r>
              <a:rPr lang="en-US"/>
              <a:t>Click to edit Master title style</a:t>
            </a:r>
            <a:endParaRPr lang="fr-CM"/>
          </a:p>
        </p:txBody>
      </p:sp>
      <p:sp>
        <p:nvSpPr>
          <p:cNvPr id="3" name="Content Placeholder 2">
            <a:extLst>
              <a:ext uri="{FF2B5EF4-FFF2-40B4-BE49-F238E27FC236}">
                <a16:creationId xmlns:a16="http://schemas.microsoft.com/office/drawing/2014/main" id="{13E75566-2B80-C3CC-387D-E0C9222FF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4" name="Content Placeholder 3">
            <a:extLst>
              <a:ext uri="{FF2B5EF4-FFF2-40B4-BE49-F238E27FC236}">
                <a16:creationId xmlns:a16="http://schemas.microsoft.com/office/drawing/2014/main" id="{4656BD30-7550-A144-EF45-04C880043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5" name="Date Placeholder 4">
            <a:extLst>
              <a:ext uri="{FF2B5EF4-FFF2-40B4-BE49-F238E27FC236}">
                <a16:creationId xmlns:a16="http://schemas.microsoft.com/office/drawing/2014/main" id="{C5C5D978-83A9-13BA-5CCC-5D335E9C8959}"/>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6" name="Footer Placeholder 5">
            <a:extLst>
              <a:ext uri="{FF2B5EF4-FFF2-40B4-BE49-F238E27FC236}">
                <a16:creationId xmlns:a16="http://schemas.microsoft.com/office/drawing/2014/main" id="{59B8B938-A6E1-AF4B-AD25-310E6153FADB}"/>
              </a:ext>
            </a:extLst>
          </p:cNvPr>
          <p:cNvSpPr>
            <a:spLocks noGrp="1"/>
          </p:cNvSpPr>
          <p:nvPr>
            <p:ph type="ftr" sz="quarter" idx="11"/>
          </p:nvPr>
        </p:nvSpPr>
        <p:spPr/>
        <p:txBody>
          <a:bodyPr/>
          <a:lstStyle/>
          <a:p>
            <a:endParaRPr lang="fr-CM"/>
          </a:p>
        </p:txBody>
      </p:sp>
      <p:sp>
        <p:nvSpPr>
          <p:cNvPr id="7" name="Slide Number Placeholder 6">
            <a:extLst>
              <a:ext uri="{FF2B5EF4-FFF2-40B4-BE49-F238E27FC236}">
                <a16:creationId xmlns:a16="http://schemas.microsoft.com/office/drawing/2014/main" id="{22763317-8C4E-8B2F-A759-DB0A965786FA}"/>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326552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1355-8A08-E534-E7B1-C3B9EA74F9FD}"/>
              </a:ext>
            </a:extLst>
          </p:cNvPr>
          <p:cNvSpPr>
            <a:spLocks noGrp="1"/>
          </p:cNvSpPr>
          <p:nvPr>
            <p:ph type="title"/>
          </p:nvPr>
        </p:nvSpPr>
        <p:spPr>
          <a:xfrm>
            <a:off x="839788" y="365125"/>
            <a:ext cx="10515600" cy="1325563"/>
          </a:xfrm>
        </p:spPr>
        <p:txBody>
          <a:bodyPr/>
          <a:lstStyle/>
          <a:p>
            <a:r>
              <a:rPr lang="en-US"/>
              <a:t>Click to edit Master title style</a:t>
            </a:r>
            <a:endParaRPr lang="fr-CM"/>
          </a:p>
        </p:txBody>
      </p:sp>
      <p:sp>
        <p:nvSpPr>
          <p:cNvPr id="3" name="Text Placeholder 2">
            <a:extLst>
              <a:ext uri="{FF2B5EF4-FFF2-40B4-BE49-F238E27FC236}">
                <a16:creationId xmlns:a16="http://schemas.microsoft.com/office/drawing/2014/main" id="{9816F986-B457-F9F8-F44E-047028AAD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00337-E371-F933-874C-7468F7061B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5" name="Text Placeholder 4">
            <a:extLst>
              <a:ext uri="{FF2B5EF4-FFF2-40B4-BE49-F238E27FC236}">
                <a16:creationId xmlns:a16="http://schemas.microsoft.com/office/drawing/2014/main" id="{81631A64-ADBE-D4A1-B8E7-F73250BF2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4DD51-07ED-9154-EB87-2E7620819A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7" name="Date Placeholder 6">
            <a:extLst>
              <a:ext uri="{FF2B5EF4-FFF2-40B4-BE49-F238E27FC236}">
                <a16:creationId xmlns:a16="http://schemas.microsoft.com/office/drawing/2014/main" id="{8DB90294-CB3F-A37D-1626-FAEE18729C9E}"/>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8" name="Footer Placeholder 7">
            <a:extLst>
              <a:ext uri="{FF2B5EF4-FFF2-40B4-BE49-F238E27FC236}">
                <a16:creationId xmlns:a16="http://schemas.microsoft.com/office/drawing/2014/main" id="{ED533406-E4BD-2EE9-734D-00D11F52EFFB}"/>
              </a:ext>
            </a:extLst>
          </p:cNvPr>
          <p:cNvSpPr>
            <a:spLocks noGrp="1"/>
          </p:cNvSpPr>
          <p:nvPr>
            <p:ph type="ftr" sz="quarter" idx="11"/>
          </p:nvPr>
        </p:nvSpPr>
        <p:spPr/>
        <p:txBody>
          <a:bodyPr/>
          <a:lstStyle/>
          <a:p>
            <a:endParaRPr lang="fr-CM"/>
          </a:p>
        </p:txBody>
      </p:sp>
      <p:sp>
        <p:nvSpPr>
          <p:cNvPr id="9" name="Slide Number Placeholder 8">
            <a:extLst>
              <a:ext uri="{FF2B5EF4-FFF2-40B4-BE49-F238E27FC236}">
                <a16:creationId xmlns:a16="http://schemas.microsoft.com/office/drawing/2014/main" id="{6783E7D1-0CFB-2EF6-07E8-E00F1353C160}"/>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302917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4A4C-5F3D-7642-4116-7279F0CD4CD1}"/>
              </a:ext>
            </a:extLst>
          </p:cNvPr>
          <p:cNvSpPr>
            <a:spLocks noGrp="1"/>
          </p:cNvSpPr>
          <p:nvPr>
            <p:ph type="title"/>
          </p:nvPr>
        </p:nvSpPr>
        <p:spPr/>
        <p:txBody>
          <a:bodyPr/>
          <a:lstStyle/>
          <a:p>
            <a:r>
              <a:rPr lang="en-US"/>
              <a:t>Click to edit Master title style</a:t>
            </a:r>
            <a:endParaRPr lang="fr-CM"/>
          </a:p>
        </p:txBody>
      </p:sp>
      <p:sp>
        <p:nvSpPr>
          <p:cNvPr id="3" name="Date Placeholder 2">
            <a:extLst>
              <a:ext uri="{FF2B5EF4-FFF2-40B4-BE49-F238E27FC236}">
                <a16:creationId xmlns:a16="http://schemas.microsoft.com/office/drawing/2014/main" id="{1DBC777D-9699-8234-8D78-0154239039CE}"/>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4" name="Footer Placeholder 3">
            <a:extLst>
              <a:ext uri="{FF2B5EF4-FFF2-40B4-BE49-F238E27FC236}">
                <a16:creationId xmlns:a16="http://schemas.microsoft.com/office/drawing/2014/main" id="{F8E92852-AEA3-8FA0-B63C-55F2F9E0050B}"/>
              </a:ext>
            </a:extLst>
          </p:cNvPr>
          <p:cNvSpPr>
            <a:spLocks noGrp="1"/>
          </p:cNvSpPr>
          <p:nvPr>
            <p:ph type="ftr" sz="quarter" idx="11"/>
          </p:nvPr>
        </p:nvSpPr>
        <p:spPr/>
        <p:txBody>
          <a:bodyPr/>
          <a:lstStyle/>
          <a:p>
            <a:endParaRPr lang="fr-CM"/>
          </a:p>
        </p:txBody>
      </p:sp>
      <p:sp>
        <p:nvSpPr>
          <p:cNvPr id="5" name="Slide Number Placeholder 4">
            <a:extLst>
              <a:ext uri="{FF2B5EF4-FFF2-40B4-BE49-F238E27FC236}">
                <a16:creationId xmlns:a16="http://schemas.microsoft.com/office/drawing/2014/main" id="{D64E8B33-824B-5A71-D88A-6A4F7010B093}"/>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155653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0207F8-B911-F4BD-50F5-3B1A908589A8}"/>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3" name="Footer Placeholder 2">
            <a:extLst>
              <a:ext uri="{FF2B5EF4-FFF2-40B4-BE49-F238E27FC236}">
                <a16:creationId xmlns:a16="http://schemas.microsoft.com/office/drawing/2014/main" id="{46A2C722-73D4-CCEE-9ECD-7F1373DF9C52}"/>
              </a:ext>
            </a:extLst>
          </p:cNvPr>
          <p:cNvSpPr>
            <a:spLocks noGrp="1"/>
          </p:cNvSpPr>
          <p:nvPr>
            <p:ph type="ftr" sz="quarter" idx="11"/>
          </p:nvPr>
        </p:nvSpPr>
        <p:spPr/>
        <p:txBody>
          <a:bodyPr/>
          <a:lstStyle/>
          <a:p>
            <a:endParaRPr lang="fr-CM"/>
          </a:p>
        </p:txBody>
      </p:sp>
      <p:sp>
        <p:nvSpPr>
          <p:cNvPr id="4" name="Slide Number Placeholder 3">
            <a:extLst>
              <a:ext uri="{FF2B5EF4-FFF2-40B4-BE49-F238E27FC236}">
                <a16:creationId xmlns:a16="http://schemas.microsoft.com/office/drawing/2014/main" id="{0337EA14-B1BC-F677-0F20-BB58B7BA5745}"/>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378304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745-06AD-B02C-D56F-60477F30B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M"/>
          </a:p>
        </p:txBody>
      </p:sp>
      <p:sp>
        <p:nvSpPr>
          <p:cNvPr id="3" name="Content Placeholder 2">
            <a:extLst>
              <a:ext uri="{FF2B5EF4-FFF2-40B4-BE49-F238E27FC236}">
                <a16:creationId xmlns:a16="http://schemas.microsoft.com/office/drawing/2014/main" id="{F7DB2A42-61E7-2545-B3A3-8462A8FD8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4" name="Text Placeholder 3">
            <a:extLst>
              <a:ext uri="{FF2B5EF4-FFF2-40B4-BE49-F238E27FC236}">
                <a16:creationId xmlns:a16="http://schemas.microsoft.com/office/drawing/2014/main" id="{ACC7EB1C-8BEF-51EC-4CDF-AC0B58363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5A06-0E3A-23E2-632E-17990B1A9B99}"/>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6" name="Footer Placeholder 5">
            <a:extLst>
              <a:ext uri="{FF2B5EF4-FFF2-40B4-BE49-F238E27FC236}">
                <a16:creationId xmlns:a16="http://schemas.microsoft.com/office/drawing/2014/main" id="{666E8A67-D6CC-DD63-D796-C1BE3FECCDC8}"/>
              </a:ext>
            </a:extLst>
          </p:cNvPr>
          <p:cNvSpPr>
            <a:spLocks noGrp="1"/>
          </p:cNvSpPr>
          <p:nvPr>
            <p:ph type="ftr" sz="quarter" idx="11"/>
          </p:nvPr>
        </p:nvSpPr>
        <p:spPr/>
        <p:txBody>
          <a:bodyPr/>
          <a:lstStyle/>
          <a:p>
            <a:endParaRPr lang="fr-CM"/>
          </a:p>
        </p:txBody>
      </p:sp>
      <p:sp>
        <p:nvSpPr>
          <p:cNvPr id="7" name="Slide Number Placeholder 6">
            <a:extLst>
              <a:ext uri="{FF2B5EF4-FFF2-40B4-BE49-F238E27FC236}">
                <a16:creationId xmlns:a16="http://schemas.microsoft.com/office/drawing/2014/main" id="{C2903EE8-84E8-F074-4483-DBF6469025E3}"/>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203499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2F05-774D-EFA8-87AE-C49C8BB60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M"/>
          </a:p>
        </p:txBody>
      </p:sp>
      <p:sp>
        <p:nvSpPr>
          <p:cNvPr id="3" name="Picture Placeholder 2">
            <a:extLst>
              <a:ext uri="{FF2B5EF4-FFF2-40B4-BE49-F238E27FC236}">
                <a16:creationId xmlns:a16="http://schemas.microsoft.com/office/drawing/2014/main" id="{E04F8C76-6111-D928-718B-00F765EF0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M"/>
          </a:p>
        </p:txBody>
      </p:sp>
      <p:sp>
        <p:nvSpPr>
          <p:cNvPr id="4" name="Text Placeholder 3">
            <a:extLst>
              <a:ext uri="{FF2B5EF4-FFF2-40B4-BE49-F238E27FC236}">
                <a16:creationId xmlns:a16="http://schemas.microsoft.com/office/drawing/2014/main" id="{603F824F-4D2B-390E-9AFE-F5C1CA45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8D6F2-0E65-66F0-28E8-0014B447A65C}"/>
              </a:ext>
            </a:extLst>
          </p:cNvPr>
          <p:cNvSpPr>
            <a:spLocks noGrp="1"/>
          </p:cNvSpPr>
          <p:nvPr>
            <p:ph type="dt" sz="half" idx="10"/>
          </p:nvPr>
        </p:nvSpPr>
        <p:spPr/>
        <p:txBody>
          <a:bodyPr/>
          <a:lstStyle/>
          <a:p>
            <a:fld id="{418FA157-D71A-4CA5-95AB-6B17DC930D1B}" type="datetimeFigureOut">
              <a:rPr lang="fr-CM" smtClean="0"/>
              <a:t>24/06/2023</a:t>
            </a:fld>
            <a:endParaRPr lang="fr-CM"/>
          </a:p>
        </p:txBody>
      </p:sp>
      <p:sp>
        <p:nvSpPr>
          <p:cNvPr id="6" name="Footer Placeholder 5">
            <a:extLst>
              <a:ext uri="{FF2B5EF4-FFF2-40B4-BE49-F238E27FC236}">
                <a16:creationId xmlns:a16="http://schemas.microsoft.com/office/drawing/2014/main" id="{17F5F3DE-ED98-F170-E4FD-2408A1B30301}"/>
              </a:ext>
            </a:extLst>
          </p:cNvPr>
          <p:cNvSpPr>
            <a:spLocks noGrp="1"/>
          </p:cNvSpPr>
          <p:nvPr>
            <p:ph type="ftr" sz="quarter" idx="11"/>
          </p:nvPr>
        </p:nvSpPr>
        <p:spPr/>
        <p:txBody>
          <a:bodyPr/>
          <a:lstStyle/>
          <a:p>
            <a:endParaRPr lang="fr-CM"/>
          </a:p>
        </p:txBody>
      </p:sp>
      <p:sp>
        <p:nvSpPr>
          <p:cNvPr id="7" name="Slide Number Placeholder 6">
            <a:extLst>
              <a:ext uri="{FF2B5EF4-FFF2-40B4-BE49-F238E27FC236}">
                <a16:creationId xmlns:a16="http://schemas.microsoft.com/office/drawing/2014/main" id="{356E62FD-E1A8-2D0E-A8E6-E0B108DE6EC5}"/>
              </a:ext>
            </a:extLst>
          </p:cNvPr>
          <p:cNvSpPr>
            <a:spLocks noGrp="1"/>
          </p:cNvSpPr>
          <p:nvPr>
            <p:ph type="sldNum" sz="quarter" idx="12"/>
          </p:nvPr>
        </p:nvSpPr>
        <p:spPr/>
        <p:txBody>
          <a:bodyPr/>
          <a:lstStyle/>
          <a:p>
            <a:fld id="{617A9310-388B-4E91-848F-C9BCABD6ED75}" type="slidenum">
              <a:rPr lang="fr-CM" smtClean="0"/>
              <a:t>‹#›</a:t>
            </a:fld>
            <a:endParaRPr lang="fr-CM"/>
          </a:p>
        </p:txBody>
      </p:sp>
    </p:spTree>
    <p:extLst>
      <p:ext uri="{BB962C8B-B14F-4D97-AF65-F5344CB8AC3E}">
        <p14:creationId xmlns:p14="http://schemas.microsoft.com/office/powerpoint/2010/main" val="22304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A8ECB-EAE6-347F-E13F-EAE9A6879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M"/>
          </a:p>
        </p:txBody>
      </p:sp>
      <p:sp>
        <p:nvSpPr>
          <p:cNvPr id="3" name="Text Placeholder 2">
            <a:extLst>
              <a:ext uri="{FF2B5EF4-FFF2-40B4-BE49-F238E27FC236}">
                <a16:creationId xmlns:a16="http://schemas.microsoft.com/office/drawing/2014/main" id="{A74803E1-91AF-BF43-70A2-171A02E1B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M"/>
          </a:p>
        </p:txBody>
      </p:sp>
      <p:sp>
        <p:nvSpPr>
          <p:cNvPr id="4" name="Date Placeholder 3">
            <a:extLst>
              <a:ext uri="{FF2B5EF4-FFF2-40B4-BE49-F238E27FC236}">
                <a16:creationId xmlns:a16="http://schemas.microsoft.com/office/drawing/2014/main" id="{C9796DDB-BC45-C6C5-E158-DDBEC5B4E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FA157-D71A-4CA5-95AB-6B17DC930D1B}" type="datetimeFigureOut">
              <a:rPr lang="fr-CM" smtClean="0"/>
              <a:t>24/06/2023</a:t>
            </a:fld>
            <a:endParaRPr lang="fr-CM"/>
          </a:p>
        </p:txBody>
      </p:sp>
      <p:sp>
        <p:nvSpPr>
          <p:cNvPr id="5" name="Footer Placeholder 4">
            <a:extLst>
              <a:ext uri="{FF2B5EF4-FFF2-40B4-BE49-F238E27FC236}">
                <a16:creationId xmlns:a16="http://schemas.microsoft.com/office/drawing/2014/main" id="{9771E3A7-A397-8410-B470-04A6994C2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M"/>
          </a:p>
        </p:txBody>
      </p:sp>
      <p:sp>
        <p:nvSpPr>
          <p:cNvPr id="6" name="Slide Number Placeholder 5">
            <a:extLst>
              <a:ext uri="{FF2B5EF4-FFF2-40B4-BE49-F238E27FC236}">
                <a16:creationId xmlns:a16="http://schemas.microsoft.com/office/drawing/2014/main" id="{CDF372AB-3373-3B71-098E-5E5E3AFD8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A9310-388B-4E91-848F-C9BCABD6ED75}" type="slidenum">
              <a:rPr lang="fr-CM" smtClean="0"/>
              <a:t>‹#›</a:t>
            </a:fld>
            <a:endParaRPr lang="fr-CM"/>
          </a:p>
        </p:txBody>
      </p:sp>
    </p:spTree>
    <p:extLst>
      <p:ext uri="{BB962C8B-B14F-4D97-AF65-F5344CB8AC3E}">
        <p14:creationId xmlns:p14="http://schemas.microsoft.com/office/powerpoint/2010/main" val="20711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7.png"/><Relationship Id="rId18" Type="http://schemas.openxmlformats.org/officeDocument/2006/relationships/image" Target="../media/image24.svg"/><Relationship Id="rId3" Type="http://schemas.openxmlformats.org/officeDocument/2006/relationships/image" Target="../media/image12.png"/><Relationship Id="rId21" Type="http://schemas.openxmlformats.org/officeDocument/2006/relationships/image" Target="../media/image6.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3.png"/><Relationship Id="rId2" Type="http://schemas.openxmlformats.org/officeDocument/2006/relationships/image" Target="../media/image11.png"/><Relationship Id="rId16" Type="http://schemas.openxmlformats.org/officeDocument/2006/relationships/image" Target="../media/image22.sv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4.svg"/><Relationship Id="rId11" Type="http://schemas.openxmlformats.org/officeDocument/2006/relationships/image" Target="../media/image19.png"/><Relationship Id="rId24" Type="http://schemas.openxmlformats.org/officeDocument/2006/relationships/image" Target="../media/image27.svg"/><Relationship Id="rId5" Type="http://schemas.openxmlformats.org/officeDocument/2006/relationships/image" Target="../media/image13.png"/><Relationship Id="rId15" Type="http://schemas.openxmlformats.org/officeDocument/2006/relationships/image" Target="../media/image21.png"/><Relationship Id="rId23" Type="http://schemas.openxmlformats.org/officeDocument/2006/relationships/image" Target="../media/image26.png"/><Relationship Id="rId10" Type="http://schemas.openxmlformats.org/officeDocument/2006/relationships/image" Target="../media/image18.svg"/><Relationship Id="rId19"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7.png"/><Relationship Id="rId14" Type="http://schemas.openxmlformats.org/officeDocument/2006/relationships/image" Target="../media/image4.png"/><Relationship Id="rId22"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8.png"/><Relationship Id="rId10"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EFA914-A587-70F7-A443-0716277106C0}"/>
              </a:ext>
            </a:extLst>
          </p:cNvPr>
          <p:cNvSpPr/>
          <p:nvPr/>
        </p:nvSpPr>
        <p:spPr>
          <a:xfrm>
            <a:off x="0" y="0"/>
            <a:ext cx="12192000" cy="765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7" name="Picture 6" descr="A person in a suit and tie&#10;&#10;Description automatically generated">
            <a:extLst>
              <a:ext uri="{FF2B5EF4-FFF2-40B4-BE49-F238E27FC236}">
                <a16:creationId xmlns:a16="http://schemas.microsoft.com/office/drawing/2014/main" id="{E7946840-45FD-6CFA-2507-27FD9410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5" y="-245752"/>
            <a:ext cx="2021724" cy="2021724"/>
          </a:xfrm>
          <a:prstGeom prst="rect">
            <a:avLst/>
          </a:prstGeom>
        </p:spPr>
      </p:pic>
      <p:sp>
        <p:nvSpPr>
          <p:cNvPr id="9" name="TextBox 8">
            <a:extLst>
              <a:ext uri="{FF2B5EF4-FFF2-40B4-BE49-F238E27FC236}">
                <a16:creationId xmlns:a16="http://schemas.microsoft.com/office/drawing/2014/main" id="{F68AFBF0-C9C6-32D2-9595-304DD2D68454}"/>
              </a:ext>
            </a:extLst>
          </p:cNvPr>
          <p:cNvSpPr txBox="1"/>
          <p:nvPr/>
        </p:nvSpPr>
        <p:spPr>
          <a:xfrm>
            <a:off x="3982615" y="132323"/>
            <a:ext cx="4226767" cy="400110"/>
          </a:xfrm>
          <a:prstGeom prst="rect">
            <a:avLst/>
          </a:prstGeom>
          <a:noFill/>
        </p:spPr>
        <p:txBody>
          <a:bodyPr wrap="square" rtlCol="0">
            <a:spAutoFit/>
          </a:bodyPr>
          <a:lstStyle/>
          <a:p>
            <a:pPr algn="ctr"/>
            <a:r>
              <a:rPr lang="en-US" sz="2000" b="1" dirty="0">
                <a:solidFill>
                  <a:schemeClr val="bg1"/>
                </a:solidFill>
              </a:rPr>
              <a:t>Basic network design</a:t>
            </a:r>
            <a:endParaRPr lang="fr-CM" sz="2000" b="1" dirty="0">
              <a:solidFill>
                <a:schemeClr val="bg1"/>
              </a:solidFill>
            </a:endParaRPr>
          </a:p>
        </p:txBody>
      </p:sp>
      <p:sp>
        <p:nvSpPr>
          <p:cNvPr id="10" name="TextBox 9">
            <a:extLst>
              <a:ext uri="{FF2B5EF4-FFF2-40B4-BE49-F238E27FC236}">
                <a16:creationId xmlns:a16="http://schemas.microsoft.com/office/drawing/2014/main" id="{F0F06480-07C3-7EB0-46AD-B5D6F913CC41}"/>
              </a:ext>
            </a:extLst>
          </p:cNvPr>
          <p:cNvSpPr txBox="1"/>
          <p:nvPr/>
        </p:nvSpPr>
        <p:spPr>
          <a:xfrm>
            <a:off x="4994987" y="1472324"/>
            <a:ext cx="2202025" cy="707886"/>
          </a:xfrm>
          <a:prstGeom prst="rect">
            <a:avLst/>
          </a:prstGeom>
          <a:noFill/>
        </p:spPr>
        <p:txBody>
          <a:bodyPr wrap="square" rtlCol="0">
            <a:spAutoFit/>
          </a:bodyPr>
          <a:lstStyle/>
          <a:p>
            <a:r>
              <a:rPr lang="fr-CM" sz="2000" b="1" dirty="0">
                <a:latin typeface="HGPSoeiKakugothicUB" panose="020B0400000000000000" pitchFamily="34" charset="-128"/>
                <a:ea typeface="HGPSoeiKakugothicUB" panose="020B0400000000000000" pitchFamily="34" charset="-128"/>
                <a:cs typeface="Aharoni" panose="020F0502020204030204" pitchFamily="2" charset="-79"/>
              </a:rPr>
              <a:t>Customer needs </a:t>
            </a:r>
          </a:p>
        </p:txBody>
      </p:sp>
      <p:sp>
        <p:nvSpPr>
          <p:cNvPr id="14" name="TextBox 13">
            <a:extLst>
              <a:ext uri="{FF2B5EF4-FFF2-40B4-BE49-F238E27FC236}">
                <a16:creationId xmlns:a16="http://schemas.microsoft.com/office/drawing/2014/main" id="{B634C3C5-16DD-36C9-5B4C-0E62A959CFBB}"/>
              </a:ext>
            </a:extLst>
          </p:cNvPr>
          <p:cNvSpPr txBox="1"/>
          <p:nvPr/>
        </p:nvSpPr>
        <p:spPr>
          <a:xfrm>
            <a:off x="976843" y="2290451"/>
            <a:ext cx="3433665" cy="369332"/>
          </a:xfrm>
          <a:prstGeom prst="rect">
            <a:avLst/>
          </a:prstGeom>
          <a:noFill/>
        </p:spPr>
        <p:txBody>
          <a:bodyPr wrap="square" rtlCol="0">
            <a:spAutoFit/>
          </a:bodyPr>
          <a:lstStyle/>
          <a:p>
            <a:r>
              <a:rPr lang="en-CA" dirty="0"/>
              <a:t>1 Router -  C926-4P ISR</a:t>
            </a:r>
            <a:endParaRPr lang="fr-CM" dirty="0"/>
          </a:p>
        </p:txBody>
      </p:sp>
      <p:sp>
        <p:nvSpPr>
          <p:cNvPr id="25" name="TextBox 24">
            <a:extLst>
              <a:ext uri="{FF2B5EF4-FFF2-40B4-BE49-F238E27FC236}">
                <a16:creationId xmlns:a16="http://schemas.microsoft.com/office/drawing/2014/main" id="{CC386A8E-2276-37A4-811F-A46D27E61E77}"/>
              </a:ext>
            </a:extLst>
          </p:cNvPr>
          <p:cNvSpPr txBox="1"/>
          <p:nvPr/>
        </p:nvSpPr>
        <p:spPr>
          <a:xfrm>
            <a:off x="538302" y="2074885"/>
            <a:ext cx="522514" cy="646331"/>
          </a:xfrm>
          <a:prstGeom prst="rect">
            <a:avLst/>
          </a:prstGeom>
          <a:noFill/>
        </p:spPr>
        <p:txBody>
          <a:bodyPr wrap="square" rtlCol="0">
            <a:spAutoFit/>
          </a:bodyPr>
          <a:lstStyle/>
          <a:p>
            <a:r>
              <a:rPr lang="en-CA" sz="3600" dirty="0">
                <a:latin typeface="Aharoni" panose="02010803020104030203" pitchFamily="2" charset="-79"/>
                <a:cs typeface="Aharoni" panose="02010803020104030203" pitchFamily="2" charset="-79"/>
              </a:rPr>
              <a:t>1</a:t>
            </a:r>
            <a:endParaRPr lang="fr-CM" sz="3600" dirty="0">
              <a:latin typeface="Aharoni" panose="02010803020104030203" pitchFamily="2" charset="-79"/>
              <a:cs typeface="Aharoni" panose="02010803020104030203" pitchFamily="2" charset="-79"/>
            </a:endParaRPr>
          </a:p>
        </p:txBody>
      </p:sp>
      <p:sp>
        <p:nvSpPr>
          <p:cNvPr id="95" name="TextBox 94">
            <a:extLst>
              <a:ext uri="{FF2B5EF4-FFF2-40B4-BE49-F238E27FC236}">
                <a16:creationId xmlns:a16="http://schemas.microsoft.com/office/drawing/2014/main" id="{ED019012-4B51-BC02-F17C-8A21D250A967}"/>
              </a:ext>
            </a:extLst>
          </p:cNvPr>
          <p:cNvSpPr txBox="1"/>
          <p:nvPr/>
        </p:nvSpPr>
        <p:spPr>
          <a:xfrm>
            <a:off x="996777" y="2923971"/>
            <a:ext cx="3433665" cy="369332"/>
          </a:xfrm>
          <a:prstGeom prst="rect">
            <a:avLst/>
          </a:prstGeom>
          <a:noFill/>
        </p:spPr>
        <p:txBody>
          <a:bodyPr wrap="square" rtlCol="0">
            <a:spAutoFit/>
          </a:bodyPr>
          <a:lstStyle/>
          <a:p>
            <a:r>
              <a:rPr lang="en-CA" dirty="0"/>
              <a:t>1 switch - </a:t>
            </a:r>
            <a:r>
              <a:rPr lang="fr-CM" dirty="0"/>
              <a:t>CBS350-8FP-2G</a:t>
            </a:r>
          </a:p>
        </p:txBody>
      </p:sp>
      <p:sp>
        <p:nvSpPr>
          <p:cNvPr id="97" name="TextBox 96">
            <a:extLst>
              <a:ext uri="{FF2B5EF4-FFF2-40B4-BE49-F238E27FC236}">
                <a16:creationId xmlns:a16="http://schemas.microsoft.com/office/drawing/2014/main" id="{A784E570-D5F1-6D60-7098-8F89DA738AF2}"/>
              </a:ext>
            </a:extLst>
          </p:cNvPr>
          <p:cNvSpPr txBox="1"/>
          <p:nvPr/>
        </p:nvSpPr>
        <p:spPr>
          <a:xfrm>
            <a:off x="618736" y="2782669"/>
            <a:ext cx="522514" cy="646331"/>
          </a:xfrm>
          <a:prstGeom prst="rect">
            <a:avLst/>
          </a:prstGeom>
          <a:noFill/>
        </p:spPr>
        <p:txBody>
          <a:bodyPr wrap="square" rtlCol="0">
            <a:spAutoFit/>
          </a:bodyPr>
          <a:lstStyle/>
          <a:p>
            <a:r>
              <a:rPr lang="en-CA" sz="3600" dirty="0">
                <a:latin typeface="Aharoni" panose="02010803020104030203" pitchFamily="2" charset="-79"/>
                <a:cs typeface="Aharoni" panose="02010803020104030203" pitchFamily="2" charset="-79"/>
              </a:rPr>
              <a:t>2</a:t>
            </a:r>
            <a:endParaRPr lang="fr-CM" sz="3600" dirty="0">
              <a:latin typeface="Aharoni" panose="02010803020104030203" pitchFamily="2" charset="-79"/>
              <a:cs typeface="Aharoni" panose="02010803020104030203" pitchFamily="2" charset="-79"/>
            </a:endParaRPr>
          </a:p>
        </p:txBody>
      </p:sp>
      <p:sp>
        <p:nvSpPr>
          <p:cNvPr id="101" name="TextBox 100">
            <a:extLst>
              <a:ext uri="{FF2B5EF4-FFF2-40B4-BE49-F238E27FC236}">
                <a16:creationId xmlns:a16="http://schemas.microsoft.com/office/drawing/2014/main" id="{00545FD9-EC7E-9966-DA86-19C41AA48A74}"/>
              </a:ext>
            </a:extLst>
          </p:cNvPr>
          <p:cNvSpPr txBox="1"/>
          <p:nvPr/>
        </p:nvSpPr>
        <p:spPr>
          <a:xfrm>
            <a:off x="1042393" y="3647866"/>
            <a:ext cx="3433665" cy="369332"/>
          </a:xfrm>
          <a:prstGeom prst="rect">
            <a:avLst/>
          </a:prstGeom>
          <a:noFill/>
        </p:spPr>
        <p:txBody>
          <a:bodyPr wrap="square" rtlCol="0">
            <a:spAutoFit/>
          </a:bodyPr>
          <a:lstStyle/>
          <a:p>
            <a:r>
              <a:rPr lang="en-CA" dirty="0"/>
              <a:t>2 Wireless AP</a:t>
            </a:r>
            <a:endParaRPr lang="fr-CM" dirty="0"/>
          </a:p>
        </p:txBody>
      </p:sp>
      <p:sp>
        <p:nvSpPr>
          <p:cNvPr id="103" name="TextBox 102">
            <a:extLst>
              <a:ext uri="{FF2B5EF4-FFF2-40B4-BE49-F238E27FC236}">
                <a16:creationId xmlns:a16="http://schemas.microsoft.com/office/drawing/2014/main" id="{4A24237F-0550-7423-1F47-F2CC37755F44}"/>
              </a:ext>
            </a:extLst>
          </p:cNvPr>
          <p:cNvSpPr txBox="1"/>
          <p:nvPr/>
        </p:nvSpPr>
        <p:spPr>
          <a:xfrm>
            <a:off x="618736" y="3447457"/>
            <a:ext cx="522514" cy="646331"/>
          </a:xfrm>
          <a:prstGeom prst="rect">
            <a:avLst/>
          </a:prstGeom>
          <a:noFill/>
        </p:spPr>
        <p:txBody>
          <a:bodyPr wrap="square" rtlCol="0">
            <a:spAutoFit/>
          </a:bodyPr>
          <a:lstStyle/>
          <a:p>
            <a:r>
              <a:rPr lang="en-CA" sz="3600" dirty="0">
                <a:latin typeface="Aharoni" panose="02010803020104030203" pitchFamily="2" charset="-79"/>
                <a:cs typeface="Aharoni" panose="02010803020104030203" pitchFamily="2" charset="-79"/>
              </a:rPr>
              <a:t>3</a:t>
            </a:r>
            <a:endParaRPr lang="fr-CM" sz="3600" dirty="0">
              <a:latin typeface="Aharoni" panose="02010803020104030203" pitchFamily="2" charset="-79"/>
              <a:cs typeface="Aharoni" panose="02010803020104030203" pitchFamily="2" charset="-79"/>
            </a:endParaRPr>
          </a:p>
        </p:txBody>
      </p:sp>
      <p:sp>
        <p:nvSpPr>
          <p:cNvPr id="107" name="TextBox 106">
            <a:extLst>
              <a:ext uri="{FF2B5EF4-FFF2-40B4-BE49-F238E27FC236}">
                <a16:creationId xmlns:a16="http://schemas.microsoft.com/office/drawing/2014/main" id="{407A07E3-CC1B-FA8B-FEDA-EFA05FD462D7}"/>
              </a:ext>
            </a:extLst>
          </p:cNvPr>
          <p:cNvSpPr txBox="1"/>
          <p:nvPr/>
        </p:nvSpPr>
        <p:spPr>
          <a:xfrm>
            <a:off x="1060816" y="4211135"/>
            <a:ext cx="3433665" cy="369332"/>
          </a:xfrm>
          <a:prstGeom prst="rect">
            <a:avLst/>
          </a:prstGeom>
          <a:noFill/>
        </p:spPr>
        <p:txBody>
          <a:bodyPr wrap="square" rtlCol="0">
            <a:spAutoFit/>
          </a:bodyPr>
          <a:lstStyle/>
          <a:p>
            <a:r>
              <a:rPr lang="en-CA" dirty="0"/>
              <a:t>2 Firewall</a:t>
            </a:r>
            <a:endParaRPr lang="fr-CM" dirty="0"/>
          </a:p>
        </p:txBody>
      </p:sp>
      <p:sp>
        <p:nvSpPr>
          <p:cNvPr id="109" name="TextBox 108">
            <a:extLst>
              <a:ext uri="{FF2B5EF4-FFF2-40B4-BE49-F238E27FC236}">
                <a16:creationId xmlns:a16="http://schemas.microsoft.com/office/drawing/2014/main" id="{68997FB5-4674-93B5-F578-6D4E7A1321BA}"/>
              </a:ext>
            </a:extLst>
          </p:cNvPr>
          <p:cNvSpPr txBox="1"/>
          <p:nvPr/>
        </p:nvSpPr>
        <p:spPr>
          <a:xfrm>
            <a:off x="618736" y="4093788"/>
            <a:ext cx="522514" cy="646331"/>
          </a:xfrm>
          <a:prstGeom prst="rect">
            <a:avLst/>
          </a:prstGeom>
          <a:noFill/>
        </p:spPr>
        <p:txBody>
          <a:bodyPr wrap="square" rtlCol="0">
            <a:spAutoFit/>
          </a:bodyPr>
          <a:lstStyle/>
          <a:p>
            <a:r>
              <a:rPr lang="en-CA" sz="3600" dirty="0">
                <a:latin typeface="Aharoni" panose="02010803020104030203" pitchFamily="2" charset="-79"/>
                <a:cs typeface="Aharoni" panose="02010803020104030203" pitchFamily="2" charset="-79"/>
              </a:rPr>
              <a:t>4</a:t>
            </a:r>
            <a:endParaRPr lang="fr-CM" sz="3600" dirty="0">
              <a:latin typeface="Aharoni" panose="02010803020104030203" pitchFamily="2" charset="-79"/>
              <a:cs typeface="Aharoni" panose="02010803020104030203" pitchFamily="2" charset="-79"/>
            </a:endParaRPr>
          </a:p>
        </p:txBody>
      </p:sp>
      <p:sp>
        <p:nvSpPr>
          <p:cNvPr id="111" name="Frame 110">
            <a:extLst>
              <a:ext uri="{FF2B5EF4-FFF2-40B4-BE49-F238E27FC236}">
                <a16:creationId xmlns:a16="http://schemas.microsoft.com/office/drawing/2014/main" id="{24372E94-A88D-3EAB-27FA-F68E49E77BA2}"/>
              </a:ext>
            </a:extLst>
          </p:cNvPr>
          <p:cNvSpPr/>
          <p:nvPr/>
        </p:nvSpPr>
        <p:spPr>
          <a:xfrm>
            <a:off x="3216190" y="4865880"/>
            <a:ext cx="709127" cy="709127"/>
          </a:xfrm>
          <a:prstGeom prst="fram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a:noFill/>
            </a:endParaRPr>
          </a:p>
        </p:txBody>
      </p:sp>
      <p:sp>
        <p:nvSpPr>
          <p:cNvPr id="113" name="TextBox 112">
            <a:extLst>
              <a:ext uri="{FF2B5EF4-FFF2-40B4-BE49-F238E27FC236}">
                <a16:creationId xmlns:a16="http://schemas.microsoft.com/office/drawing/2014/main" id="{7170764F-5421-0661-35FD-F4FDAE274393}"/>
              </a:ext>
            </a:extLst>
          </p:cNvPr>
          <p:cNvSpPr txBox="1"/>
          <p:nvPr/>
        </p:nvSpPr>
        <p:spPr>
          <a:xfrm>
            <a:off x="1042394" y="4774404"/>
            <a:ext cx="3433665" cy="369332"/>
          </a:xfrm>
          <a:prstGeom prst="rect">
            <a:avLst/>
          </a:prstGeom>
          <a:noFill/>
        </p:spPr>
        <p:txBody>
          <a:bodyPr wrap="square" rtlCol="0">
            <a:spAutoFit/>
          </a:bodyPr>
          <a:lstStyle/>
          <a:p>
            <a:r>
              <a:rPr lang="en-CA" dirty="0"/>
              <a:t>3 Desktop Computers  - Windows</a:t>
            </a:r>
            <a:endParaRPr lang="fr-CM" dirty="0"/>
          </a:p>
        </p:txBody>
      </p:sp>
      <p:sp>
        <p:nvSpPr>
          <p:cNvPr id="115" name="TextBox 114">
            <a:extLst>
              <a:ext uri="{FF2B5EF4-FFF2-40B4-BE49-F238E27FC236}">
                <a16:creationId xmlns:a16="http://schemas.microsoft.com/office/drawing/2014/main" id="{211A103A-9127-F5EE-F199-6285D7A85AAC}"/>
              </a:ext>
            </a:extLst>
          </p:cNvPr>
          <p:cNvSpPr txBox="1"/>
          <p:nvPr/>
        </p:nvSpPr>
        <p:spPr>
          <a:xfrm>
            <a:off x="618736" y="4663529"/>
            <a:ext cx="522514" cy="646331"/>
          </a:xfrm>
          <a:prstGeom prst="rect">
            <a:avLst/>
          </a:prstGeom>
          <a:noFill/>
        </p:spPr>
        <p:txBody>
          <a:bodyPr wrap="square" rtlCol="0">
            <a:spAutoFit/>
          </a:bodyPr>
          <a:lstStyle/>
          <a:p>
            <a:r>
              <a:rPr lang="en-CA" sz="3600" dirty="0">
                <a:latin typeface="Aharoni" panose="02010803020104030203" pitchFamily="2" charset="-79"/>
                <a:cs typeface="Aharoni" panose="02010803020104030203" pitchFamily="2" charset="-79"/>
              </a:rPr>
              <a:t>5</a:t>
            </a:r>
            <a:endParaRPr lang="fr-CM" sz="3600" dirty="0">
              <a:latin typeface="Aharoni" panose="02010803020104030203" pitchFamily="2" charset="-79"/>
              <a:cs typeface="Aharoni" panose="02010803020104030203" pitchFamily="2" charset="-79"/>
            </a:endParaRPr>
          </a:p>
        </p:txBody>
      </p:sp>
      <p:sp>
        <p:nvSpPr>
          <p:cNvPr id="117" name="Frame 116">
            <a:extLst>
              <a:ext uri="{FF2B5EF4-FFF2-40B4-BE49-F238E27FC236}">
                <a16:creationId xmlns:a16="http://schemas.microsoft.com/office/drawing/2014/main" id="{DD6268E4-42BA-466A-A3F1-67A58D0D77C1}"/>
              </a:ext>
            </a:extLst>
          </p:cNvPr>
          <p:cNvSpPr/>
          <p:nvPr/>
        </p:nvSpPr>
        <p:spPr>
          <a:xfrm>
            <a:off x="3925317" y="5559836"/>
            <a:ext cx="709127" cy="709127"/>
          </a:xfrm>
          <a:prstGeom prst="fram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a:noFill/>
            </a:endParaRPr>
          </a:p>
        </p:txBody>
      </p:sp>
      <p:sp>
        <p:nvSpPr>
          <p:cNvPr id="119" name="TextBox 118">
            <a:extLst>
              <a:ext uri="{FF2B5EF4-FFF2-40B4-BE49-F238E27FC236}">
                <a16:creationId xmlns:a16="http://schemas.microsoft.com/office/drawing/2014/main" id="{48ADFF73-59A1-D8A2-F74C-E7D864E08AE6}"/>
              </a:ext>
            </a:extLst>
          </p:cNvPr>
          <p:cNvSpPr txBox="1"/>
          <p:nvPr/>
        </p:nvSpPr>
        <p:spPr>
          <a:xfrm>
            <a:off x="1042394" y="5293102"/>
            <a:ext cx="3433665" cy="369332"/>
          </a:xfrm>
          <a:prstGeom prst="rect">
            <a:avLst/>
          </a:prstGeom>
          <a:noFill/>
        </p:spPr>
        <p:txBody>
          <a:bodyPr wrap="square" rtlCol="0">
            <a:spAutoFit/>
          </a:bodyPr>
          <a:lstStyle/>
          <a:p>
            <a:r>
              <a:rPr lang="en-CA" dirty="0"/>
              <a:t>4 laptops Computer</a:t>
            </a:r>
            <a:endParaRPr lang="fr-CM" dirty="0"/>
          </a:p>
        </p:txBody>
      </p:sp>
      <p:sp>
        <p:nvSpPr>
          <p:cNvPr id="121" name="TextBox 120">
            <a:extLst>
              <a:ext uri="{FF2B5EF4-FFF2-40B4-BE49-F238E27FC236}">
                <a16:creationId xmlns:a16="http://schemas.microsoft.com/office/drawing/2014/main" id="{11D4F187-B63B-3BAE-7936-806CF1CE1793}"/>
              </a:ext>
            </a:extLst>
          </p:cNvPr>
          <p:cNvSpPr txBox="1"/>
          <p:nvPr/>
        </p:nvSpPr>
        <p:spPr>
          <a:xfrm>
            <a:off x="666061" y="5128998"/>
            <a:ext cx="522514" cy="646331"/>
          </a:xfrm>
          <a:prstGeom prst="rect">
            <a:avLst/>
          </a:prstGeom>
          <a:noFill/>
        </p:spPr>
        <p:txBody>
          <a:bodyPr wrap="square" rtlCol="0">
            <a:spAutoFit/>
          </a:bodyPr>
          <a:lstStyle/>
          <a:p>
            <a:r>
              <a:rPr lang="en-CA" sz="3600" dirty="0">
                <a:latin typeface="Aharoni" panose="02010803020104030203" pitchFamily="2" charset="-79"/>
                <a:cs typeface="Aharoni" panose="02010803020104030203" pitchFamily="2" charset="-79"/>
              </a:rPr>
              <a:t>6</a:t>
            </a:r>
            <a:endParaRPr lang="fr-CM" sz="3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6715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500"/>
                                        <p:tgtEl>
                                          <p:spTgt spid="1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wipe(left)">
                                      <p:cBhvr>
                                        <p:cTn id="11" dur="1500"/>
                                        <p:tgtEl>
                                          <p:spTgt spid="95"/>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left)">
                                      <p:cBhvr>
                                        <p:cTn id="15" dur="1500"/>
                                        <p:tgtEl>
                                          <p:spTgt spid="101"/>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1500"/>
                                        <p:tgtEl>
                                          <p:spTgt spid="107"/>
                                        </p:tgtEl>
                                      </p:cBhvr>
                                    </p:animEffec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113"/>
                                        </p:tgtEl>
                                        <p:attrNameLst>
                                          <p:attrName>style.visibility</p:attrName>
                                        </p:attrNameLst>
                                      </p:cBhvr>
                                      <p:to>
                                        <p:strVal val="visible"/>
                                      </p:to>
                                    </p:set>
                                    <p:animEffect transition="in" filter="wipe(left)">
                                      <p:cBhvr>
                                        <p:cTn id="23" dur="1500"/>
                                        <p:tgtEl>
                                          <p:spTgt spid="1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wipe(left)">
                                      <p:cBhvr>
                                        <p:cTn id="28" dur="1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5" grpId="0"/>
      <p:bldP spid="101" grpId="0"/>
      <p:bldP spid="107" grpId="0"/>
      <p:bldP spid="113" grpId="0"/>
      <p:bldP spid="1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EFA914-A587-70F7-A443-0716277106C0}"/>
              </a:ext>
            </a:extLst>
          </p:cNvPr>
          <p:cNvSpPr/>
          <p:nvPr/>
        </p:nvSpPr>
        <p:spPr>
          <a:xfrm>
            <a:off x="0" y="0"/>
            <a:ext cx="12192000" cy="765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7" name="Picture 6" descr="A person in a suit and tie&#10;&#10;Description automatically generated">
            <a:extLst>
              <a:ext uri="{FF2B5EF4-FFF2-40B4-BE49-F238E27FC236}">
                <a16:creationId xmlns:a16="http://schemas.microsoft.com/office/drawing/2014/main" id="{E7946840-45FD-6CFA-2507-27FD9410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5" y="-245752"/>
            <a:ext cx="2021724" cy="2021724"/>
          </a:xfrm>
          <a:prstGeom prst="rect">
            <a:avLst/>
          </a:prstGeom>
        </p:spPr>
      </p:pic>
      <p:sp>
        <p:nvSpPr>
          <p:cNvPr id="9" name="TextBox 8">
            <a:extLst>
              <a:ext uri="{FF2B5EF4-FFF2-40B4-BE49-F238E27FC236}">
                <a16:creationId xmlns:a16="http://schemas.microsoft.com/office/drawing/2014/main" id="{F68AFBF0-C9C6-32D2-9595-304DD2D68454}"/>
              </a:ext>
            </a:extLst>
          </p:cNvPr>
          <p:cNvSpPr txBox="1"/>
          <p:nvPr/>
        </p:nvSpPr>
        <p:spPr>
          <a:xfrm>
            <a:off x="3612277" y="203632"/>
            <a:ext cx="4226767" cy="400110"/>
          </a:xfrm>
          <a:prstGeom prst="rect">
            <a:avLst/>
          </a:prstGeom>
          <a:noFill/>
        </p:spPr>
        <p:txBody>
          <a:bodyPr wrap="square" rtlCol="0">
            <a:spAutoFit/>
          </a:bodyPr>
          <a:lstStyle/>
          <a:p>
            <a:pPr algn="ctr"/>
            <a:r>
              <a:rPr lang="en-US" sz="2000" b="1" dirty="0">
                <a:solidFill>
                  <a:schemeClr val="bg1"/>
                </a:solidFill>
              </a:rPr>
              <a:t>Basic network design</a:t>
            </a:r>
            <a:endParaRPr lang="fr-CM" sz="2000" b="1" dirty="0">
              <a:solidFill>
                <a:schemeClr val="bg1"/>
              </a:solidFill>
            </a:endParaRPr>
          </a:p>
        </p:txBody>
      </p:sp>
      <p:sp>
        <p:nvSpPr>
          <p:cNvPr id="10" name="TextBox 9">
            <a:extLst>
              <a:ext uri="{FF2B5EF4-FFF2-40B4-BE49-F238E27FC236}">
                <a16:creationId xmlns:a16="http://schemas.microsoft.com/office/drawing/2014/main" id="{F0F06480-07C3-7EB0-46AD-B5D6F913CC41}"/>
              </a:ext>
            </a:extLst>
          </p:cNvPr>
          <p:cNvSpPr txBox="1"/>
          <p:nvPr/>
        </p:nvSpPr>
        <p:spPr>
          <a:xfrm>
            <a:off x="4994987" y="1472324"/>
            <a:ext cx="2202025" cy="400110"/>
          </a:xfrm>
          <a:prstGeom prst="rect">
            <a:avLst/>
          </a:prstGeom>
          <a:noFill/>
        </p:spPr>
        <p:txBody>
          <a:bodyPr wrap="square" rtlCol="0">
            <a:spAutoFit/>
          </a:bodyPr>
          <a:lstStyle/>
          <a:p>
            <a:r>
              <a:rPr lang="fr-CM" sz="2000" b="1" dirty="0">
                <a:latin typeface="HGPSoeiKakugothicUB" panose="020B0400000000000000" pitchFamily="34" charset="-128"/>
                <a:ea typeface="HGPSoeiKakugothicUB" panose="020B0400000000000000" pitchFamily="34" charset="-128"/>
                <a:cs typeface="Aharoni" panose="020F0502020204030204" pitchFamily="2" charset="-79"/>
              </a:rPr>
              <a:t>What is a Router</a:t>
            </a:r>
          </a:p>
        </p:txBody>
      </p:sp>
      <p:sp>
        <p:nvSpPr>
          <p:cNvPr id="2" name="TextBox 1">
            <a:extLst>
              <a:ext uri="{FF2B5EF4-FFF2-40B4-BE49-F238E27FC236}">
                <a16:creationId xmlns:a16="http://schemas.microsoft.com/office/drawing/2014/main" id="{61FBD32F-5EC4-14B4-D5C7-5325B67923F3}"/>
              </a:ext>
            </a:extLst>
          </p:cNvPr>
          <p:cNvSpPr txBox="1"/>
          <p:nvPr/>
        </p:nvSpPr>
        <p:spPr>
          <a:xfrm>
            <a:off x="681136" y="2313991"/>
            <a:ext cx="11178073" cy="1200329"/>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A router is a device that routes or forwards data from one network to another based on their IP address. When a data packet is received from the router, the router inspects the data’s IP address. If the router determines that the data packet is meant for its own network it receives it, but if it's not meant for its own network, it sends it off to another Network</a:t>
            </a:r>
            <a:endParaRPr lang="fr-CM" dirty="0"/>
          </a:p>
        </p:txBody>
      </p:sp>
      <p:pic>
        <p:nvPicPr>
          <p:cNvPr id="4" name="Picture 3" descr="A picture containing map, earth, world, planet&#10;&#10;Description automatically generated">
            <a:extLst>
              <a:ext uri="{FF2B5EF4-FFF2-40B4-BE49-F238E27FC236}">
                <a16:creationId xmlns:a16="http://schemas.microsoft.com/office/drawing/2014/main" id="{7E672085-DAED-FB35-6933-3DD551E29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522" y="4222894"/>
            <a:ext cx="1207035" cy="1200329"/>
          </a:xfrm>
          <a:prstGeom prst="rect">
            <a:avLst/>
          </a:prstGeom>
        </p:spPr>
      </p:pic>
      <p:pic>
        <p:nvPicPr>
          <p:cNvPr id="14" name="Picture 13" descr="A picture containing electronics, notebook, computer, computer&#10;&#10;Description automatically generated">
            <a:extLst>
              <a:ext uri="{FF2B5EF4-FFF2-40B4-BE49-F238E27FC236}">
                <a16:creationId xmlns:a16="http://schemas.microsoft.com/office/drawing/2014/main" id="{B4181321-C40A-7281-DCF2-A0D7DC8B1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43" y="3519333"/>
            <a:ext cx="1207621" cy="1200912"/>
          </a:xfrm>
          <a:prstGeom prst="rect">
            <a:avLst/>
          </a:prstGeom>
        </p:spPr>
      </p:pic>
      <p:pic>
        <p:nvPicPr>
          <p:cNvPr id="24" name="Picture 23" descr="A picture containing computer, computer, screenshot, electronic device&#10;&#10;Description automatically generated">
            <a:extLst>
              <a:ext uri="{FF2B5EF4-FFF2-40B4-BE49-F238E27FC236}">
                <a16:creationId xmlns:a16="http://schemas.microsoft.com/office/drawing/2014/main" id="{21E25DC0-3812-D9D1-F719-594B8270E9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0516" y="3036958"/>
            <a:ext cx="2724066" cy="2100480"/>
          </a:xfrm>
          <a:prstGeom prst="rect">
            <a:avLst/>
          </a:prstGeom>
        </p:spPr>
      </p:pic>
      <p:sp>
        <p:nvSpPr>
          <p:cNvPr id="35" name="Oval 34">
            <a:extLst>
              <a:ext uri="{FF2B5EF4-FFF2-40B4-BE49-F238E27FC236}">
                <a16:creationId xmlns:a16="http://schemas.microsoft.com/office/drawing/2014/main" id="{1BCADC47-4728-2F7D-1E6A-79FB0ADB4922}"/>
              </a:ext>
            </a:extLst>
          </p:cNvPr>
          <p:cNvSpPr/>
          <p:nvPr/>
        </p:nvSpPr>
        <p:spPr>
          <a:xfrm>
            <a:off x="6305550" y="4483216"/>
            <a:ext cx="3106972" cy="1317509"/>
          </a:xfrm>
          <a:prstGeom prst="ellipse">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ln>
                <a:solidFill>
                  <a:srgbClr val="FFC000"/>
                </a:solidFill>
              </a:ln>
            </a:endParaRPr>
          </a:p>
        </p:txBody>
      </p:sp>
      <p:sp>
        <p:nvSpPr>
          <p:cNvPr id="36" name="Oval 35">
            <a:extLst>
              <a:ext uri="{FF2B5EF4-FFF2-40B4-BE49-F238E27FC236}">
                <a16:creationId xmlns:a16="http://schemas.microsoft.com/office/drawing/2014/main" id="{A1B09E73-1849-DC82-03C1-0442B6CF091E}"/>
              </a:ext>
            </a:extLst>
          </p:cNvPr>
          <p:cNvSpPr/>
          <p:nvPr/>
        </p:nvSpPr>
        <p:spPr>
          <a:xfrm>
            <a:off x="6324602" y="4823058"/>
            <a:ext cx="3106972" cy="1317509"/>
          </a:xfrm>
          <a:prstGeom prst="ellipse">
            <a:avLst/>
          </a:prstGeom>
          <a:noFill/>
          <a:ln>
            <a:solidFill>
              <a:schemeClr val="accent4">
                <a:lumMod val="60000"/>
                <a:lumOff val="4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ln>
                <a:solidFill>
                  <a:srgbClr val="FFC000"/>
                </a:solidFill>
              </a:ln>
            </a:endParaRPr>
          </a:p>
        </p:txBody>
      </p:sp>
      <p:sp>
        <p:nvSpPr>
          <p:cNvPr id="37" name="Oval 36">
            <a:extLst>
              <a:ext uri="{FF2B5EF4-FFF2-40B4-BE49-F238E27FC236}">
                <a16:creationId xmlns:a16="http://schemas.microsoft.com/office/drawing/2014/main" id="{558AF4CF-27D6-FE7D-EF89-53FC5F04CDDC}"/>
              </a:ext>
            </a:extLst>
          </p:cNvPr>
          <p:cNvSpPr/>
          <p:nvPr/>
        </p:nvSpPr>
        <p:spPr>
          <a:xfrm>
            <a:off x="6324602" y="4249359"/>
            <a:ext cx="3106972" cy="1317509"/>
          </a:xfrm>
          <a:prstGeom prst="ellipse">
            <a:avLst/>
          </a:prstGeom>
          <a:noFill/>
          <a:ln>
            <a:solidFill>
              <a:srgbClr val="92D050"/>
            </a:solidFill>
            <a:prstDash val="lgDashDot"/>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ln>
                <a:solidFill>
                  <a:srgbClr val="FFC000"/>
                </a:solidFill>
              </a:ln>
              <a:highlight>
                <a:srgbClr val="00FF00"/>
              </a:highlight>
            </a:endParaRPr>
          </a:p>
        </p:txBody>
      </p:sp>
      <p:pic>
        <p:nvPicPr>
          <p:cNvPr id="28" name="Picture 27" descr="A blue cloud with white gears on it&#10;&#10;Description automatically generated with medium confidence">
            <a:extLst>
              <a:ext uri="{FF2B5EF4-FFF2-40B4-BE49-F238E27FC236}">
                <a16:creationId xmlns:a16="http://schemas.microsoft.com/office/drawing/2014/main" id="{159CFB81-E2F6-7AF5-1133-B861CF89E5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0282" y="4012961"/>
            <a:ext cx="2724066" cy="2100480"/>
          </a:xfrm>
          <a:prstGeom prst="rect">
            <a:avLst/>
          </a:prstGeom>
        </p:spPr>
      </p:pic>
      <p:cxnSp>
        <p:nvCxnSpPr>
          <p:cNvPr id="40" name="Straight Arrow Connector 39">
            <a:extLst>
              <a:ext uri="{FF2B5EF4-FFF2-40B4-BE49-F238E27FC236}">
                <a16:creationId xmlns:a16="http://schemas.microsoft.com/office/drawing/2014/main" id="{E2D72B69-6D3C-EA9C-69E1-C2F7560557E8}"/>
              </a:ext>
            </a:extLst>
          </p:cNvPr>
          <p:cNvCxnSpPr>
            <a:cxnSpLocks/>
          </p:cNvCxnSpPr>
          <p:nvPr/>
        </p:nvCxnSpPr>
        <p:spPr>
          <a:xfrm flipV="1">
            <a:off x="1386181" y="5468924"/>
            <a:ext cx="2157719" cy="814580"/>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B4E8C9F6-A5EC-C502-8003-E4203173E6B5}"/>
              </a:ext>
            </a:extLst>
          </p:cNvPr>
          <p:cNvCxnSpPr/>
          <p:nvPr/>
        </p:nvCxnSpPr>
        <p:spPr>
          <a:xfrm flipV="1">
            <a:off x="944217" y="5277678"/>
            <a:ext cx="1351722" cy="69574"/>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D9042E5-58DC-F984-4A4C-25E014B1291D}"/>
              </a:ext>
            </a:extLst>
          </p:cNvPr>
          <p:cNvCxnSpPr/>
          <p:nvPr/>
        </p:nvCxnSpPr>
        <p:spPr>
          <a:xfrm flipH="1">
            <a:off x="2975937" y="4500028"/>
            <a:ext cx="271985" cy="725836"/>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12" name="Picture 11" descr="A computer with a mouse and keyboard&#10;&#10;Description automatically generated with low confidence">
            <a:extLst>
              <a:ext uri="{FF2B5EF4-FFF2-40B4-BE49-F238E27FC236}">
                <a16:creationId xmlns:a16="http://schemas.microsoft.com/office/drawing/2014/main" id="{6ABFC97C-499B-507B-A9B6-D7400FE4E4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598" y="5733410"/>
            <a:ext cx="1292126" cy="1284948"/>
          </a:xfrm>
          <a:prstGeom prst="rect">
            <a:avLst/>
          </a:prstGeom>
        </p:spPr>
      </p:pic>
      <p:pic>
        <p:nvPicPr>
          <p:cNvPr id="26" name="Picture 25" descr="A picture containing computer, computer, screenshot, netbook&#10;&#10;Description automatically generated">
            <a:extLst>
              <a:ext uri="{FF2B5EF4-FFF2-40B4-BE49-F238E27FC236}">
                <a16:creationId xmlns:a16="http://schemas.microsoft.com/office/drawing/2014/main" id="{E31B6FBF-129B-C76D-5FF9-A4E5910C4D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988" y="4021866"/>
            <a:ext cx="2724066" cy="2100480"/>
          </a:xfrm>
          <a:prstGeom prst="rect">
            <a:avLst/>
          </a:prstGeom>
        </p:spPr>
      </p:pic>
      <p:cxnSp>
        <p:nvCxnSpPr>
          <p:cNvPr id="53" name="Straight Arrow Connector 52">
            <a:extLst>
              <a:ext uri="{FF2B5EF4-FFF2-40B4-BE49-F238E27FC236}">
                <a16:creationId xmlns:a16="http://schemas.microsoft.com/office/drawing/2014/main" id="{D739B6B1-831C-550D-05F1-FA2F91BF99A1}"/>
              </a:ext>
            </a:extLst>
          </p:cNvPr>
          <p:cNvCxnSpPr/>
          <p:nvPr/>
        </p:nvCxnSpPr>
        <p:spPr>
          <a:xfrm>
            <a:off x="1438239" y="4500028"/>
            <a:ext cx="975843" cy="722750"/>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20" name="Picture 19" descr="A picture containing screenshot, electronics, design, router&#10;&#10;Description automatically generated">
            <a:extLst>
              <a:ext uri="{FF2B5EF4-FFF2-40B4-BE49-F238E27FC236}">
                <a16:creationId xmlns:a16="http://schemas.microsoft.com/office/drawing/2014/main" id="{479D100D-3485-0207-6887-641898120D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1683" y="4411401"/>
            <a:ext cx="3366538" cy="1880014"/>
          </a:xfrm>
          <a:prstGeom prst="rect">
            <a:avLst/>
          </a:prstGeom>
        </p:spPr>
      </p:pic>
      <p:sp>
        <p:nvSpPr>
          <p:cNvPr id="57" name="Rectangle 56">
            <a:extLst>
              <a:ext uri="{FF2B5EF4-FFF2-40B4-BE49-F238E27FC236}">
                <a16:creationId xmlns:a16="http://schemas.microsoft.com/office/drawing/2014/main" id="{6E0621F6-F275-9476-A1F1-32392C59D965}"/>
              </a:ext>
            </a:extLst>
          </p:cNvPr>
          <p:cNvSpPr/>
          <p:nvPr/>
        </p:nvSpPr>
        <p:spPr>
          <a:xfrm>
            <a:off x="2046078" y="6429918"/>
            <a:ext cx="249861" cy="249861"/>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59" name="TextBox 58">
            <a:extLst>
              <a:ext uri="{FF2B5EF4-FFF2-40B4-BE49-F238E27FC236}">
                <a16:creationId xmlns:a16="http://schemas.microsoft.com/office/drawing/2014/main" id="{1F9F783E-133B-9338-95A3-6A96B2EA281B}"/>
              </a:ext>
            </a:extLst>
          </p:cNvPr>
          <p:cNvSpPr txBox="1"/>
          <p:nvPr/>
        </p:nvSpPr>
        <p:spPr>
          <a:xfrm>
            <a:off x="2338341" y="6370182"/>
            <a:ext cx="1937995" cy="369332"/>
          </a:xfrm>
          <a:prstGeom prst="rect">
            <a:avLst/>
          </a:prstGeom>
          <a:noFill/>
        </p:spPr>
        <p:txBody>
          <a:bodyPr wrap="square" rtlCol="0">
            <a:spAutoFit/>
          </a:bodyPr>
          <a:lstStyle/>
          <a:p>
            <a:r>
              <a:rPr lang="en-CA" dirty="0"/>
              <a:t>Packet accepted</a:t>
            </a:r>
            <a:endParaRPr lang="fr-CM" dirty="0"/>
          </a:p>
        </p:txBody>
      </p:sp>
      <p:sp>
        <p:nvSpPr>
          <p:cNvPr id="60" name="TextBox 59">
            <a:extLst>
              <a:ext uri="{FF2B5EF4-FFF2-40B4-BE49-F238E27FC236}">
                <a16:creationId xmlns:a16="http://schemas.microsoft.com/office/drawing/2014/main" id="{7794E045-7D3B-C098-EEFF-D8B54A178018}"/>
              </a:ext>
            </a:extLst>
          </p:cNvPr>
          <p:cNvSpPr txBox="1"/>
          <p:nvPr/>
        </p:nvSpPr>
        <p:spPr>
          <a:xfrm>
            <a:off x="2669685" y="5022644"/>
            <a:ext cx="1092435" cy="307777"/>
          </a:xfrm>
          <a:prstGeom prst="rect">
            <a:avLst/>
          </a:prstGeom>
          <a:noFill/>
        </p:spPr>
        <p:txBody>
          <a:bodyPr wrap="square" rtlCol="0">
            <a:spAutoFit/>
          </a:bodyPr>
          <a:lstStyle/>
          <a:p>
            <a:r>
              <a:rPr lang="en-CA" sz="1400" dirty="0">
                <a:solidFill>
                  <a:schemeClr val="bg1"/>
                </a:solidFill>
              </a:rPr>
              <a:t>Switchers</a:t>
            </a:r>
            <a:endParaRPr lang="fr-CM" sz="1400" dirty="0">
              <a:solidFill>
                <a:schemeClr val="bg1"/>
              </a:solidFill>
            </a:endParaRPr>
          </a:p>
        </p:txBody>
      </p:sp>
      <p:cxnSp>
        <p:nvCxnSpPr>
          <p:cNvPr id="55" name="Straight Arrow Connector 54">
            <a:extLst>
              <a:ext uri="{FF2B5EF4-FFF2-40B4-BE49-F238E27FC236}">
                <a16:creationId xmlns:a16="http://schemas.microsoft.com/office/drawing/2014/main" id="{BE3EAFBF-440F-299B-00BF-DAD6D21B3865}"/>
              </a:ext>
            </a:extLst>
          </p:cNvPr>
          <p:cNvCxnSpPr>
            <a:cxnSpLocks/>
          </p:cNvCxnSpPr>
          <p:nvPr/>
        </p:nvCxnSpPr>
        <p:spPr>
          <a:xfrm flipV="1">
            <a:off x="4031185" y="5168215"/>
            <a:ext cx="2039167" cy="54563"/>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22" name="Picture 21" descr="A picture containing design&#10;&#10;Description automatically generated with medium confidence">
            <a:extLst>
              <a:ext uri="{FF2B5EF4-FFF2-40B4-BE49-F238E27FC236}">
                <a16:creationId xmlns:a16="http://schemas.microsoft.com/office/drawing/2014/main" id="{EDEB61F5-3281-DE26-526A-632F5D8E6C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25563" y="4087198"/>
            <a:ext cx="2724066" cy="2100480"/>
          </a:xfrm>
          <a:prstGeom prst="rect">
            <a:avLst/>
          </a:prstGeom>
        </p:spPr>
      </p:pic>
      <p:sp>
        <p:nvSpPr>
          <p:cNvPr id="61" name="TextBox 60">
            <a:extLst>
              <a:ext uri="{FF2B5EF4-FFF2-40B4-BE49-F238E27FC236}">
                <a16:creationId xmlns:a16="http://schemas.microsoft.com/office/drawing/2014/main" id="{ED9B7B0C-E6A6-556C-EBEC-338BC98FB3CA}"/>
              </a:ext>
            </a:extLst>
          </p:cNvPr>
          <p:cNvSpPr txBox="1"/>
          <p:nvPr/>
        </p:nvSpPr>
        <p:spPr>
          <a:xfrm>
            <a:off x="5725661" y="4797109"/>
            <a:ext cx="924581" cy="338554"/>
          </a:xfrm>
          <a:prstGeom prst="rect">
            <a:avLst/>
          </a:prstGeom>
          <a:noFill/>
        </p:spPr>
        <p:txBody>
          <a:bodyPr wrap="square" rtlCol="0">
            <a:spAutoFit/>
          </a:bodyPr>
          <a:lstStyle/>
          <a:p>
            <a:r>
              <a:rPr lang="en-CA" sz="1600" dirty="0"/>
              <a:t>Router</a:t>
            </a:r>
            <a:endParaRPr lang="fr-CM" sz="1600" dirty="0"/>
          </a:p>
        </p:txBody>
      </p:sp>
    </p:spTree>
    <p:extLst>
      <p:ext uri="{BB962C8B-B14F-4D97-AF65-F5344CB8AC3E}">
        <p14:creationId xmlns:p14="http://schemas.microsoft.com/office/powerpoint/2010/main" val="14416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EFA914-A587-70F7-A443-0716277106C0}"/>
              </a:ext>
            </a:extLst>
          </p:cNvPr>
          <p:cNvSpPr/>
          <p:nvPr/>
        </p:nvSpPr>
        <p:spPr>
          <a:xfrm>
            <a:off x="0" y="0"/>
            <a:ext cx="12192000" cy="765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7" name="Picture 6" descr="A person in a suit and tie&#10;&#10;Description automatically generated">
            <a:extLst>
              <a:ext uri="{FF2B5EF4-FFF2-40B4-BE49-F238E27FC236}">
                <a16:creationId xmlns:a16="http://schemas.microsoft.com/office/drawing/2014/main" id="{E7946840-45FD-6CFA-2507-27FD9410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5" y="-245752"/>
            <a:ext cx="2021724" cy="2021724"/>
          </a:xfrm>
          <a:prstGeom prst="rect">
            <a:avLst/>
          </a:prstGeom>
        </p:spPr>
      </p:pic>
      <p:sp>
        <p:nvSpPr>
          <p:cNvPr id="9" name="TextBox 8">
            <a:extLst>
              <a:ext uri="{FF2B5EF4-FFF2-40B4-BE49-F238E27FC236}">
                <a16:creationId xmlns:a16="http://schemas.microsoft.com/office/drawing/2014/main" id="{F68AFBF0-C9C6-32D2-9595-304DD2D68454}"/>
              </a:ext>
            </a:extLst>
          </p:cNvPr>
          <p:cNvSpPr txBox="1"/>
          <p:nvPr/>
        </p:nvSpPr>
        <p:spPr>
          <a:xfrm>
            <a:off x="3982615" y="182500"/>
            <a:ext cx="4226767" cy="400110"/>
          </a:xfrm>
          <a:prstGeom prst="rect">
            <a:avLst/>
          </a:prstGeom>
          <a:noFill/>
        </p:spPr>
        <p:txBody>
          <a:bodyPr wrap="square" rtlCol="0">
            <a:spAutoFit/>
          </a:bodyPr>
          <a:lstStyle/>
          <a:p>
            <a:pPr algn="ctr"/>
            <a:r>
              <a:rPr lang="en-US" sz="2000" b="1" dirty="0">
                <a:solidFill>
                  <a:schemeClr val="bg1"/>
                </a:solidFill>
              </a:rPr>
              <a:t>Basic network design</a:t>
            </a:r>
            <a:endParaRPr lang="fr-CM" sz="2000" b="1" dirty="0">
              <a:solidFill>
                <a:schemeClr val="bg1"/>
              </a:solidFill>
            </a:endParaRPr>
          </a:p>
        </p:txBody>
      </p:sp>
      <p:sp>
        <p:nvSpPr>
          <p:cNvPr id="10" name="TextBox 9">
            <a:extLst>
              <a:ext uri="{FF2B5EF4-FFF2-40B4-BE49-F238E27FC236}">
                <a16:creationId xmlns:a16="http://schemas.microsoft.com/office/drawing/2014/main" id="{F0F06480-07C3-7EB0-46AD-B5D6F913CC41}"/>
              </a:ext>
            </a:extLst>
          </p:cNvPr>
          <p:cNvSpPr txBox="1"/>
          <p:nvPr/>
        </p:nvSpPr>
        <p:spPr>
          <a:xfrm>
            <a:off x="4918977" y="1010862"/>
            <a:ext cx="2354044" cy="400110"/>
          </a:xfrm>
          <a:prstGeom prst="rect">
            <a:avLst/>
          </a:prstGeom>
          <a:noFill/>
        </p:spPr>
        <p:txBody>
          <a:bodyPr wrap="square" rtlCol="0">
            <a:spAutoFit/>
          </a:bodyPr>
          <a:lstStyle/>
          <a:p>
            <a:r>
              <a:rPr lang="fr-CM" sz="2000" b="1" dirty="0">
                <a:latin typeface="HGPSoeiKakugothicUB" panose="020B0400000000000000" pitchFamily="34" charset="-128"/>
                <a:ea typeface="HGPSoeiKakugothicUB" panose="020B0400000000000000" pitchFamily="34" charset="-128"/>
                <a:cs typeface="Aharoni" panose="020F0502020204030204" pitchFamily="2" charset="-79"/>
              </a:rPr>
              <a:t>What is a Switch</a:t>
            </a:r>
          </a:p>
        </p:txBody>
      </p:sp>
      <p:sp>
        <p:nvSpPr>
          <p:cNvPr id="2" name="TextBox 1">
            <a:extLst>
              <a:ext uri="{FF2B5EF4-FFF2-40B4-BE49-F238E27FC236}">
                <a16:creationId xmlns:a16="http://schemas.microsoft.com/office/drawing/2014/main" id="{61FBD32F-5EC4-14B4-D5C7-5325B67923F3}"/>
              </a:ext>
            </a:extLst>
          </p:cNvPr>
          <p:cNvSpPr txBox="1"/>
          <p:nvPr/>
        </p:nvSpPr>
        <p:spPr>
          <a:xfrm>
            <a:off x="506963" y="2006706"/>
            <a:ext cx="11178073" cy="2308324"/>
          </a:xfrm>
          <a:prstGeom prst="rect">
            <a:avLst/>
          </a:prstGeom>
          <a:noFill/>
        </p:spPr>
        <p:txBody>
          <a:bodyPr wrap="square" rtlCol="0">
            <a:spAutoFit/>
          </a:bodyPr>
          <a:lstStyle/>
          <a:p>
            <a:r>
              <a:rPr lang="en-US" b="0" i="0" dirty="0">
                <a:solidFill>
                  <a:srgbClr val="222222"/>
                </a:solidFill>
                <a:effectLst/>
                <a:latin typeface="DDG_ProximaNova"/>
              </a:rPr>
              <a:t>A switch is a hardware that connects devices on a computer network by using packet switching.  A switch is intelligent, it can learn the physical addresses of the devices connected to it, and it stores these physical addresses called Mac addresses in its table, so that when a data packet is sent to a switch, it is only directed to its intended destination. </a:t>
            </a:r>
          </a:p>
          <a:p>
            <a:endParaRPr lang="en-US" b="0" i="0" dirty="0">
              <a:solidFill>
                <a:srgbClr val="222222"/>
              </a:solidFill>
              <a:effectLst/>
              <a:latin typeface="DDG_ProximaNova"/>
            </a:endParaRPr>
          </a:p>
          <a:p>
            <a:r>
              <a:rPr lang="en-US" b="0" i="0" dirty="0">
                <a:solidFill>
                  <a:srgbClr val="222222"/>
                </a:solidFill>
                <a:effectLst/>
                <a:latin typeface="DDG_ProximaNova"/>
              </a:rPr>
              <a:t> Switches are only used for exchanging data within a local network, for example in your home or company network. They are not used to exchange data outside their own network, such as over the Internet, because to exchange or route data outside their own network to another network, such as over the Internet, a device must be able to have an IP address.</a:t>
            </a:r>
            <a:endParaRPr lang="en-US" dirty="0">
              <a:solidFill>
                <a:srgbClr val="000000"/>
              </a:solidFill>
              <a:latin typeface="Arial" panose="020B0604020202020204" pitchFamily="34" charset="0"/>
            </a:endParaRPr>
          </a:p>
        </p:txBody>
      </p:sp>
      <p:graphicFrame>
        <p:nvGraphicFramePr>
          <p:cNvPr id="21" name="Table 22">
            <a:extLst>
              <a:ext uri="{FF2B5EF4-FFF2-40B4-BE49-F238E27FC236}">
                <a16:creationId xmlns:a16="http://schemas.microsoft.com/office/drawing/2014/main" id="{0D0B1CE3-145D-74A1-95E4-10DD4CFBC70C}"/>
              </a:ext>
            </a:extLst>
          </p:cNvPr>
          <p:cNvGraphicFramePr>
            <a:graphicFrameLocks noGrp="1"/>
          </p:cNvGraphicFramePr>
          <p:nvPr>
            <p:extLst>
              <p:ext uri="{D42A27DB-BD31-4B8C-83A1-F6EECF244321}">
                <p14:modId xmlns:p14="http://schemas.microsoft.com/office/powerpoint/2010/main" val="2517671341"/>
              </p:ext>
            </p:extLst>
          </p:nvPr>
        </p:nvGraphicFramePr>
        <p:xfrm>
          <a:off x="3354113" y="4715295"/>
          <a:ext cx="3845832" cy="1828800"/>
        </p:xfrm>
        <a:graphic>
          <a:graphicData uri="http://schemas.openxmlformats.org/drawingml/2006/table">
            <a:tbl>
              <a:tblPr firstRow="1" bandRow="1">
                <a:tableStyleId>{5C22544A-7EE6-4342-B048-85BDC9FD1C3A}</a:tableStyleId>
              </a:tblPr>
              <a:tblGrid>
                <a:gridCol w="834875">
                  <a:extLst>
                    <a:ext uri="{9D8B030D-6E8A-4147-A177-3AD203B41FA5}">
                      <a16:colId xmlns:a16="http://schemas.microsoft.com/office/drawing/2014/main" val="1139906016"/>
                    </a:ext>
                  </a:extLst>
                </a:gridCol>
                <a:gridCol w="1232452">
                  <a:extLst>
                    <a:ext uri="{9D8B030D-6E8A-4147-A177-3AD203B41FA5}">
                      <a16:colId xmlns:a16="http://schemas.microsoft.com/office/drawing/2014/main" val="4058678053"/>
                    </a:ext>
                  </a:extLst>
                </a:gridCol>
                <a:gridCol w="1778505">
                  <a:extLst>
                    <a:ext uri="{9D8B030D-6E8A-4147-A177-3AD203B41FA5}">
                      <a16:colId xmlns:a16="http://schemas.microsoft.com/office/drawing/2014/main" val="2071629078"/>
                    </a:ext>
                  </a:extLst>
                </a:gridCol>
              </a:tblGrid>
              <a:tr h="342086">
                <a:tc>
                  <a:txBody>
                    <a:bodyPr/>
                    <a:lstStyle/>
                    <a:p>
                      <a:r>
                        <a:rPr lang="en-CA" dirty="0"/>
                        <a:t>Port</a:t>
                      </a:r>
                      <a:endParaRPr lang="fr-CM" dirty="0"/>
                    </a:p>
                  </a:txBody>
                  <a:tcPr/>
                </a:tc>
                <a:tc>
                  <a:txBody>
                    <a:bodyPr/>
                    <a:lstStyle/>
                    <a:p>
                      <a:r>
                        <a:rPr lang="en-CA" dirty="0"/>
                        <a:t>Device</a:t>
                      </a:r>
                      <a:endParaRPr lang="fr-CM" dirty="0"/>
                    </a:p>
                  </a:txBody>
                  <a:tcPr/>
                </a:tc>
                <a:tc>
                  <a:txBody>
                    <a:bodyPr/>
                    <a:lstStyle/>
                    <a:p>
                      <a:r>
                        <a:rPr lang="en-CA" dirty="0"/>
                        <a:t>MAC Address</a:t>
                      </a:r>
                      <a:endParaRPr lang="fr-CM" dirty="0"/>
                    </a:p>
                  </a:txBody>
                  <a:tcPr/>
                </a:tc>
                <a:extLst>
                  <a:ext uri="{0D108BD9-81ED-4DB2-BD59-A6C34878D82A}">
                    <a16:rowId xmlns:a16="http://schemas.microsoft.com/office/drawing/2014/main" val="2589708499"/>
                  </a:ext>
                </a:extLst>
              </a:tr>
              <a:tr h="342086">
                <a:tc>
                  <a:txBody>
                    <a:bodyPr/>
                    <a:lstStyle/>
                    <a:p>
                      <a:r>
                        <a:rPr lang="en-CA" dirty="0"/>
                        <a:t>  PC 1</a:t>
                      </a:r>
                      <a:endParaRPr lang="fr-CM" dirty="0"/>
                    </a:p>
                  </a:txBody>
                  <a:tcPr/>
                </a:tc>
                <a:tc>
                  <a:txBody>
                    <a:bodyPr/>
                    <a:lstStyle/>
                    <a:p>
                      <a:r>
                        <a:rPr lang="en-CA" dirty="0"/>
                        <a:t>DETECTED</a:t>
                      </a:r>
                      <a:endParaRPr lang="fr-CM" dirty="0"/>
                    </a:p>
                  </a:txBody>
                  <a:tcPr/>
                </a:tc>
                <a:tc>
                  <a:txBody>
                    <a:bodyPr/>
                    <a:lstStyle/>
                    <a:p>
                      <a:r>
                        <a:rPr lang="en-CA" dirty="0"/>
                        <a:t>01-00-2A-CW-37</a:t>
                      </a:r>
                      <a:endParaRPr lang="fr-CM" dirty="0"/>
                    </a:p>
                  </a:txBody>
                  <a:tcPr/>
                </a:tc>
                <a:extLst>
                  <a:ext uri="{0D108BD9-81ED-4DB2-BD59-A6C34878D82A}">
                    <a16:rowId xmlns:a16="http://schemas.microsoft.com/office/drawing/2014/main" val="2902800205"/>
                  </a:ext>
                </a:extLst>
              </a:tr>
              <a:tr h="342086">
                <a:tc>
                  <a:txBody>
                    <a:bodyPr/>
                    <a:lstStyle/>
                    <a:p>
                      <a:r>
                        <a:rPr lang="en-CA" dirty="0"/>
                        <a:t>  PC 2</a:t>
                      </a:r>
                      <a:endParaRPr lang="fr-CM" dirty="0"/>
                    </a:p>
                  </a:txBody>
                  <a:tcPr/>
                </a:tc>
                <a:tc>
                  <a:txBody>
                    <a:bodyPr/>
                    <a:lstStyle/>
                    <a:p>
                      <a:r>
                        <a:rPr lang="en-CA" dirty="0"/>
                        <a:t>DETECTED</a:t>
                      </a:r>
                      <a:endParaRPr lang="fr-CM"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02-00-2A-CW-37</a:t>
                      </a:r>
                      <a:endParaRPr lang="fr-CM" dirty="0"/>
                    </a:p>
                  </a:txBody>
                  <a:tcPr/>
                </a:tc>
                <a:extLst>
                  <a:ext uri="{0D108BD9-81ED-4DB2-BD59-A6C34878D82A}">
                    <a16:rowId xmlns:a16="http://schemas.microsoft.com/office/drawing/2014/main" val="1669095483"/>
                  </a:ext>
                </a:extLst>
              </a:tr>
              <a:tr h="342086">
                <a:tc>
                  <a:txBody>
                    <a:bodyPr/>
                    <a:lstStyle/>
                    <a:p>
                      <a:r>
                        <a:rPr lang="en-CA" dirty="0"/>
                        <a:t>  PC 3</a:t>
                      </a:r>
                      <a:endParaRPr lang="fr-CM" dirty="0"/>
                    </a:p>
                  </a:txBody>
                  <a:tcPr/>
                </a:tc>
                <a:tc>
                  <a:txBody>
                    <a:bodyPr/>
                    <a:lstStyle/>
                    <a:p>
                      <a:r>
                        <a:rPr lang="en-CA" dirty="0"/>
                        <a:t>DETECTED</a:t>
                      </a:r>
                      <a:endParaRPr lang="fr-CM"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03-00-2A-CW-37</a:t>
                      </a:r>
                      <a:endParaRPr lang="fr-CM" dirty="0"/>
                    </a:p>
                  </a:txBody>
                  <a:tcPr/>
                </a:tc>
                <a:extLst>
                  <a:ext uri="{0D108BD9-81ED-4DB2-BD59-A6C34878D82A}">
                    <a16:rowId xmlns:a16="http://schemas.microsoft.com/office/drawing/2014/main" val="463790604"/>
                  </a:ext>
                </a:extLst>
              </a:tr>
              <a:tr h="342086">
                <a:tc>
                  <a:txBody>
                    <a:bodyPr/>
                    <a:lstStyle/>
                    <a:p>
                      <a:r>
                        <a:rPr lang="en-CA" dirty="0"/>
                        <a:t>  PC4</a:t>
                      </a:r>
                      <a:endParaRPr lang="fr-CM" dirty="0"/>
                    </a:p>
                  </a:txBody>
                  <a:tcPr/>
                </a:tc>
                <a:tc>
                  <a:txBody>
                    <a:bodyPr/>
                    <a:lstStyle/>
                    <a:p>
                      <a:r>
                        <a:rPr lang="en-CA" dirty="0"/>
                        <a:t>DETECTED</a:t>
                      </a:r>
                      <a:endParaRPr lang="fr-CM"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04-00-2A-CW-37</a:t>
                      </a:r>
                      <a:endParaRPr lang="fr-CM" dirty="0"/>
                    </a:p>
                  </a:txBody>
                  <a:tcPr/>
                </a:tc>
                <a:extLst>
                  <a:ext uri="{0D108BD9-81ED-4DB2-BD59-A6C34878D82A}">
                    <a16:rowId xmlns:a16="http://schemas.microsoft.com/office/drawing/2014/main" val="3600888200"/>
                  </a:ext>
                </a:extLst>
              </a:tr>
            </a:tbl>
          </a:graphicData>
        </a:graphic>
      </p:graphicFrame>
    </p:spTree>
    <p:extLst>
      <p:ext uri="{BB962C8B-B14F-4D97-AF65-F5344CB8AC3E}">
        <p14:creationId xmlns:p14="http://schemas.microsoft.com/office/powerpoint/2010/main" val="125675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EFA914-A587-70F7-A443-0716277106C0}"/>
              </a:ext>
            </a:extLst>
          </p:cNvPr>
          <p:cNvSpPr/>
          <p:nvPr/>
        </p:nvSpPr>
        <p:spPr>
          <a:xfrm>
            <a:off x="0" y="0"/>
            <a:ext cx="12192000" cy="765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7" name="Picture 6" descr="A person in a suit and tie&#10;&#10;Description automatically generated">
            <a:extLst>
              <a:ext uri="{FF2B5EF4-FFF2-40B4-BE49-F238E27FC236}">
                <a16:creationId xmlns:a16="http://schemas.microsoft.com/office/drawing/2014/main" id="{E7946840-45FD-6CFA-2507-27FD9410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5" y="-245752"/>
            <a:ext cx="2021724" cy="2021724"/>
          </a:xfrm>
          <a:prstGeom prst="rect">
            <a:avLst/>
          </a:prstGeom>
        </p:spPr>
      </p:pic>
      <p:sp>
        <p:nvSpPr>
          <p:cNvPr id="9" name="TextBox 8">
            <a:extLst>
              <a:ext uri="{FF2B5EF4-FFF2-40B4-BE49-F238E27FC236}">
                <a16:creationId xmlns:a16="http://schemas.microsoft.com/office/drawing/2014/main" id="{F68AFBF0-C9C6-32D2-9595-304DD2D68454}"/>
              </a:ext>
            </a:extLst>
          </p:cNvPr>
          <p:cNvSpPr txBox="1"/>
          <p:nvPr/>
        </p:nvSpPr>
        <p:spPr>
          <a:xfrm>
            <a:off x="3805825" y="163293"/>
            <a:ext cx="4226767" cy="400110"/>
          </a:xfrm>
          <a:prstGeom prst="rect">
            <a:avLst/>
          </a:prstGeom>
          <a:noFill/>
        </p:spPr>
        <p:txBody>
          <a:bodyPr wrap="square" rtlCol="0">
            <a:spAutoFit/>
          </a:bodyPr>
          <a:lstStyle/>
          <a:p>
            <a:pPr algn="ctr"/>
            <a:r>
              <a:rPr lang="en-US" sz="2000" b="1" dirty="0">
                <a:solidFill>
                  <a:schemeClr val="bg1"/>
                </a:solidFill>
              </a:rPr>
              <a:t>Basic network design</a:t>
            </a:r>
            <a:endParaRPr lang="fr-CM" sz="2000" b="1" dirty="0">
              <a:solidFill>
                <a:schemeClr val="bg1"/>
              </a:solidFill>
            </a:endParaRPr>
          </a:p>
        </p:txBody>
      </p:sp>
      <p:sp>
        <p:nvSpPr>
          <p:cNvPr id="10" name="TextBox 9">
            <a:extLst>
              <a:ext uri="{FF2B5EF4-FFF2-40B4-BE49-F238E27FC236}">
                <a16:creationId xmlns:a16="http://schemas.microsoft.com/office/drawing/2014/main" id="{F0F06480-07C3-7EB0-46AD-B5D6F913CC41}"/>
              </a:ext>
            </a:extLst>
          </p:cNvPr>
          <p:cNvSpPr txBox="1"/>
          <p:nvPr/>
        </p:nvSpPr>
        <p:spPr>
          <a:xfrm>
            <a:off x="4994987" y="1472324"/>
            <a:ext cx="2202025" cy="400110"/>
          </a:xfrm>
          <a:prstGeom prst="rect">
            <a:avLst/>
          </a:prstGeom>
          <a:noFill/>
        </p:spPr>
        <p:txBody>
          <a:bodyPr wrap="square" rtlCol="0">
            <a:spAutoFit/>
          </a:bodyPr>
          <a:lstStyle/>
          <a:p>
            <a:r>
              <a:rPr lang="fr-CM" sz="2000" b="1" dirty="0">
                <a:latin typeface="HGPSoeiKakugothicUB" panose="020B0400000000000000" pitchFamily="34" charset="-128"/>
                <a:ea typeface="HGPSoeiKakugothicUB" panose="020B0400000000000000" pitchFamily="34" charset="-128"/>
                <a:cs typeface="Aharoni" panose="020F0502020204030204" pitchFamily="2" charset="-79"/>
              </a:rPr>
              <a:t>What is a Switch</a:t>
            </a:r>
          </a:p>
        </p:txBody>
      </p:sp>
      <p:cxnSp>
        <p:nvCxnSpPr>
          <p:cNvPr id="2" name="Straight Arrow Connector 1">
            <a:extLst>
              <a:ext uri="{FF2B5EF4-FFF2-40B4-BE49-F238E27FC236}">
                <a16:creationId xmlns:a16="http://schemas.microsoft.com/office/drawing/2014/main" id="{D838DD8E-D8BC-3429-7E11-1B8EDDD0C2AF}"/>
              </a:ext>
            </a:extLst>
          </p:cNvPr>
          <p:cNvCxnSpPr>
            <a:cxnSpLocks/>
          </p:cNvCxnSpPr>
          <p:nvPr/>
        </p:nvCxnSpPr>
        <p:spPr>
          <a:xfrm flipV="1">
            <a:off x="6389719" y="3382307"/>
            <a:ext cx="3735509" cy="776156"/>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 name="Straight Arrow Connector 2">
            <a:extLst>
              <a:ext uri="{FF2B5EF4-FFF2-40B4-BE49-F238E27FC236}">
                <a16:creationId xmlns:a16="http://schemas.microsoft.com/office/drawing/2014/main" id="{CB1F3F40-FC54-FBE8-B23B-FDC336252090}"/>
              </a:ext>
            </a:extLst>
          </p:cNvPr>
          <p:cNvCxnSpPr>
            <a:cxnSpLocks/>
          </p:cNvCxnSpPr>
          <p:nvPr/>
        </p:nvCxnSpPr>
        <p:spPr>
          <a:xfrm flipV="1">
            <a:off x="3853830" y="4067866"/>
            <a:ext cx="2535889" cy="2191924"/>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88D4D443-0239-333D-9F0D-A291DE7BE14D}"/>
              </a:ext>
            </a:extLst>
          </p:cNvPr>
          <p:cNvCxnSpPr>
            <a:cxnSpLocks/>
          </p:cNvCxnSpPr>
          <p:nvPr/>
        </p:nvCxnSpPr>
        <p:spPr>
          <a:xfrm flipH="1">
            <a:off x="6240851" y="2316886"/>
            <a:ext cx="1090297" cy="1556001"/>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12" name="Picture 11" descr="A picture containing computer, computer, screenshot, electronic device&#10;&#10;Description automatically generated">
            <a:extLst>
              <a:ext uri="{FF2B5EF4-FFF2-40B4-BE49-F238E27FC236}">
                <a16:creationId xmlns:a16="http://schemas.microsoft.com/office/drawing/2014/main" id="{C943F4C4-DEFE-0653-AEE1-36496570A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032437"/>
            <a:ext cx="2724066" cy="2100480"/>
          </a:xfrm>
          <a:prstGeom prst="rect">
            <a:avLst/>
          </a:prstGeom>
        </p:spPr>
      </p:pic>
      <p:sp>
        <p:nvSpPr>
          <p:cNvPr id="14" name="TextBox 13">
            <a:extLst>
              <a:ext uri="{FF2B5EF4-FFF2-40B4-BE49-F238E27FC236}">
                <a16:creationId xmlns:a16="http://schemas.microsoft.com/office/drawing/2014/main" id="{E307FFFB-9C0C-8246-3662-2B15634A02FA}"/>
              </a:ext>
            </a:extLst>
          </p:cNvPr>
          <p:cNvSpPr txBox="1"/>
          <p:nvPr/>
        </p:nvSpPr>
        <p:spPr>
          <a:xfrm>
            <a:off x="7309464" y="1718861"/>
            <a:ext cx="556591" cy="369332"/>
          </a:xfrm>
          <a:prstGeom prst="rect">
            <a:avLst/>
          </a:prstGeom>
          <a:noFill/>
        </p:spPr>
        <p:txBody>
          <a:bodyPr wrap="square" rtlCol="0">
            <a:spAutoFit/>
          </a:bodyPr>
          <a:lstStyle/>
          <a:p>
            <a:r>
              <a:rPr lang="en-CA" dirty="0"/>
              <a:t>pc1</a:t>
            </a:r>
            <a:endParaRPr lang="fr-CM" dirty="0"/>
          </a:p>
        </p:txBody>
      </p:sp>
      <p:sp>
        <p:nvSpPr>
          <p:cNvPr id="15" name="TextBox 14">
            <a:extLst>
              <a:ext uri="{FF2B5EF4-FFF2-40B4-BE49-F238E27FC236}">
                <a16:creationId xmlns:a16="http://schemas.microsoft.com/office/drawing/2014/main" id="{4688F33D-B82D-B0CB-F9C7-6D78D13FBA2B}"/>
              </a:ext>
            </a:extLst>
          </p:cNvPr>
          <p:cNvSpPr txBox="1"/>
          <p:nvPr/>
        </p:nvSpPr>
        <p:spPr>
          <a:xfrm>
            <a:off x="1787289" y="3337342"/>
            <a:ext cx="556591" cy="369332"/>
          </a:xfrm>
          <a:prstGeom prst="rect">
            <a:avLst/>
          </a:prstGeom>
          <a:noFill/>
        </p:spPr>
        <p:txBody>
          <a:bodyPr wrap="square" rtlCol="0">
            <a:spAutoFit/>
          </a:bodyPr>
          <a:lstStyle/>
          <a:p>
            <a:r>
              <a:rPr lang="en-CA" dirty="0">
                <a:solidFill>
                  <a:schemeClr val="bg1"/>
                </a:solidFill>
              </a:rPr>
              <a:t>pc4</a:t>
            </a:r>
            <a:endParaRPr lang="fr-CM" dirty="0">
              <a:solidFill>
                <a:schemeClr val="bg1"/>
              </a:solidFill>
            </a:endParaRPr>
          </a:p>
        </p:txBody>
      </p:sp>
      <p:sp>
        <p:nvSpPr>
          <p:cNvPr id="16" name="TextBox 15">
            <a:extLst>
              <a:ext uri="{FF2B5EF4-FFF2-40B4-BE49-F238E27FC236}">
                <a16:creationId xmlns:a16="http://schemas.microsoft.com/office/drawing/2014/main" id="{CDB1AF22-60CD-1A6C-8CA4-65AA39667B90}"/>
              </a:ext>
            </a:extLst>
          </p:cNvPr>
          <p:cNvSpPr txBox="1"/>
          <p:nvPr/>
        </p:nvSpPr>
        <p:spPr>
          <a:xfrm>
            <a:off x="8591466" y="5760197"/>
            <a:ext cx="556591" cy="369332"/>
          </a:xfrm>
          <a:prstGeom prst="rect">
            <a:avLst/>
          </a:prstGeom>
          <a:noFill/>
        </p:spPr>
        <p:txBody>
          <a:bodyPr wrap="square" rtlCol="0">
            <a:spAutoFit/>
          </a:bodyPr>
          <a:lstStyle/>
          <a:p>
            <a:r>
              <a:rPr lang="en-CA" dirty="0"/>
              <a:t>pc3</a:t>
            </a:r>
            <a:endParaRPr lang="fr-CM" dirty="0"/>
          </a:p>
        </p:txBody>
      </p:sp>
      <p:pic>
        <p:nvPicPr>
          <p:cNvPr id="17" name="Picture 16" descr="A computer with a mouse and keyboard&#10;&#10;Description automatically generated with low confidence">
            <a:extLst>
              <a:ext uri="{FF2B5EF4-FFF2-40B4-BE49-F238E27FC236}">
                <a16:creationId xmlns:a16="http://schemas.microsoft.com/office/drawing/2014/main" id="{F6EBFFAE-8016-C180-96E2-E766474E5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560" y="2613840"/>
            <a:ext cx="1292126" cy="1284948"/>
          </a:xfrm>
          <a:prstGeom prst="rect">
            <a:avLst/>
          </a:prstGeom>
        </p:spPr>
      </p:pic>
      <p:sp>
        <p:nvSpPr>
          <p:cNvPr id="18" name="TextBox 17">
            <a:extLst>
              <a:ext uri="{FF2B5EF4-FFF2-40B4-BE49-F238E27FC236}">
                <a16:creationId xmlns:a16="http://schemas.microsoft.com/office/drawing/2014/main" id="{AC63DE36-7F67-1173-A744-E4E2AB3DEB02}"/>
              </a:ext>
            </a:extLst>
          </p:cNvPr>
          <p:cNvSpPr txBox="1"/>
          <p:nvPr/>
        </p:nvSpPr>
        <p:spPr>
          <a:xfrm>
            <a:off x="9956531" y="2795315"/>
            <a:ext cx="556591" cy="369332"/>
          </a:xfrm>
          <a:prstGeom prst="rect">
            <a:avLst/>
          </a:prstGeom>
          <a:noFill/>
        </p:spPr>
        <p:txBody>
          <a:bodyPr wrap="square" rtlCol="0">
            <a:spAutoFit/>
          </a:bodyPr>
          <a:lstStyle/>
          <a:p>
            <a:r>
              <a:rPr lang="en-CA" dirty="0"/>
              <a:t>pc2</a:t>
            </a:r>
            <a:endParaRPr lang="fr-CM" dirty="0"/>
          </a:p>
        </p:txBody>
      </p:sp>
      <p:pic>
        <p:nvPicPr>
          <p:cNvPr id="24" name="Picture 23" descr="A picture containing screenshot, software, multimedia software, operating system&#10;&#10;Description automatically generated">
            <a:extLst>
              <a:ext uri="{FF2B5EF4-FFF2-40B4-BE49-F238E27FC236}">
                <a16:creationId xmlns:a16="http://schemas.microsoft.com/office/drawing/2014/main" id="{BF367D2B-0613-F783-C6C7-FE03EF1D6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0588" y="4534780"/>
            <a:ext cx="2565132" cy="2550881"/>
          </a:xfrm>
          <a:prstGeom prst="rect">
            <a:avLst/>
          </a:prstGeom>
        </p:spPr>
      </p:pic>
      <p:cxnSp>
        <p:nvCxnSpPr>
          <p:cNvPr id="25" name="Straight Arrow Connector 24">
            <a:extLst>
              <a:ext uri="{FF2B5EF4-FFF2-40B4-BE49-F238E27FC236}">
                <a16:creationId xmlns:a16="http://schemas.microsoft.com/office/drawing/2014/main" id="{48B35428-B207-D007-0CBE-629503271B24}"/>
              </a:ext>
            </a:extLst>
          </p:cNvPr>
          <p:cNvCxnSpPr>
            <a:cxnSpLocks/>
          </p:cNvCxnSpPr>
          <p:nvPr/>
        </p:nvCxnSpPr>
        <p:spPr>
          <a:xfrm>
            <a:off x="2233317" y="3826231"/>
            <a:ext cx="3160587" cy="274173"/>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23E8133-A93C-B8F0-0F31-2932CC642ED0}"/>
              </a:ext>
            </a:extLst>
          </p:cNvPr>
          <p:cNvCxnSpPr>
            <a:cxnSpLocks/>
          </p:cNvCxnSpPr>
          <p:nvPr/>
        </p:nvCxnSpPr>
        <p:spPr>
          <a:xfrm>
            <a:off x="6859757" y="3991365"/>
            <a:ext cx="1851145" cy="2268425"/>
          </a:xfrm>
          <a:prstGeom prst="straightConnector1">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4" name="Picture 3" descr="A picture containing computer, computer, screenshot, netbook&#10;&#10;Description automatically generated">
            <a:extLst>
              <a:ext uri="{FF2B5EF4-FFF2-40B4-BE49-F238E27FC236}">
                <a16:creationId xmlns:a16="http://schemas.microsoft.com/office/drawing/2014/main" id="{A4E20CE9-28D8-F9AE-4D95-BFF0213300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8179" y="4985181"/>
            <a:ext cx="2724066" cy="2100480"/>
          </a:xfrm>
          <a:prstGeom prst="rect">
            <a:avLst/>
          </a:prstGeom>
        </p:spPr>
      </p:pic>
      <p:pic>
        <p:nvPicPr>
          <p:cNvPr id="13" name="Picture 12" descr="A picture containing electronics, notebook, computer, computer&#10;&#10;Description automatically generated">
            <a:extLst>
              <a:ext uri="{FF2B5EF4-FFF2-40B4-BE49-F238E27FC236}">
                <a16:creationId xmlns:a16="http://schemas.microsoft.com/office/drawing/2014/main" id="{C59DC9FB-77EA-BCF8-33E0-EE842EC98D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8715" y="3108165"/>
            <a:ext cx="1207621" cy="1200912"/>
          </a:xfrm>
          <a:prstGeom prst="rect">
            <a:avLst/>
          </a:prstGeom>
        </p:spPr>
      </p:pic>
      <p:pic>
        <p:nvPicPr>
          <p:cNvPr id="8" name="Picture 7" descr="A picture containing screenshot, electronics, design, router&#10;&#10;Description automatically generated">
            <a:extLst>
              <a:ext uri="{FF2B5EF4-FFF2-40B4-BE49-F238E27FC236}">
                <a16:creationId xmlns:a16="http://schemas.microsoft.com/office/drawing/2014/main" id="{18D0D292-7FFC-87A2-5F94-3E9BB7E4E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76336" y="2878825"/>
            <a:ext cx="4258427" cy="2378082"/>
          </a:xfrm>
          <a:prstGeom prst="rect">
            <a:avLst/>
          </a:prstGeom>
        </p:spPr>
      </p:pic>
      <p:sp>
        <p:nvSpPr>
          <p:cNvPr id="11" name="TextBox 10">
            <a:extLst>
              <a:ext uri="{FF2B5EF4-FFF2-40B4-BE49-F238E27FC236}">
                <a16:creationId xmlns:a16="http://schemas.microsoft.com/office/drawing/2014/main" id="{E83DE0DB-FF76-2FFA-6CCC-81DE85CC10CB}"/>
              </a:ext>
            </a:extLst>
          </p:cNvPr>
          <p:cNvSpPr txBox="1"/>
          <p:nvPr/>
        </p:nvSpPr>
        <p:spPr>
          <a:xfrm>
            <a:off x="5674878" y="3706674"/>
            <a:ext cx="1092435" cy="307777"/>
          </a:xfrm>
          <a:prstGeom prst="rect">
            <a:avLst/>
          </a:prstGeom>
          <a:noFill/>
        </p:spPr>
        <p:txBody>
          <a:bodyPr wrap="square" rtlCol="0">
            <a:spAutoFit/>
          </a:bodyPr>
          <a:lstStyle/>
          <a:p>
            <a:r>
              <a:rPr lang="en-CA" sz="1400" dirty="0">
                <a:solidFill>
                  <a:schemeClr val="accent4">
                    <a:lumMod val="60000"/>
                    <a:lumOff val="40000"/>
                  </a:schemeClr>
                </a:solidFill>
              </a:rPr>
              <a:t>Switch</a:t>
            </a:r>
            <a:endParaRPr lang="fr-CM" sz="1400" dirty="0">
              <a:solidFill>
                <a:schemeClr val="accent4">
                  <a:lumMod val="60000"/>
                  <a:lumOff val="40000"/>
                </a:schemeClr>
              </a:solidFill>
            </a:endParaRPr>
          </a:p>
        </p:txBody>
      </p:sp>
      <p:sp>
        <p:nvSpPr>
          <p:cNvPr id="19" name="TextBox 18">
            <a:extLst>
              <a:ext uri="{FF2B5EF4-FFF2-40B4-BE49-F238E27FC236}">
                <a16:creationId xmlns:a16="http://schemas.microsoft.com/office/drawing/2014/main" id="{2AF64612-CD93-50E7-A238-D4297C975AC4}"/>
              </a:ext>
            </a:extLst>
          </p:cNvPr>
          <p:cNvSpPr txBox="1"/>
          <p:nvPr/>
        </p:nvSpPr>
        <p:spPr>
          <a:xfrm>
            <a:off x="8508152" y="5750114"/>
            <a:ext cx="556591" cy="369332"/>
          </a:xfrm>
          <a:prstGeom prst="rect">
            <a:avLst/>
          </a:prstGeom>
          <a:noFill/>
        </p:spPr>
        <p:txBody>
          <a:bodyPr wrap="square" rtlCol="0">
            <a:spAutoFit/>
          </a:bodyPr>
          <a:lstStyle/>
          <a:p>
            <a:r>
              <a:rPr lang="en-CA" dirty="0"/>
              <a:t>pc3</a:t>
            </a:r>
            <a:endParaRPr lang="fr-CM" dirty="0"/>
          </a:p>
        </p:txBody>
      </p:sp>
      <p:sp>
        <p:nvSpPr>
          <p:cNvPr id="20" name="TextBox 19">
            <a:extLst>
              <a:ext uri="{FF2B5EF4-FFF2-40B4-BE49-F238E27FC236}">
                <a16:creationId xmlns:a16="http://schemas.microsoft.com/office/drawing/2014/main" id="{A7B3CBEB-A1C3-4E13-08FC-CE76D4DF9091}"/>
              </a:ext>
            </a:extLst>
          </p:cNvPr>
          <p:cNvSpPr txBox="1"/>
          <p:nvPr/>
        </p:nvSpPr>
        <p:spPr>
          <a:xfrm>
            <a:off x="1716250" y="3326682"/>
            <a:ext cx="556591" cy="369332"/>
          </a:xfrm>
          <a:prstGeom prst="rect">
            <a:avLst/>
          </a:prstGeom>
          <a:noFill/>
        </p:spPr>
        <p:txBody>
          <a:bodyPr wrap="square" rtlCol="0">
            <a:spAutoFit/>
          </a:bodyPr>
          <a:lstStyle/>
          <a:p>
            <a:r>
              <a:rPr lang="en-CA" dirty="0"/>
              <a:t>pc4</a:t>
            </a:r>
            <a:endParaRPr lang="fr-CM" dirty="0"/>
          </a:p>
        </p:txBody>
      </p:sp>
      <p:sp>
        <p:nvSpPr>
          <p:cNvPr id="21" name="TextBox 20">
            <a:extLst>
              <a:ext uri="{FF2B5EF4-FFF2-40B4-BE49-F238E27FC236}">
                <a16:creationId xmlns:a16="http://schemas.microsoft.com/office/drawing/2014/main" id="{C95284D7-F0D6-58B6-C4D8-85BC773F95EA}"/>
              </a:ext>
            </a:extLst>
          </p:cNvPr>
          <p:cNvSpPr txBox="1"/>
          <p:nvPr/>
        </p:nvSpPr>
        <p:spPr>
          <a:xfrm>
            <a:off x="3209540" y="4880380"/>
            <a:ext cx="781494" cy="369332"/>
          </a:xfrm>
          <a:prstGeom prst="rect">
            <a:avLst/>
          </a:prstGeom>
          <a:noFill/>
        </p:spPr>
        <p:txBody>
          <a:bodyPr wrap="square" rtlCol="0">
            <a:spAutoFit/>
          </a:bodyPr>
          <a:lstStyle/>
          <a:p>
            <a:r>
              <a:rPr lang="en-CA" dirty="0">
                <a:solidFill>
                  <a:schemeClr val="tx2">
                    <a:lumMod val="60000"/>
                    <a:lumOff val="40000"/>
                  </a:schemeClr>
                </a:solidFill>
              </a:rPr>
              <a:t>Server</a:t>
            </a:r>
            <a:endParaRPr lang="fr-CM" dirty="0">
              <a:solidFill>
                <a:schemeClr val="tx2">
                  <a:lumMod val="60000"/>
                  <a:lumOff val="40000"/>
                </a:schemeClr>
              </a:solidFill>
            </a:endParaRPr>
          </a:p>
        </p:txBody>
      </p:sp>
    </p:spTree>
    <p:extLst>
      <p:ext uri="{BB962C8B-B14F-4D97-AF65-F5344CB8AC3E}">
        <p14:creationId xmlns:p14="http://schemas.microsoft.com/office/powerpoint/2010/main" val="75345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EFA914-A587-70F7-A443-0716277106C0}"/>
              </a:ext>
            </a:extLst>
          </p:cNvPr>
          <p:cNvSpPr/>
          <p:nvPr/>
        </p:nvSpPr>
        <p:spPr>
          <a:xfrm>
            <a:off x="0" y="0"/>
            <a:ext cx="12192000" cy="765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7" name="Picture 6" descr="A person in a suit and tie&#10;&#10;Description automatically generated">
            <a:extLst>
              <a:ext uri="{FF2B5EF4-FFF2-40B4-BE49-F238E27FC236}">
                <a16:creationId xmlns:a16="http://schemas.microsoft.com/office/drawing/2014/main" id="{E7946840-45FD-6CFA-2507-27FD9410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5" y="-245752"/>
            <a:ext cx="2021724" cy="2021724"/>
          </a:xfrm>
          <a:prstGeom prst="rect">
            <a:avLst/>
          </a:prstGeom>
        </p:spPr>
      </p:pic>
      <p:sp>
        <p:nvSpPr>
          <p:cNvPr id="9" name="TextBox 8">
            <a:extLst>
              <a:ext uri="{FF2B5EF4-FFF2-40B4-BE49-F238E27FC236}">
                <a16:creationId xmlns:a16="http://schemas.microsoft.com/office/drawing/2014/main" id="{F68AFBF0-C9C6-32D2-9595-304DD2D68454}"/>
              </a:ext>
            </a:extLst>
          </p:cNvPr>
          <p:cNvSpPr txBox="1"/>
          <p:nvPr/>
        </p:nvSpPr>
        <p:spPr>
          <a:xfrm>
            <a:off x="3783967" y="265554"/>
            <a:ext cx="4226767" cy="400110"/>
          </a:xfrm>
          <a:prstGeom prst="rect">
            <a:avLst/>
          </a:prstGeom>
          <a:noFill/>
        </p:spPr>
        <p:txBody>
          <a:bodyPr wrap="square" rtlCol="0">
            <a:spAutoFit/>
          </a:bodyPr>
          <a:lstStyle/>
          <a:p>
            <a:pPr algn="ctr"/>
            <a:r>
              <a:rPr lang="en-US" sz="2000" b="1" dirty="0">
                <a:solidFill>
                  <a:schemeClr val="bg1"/>
                </a:solidFill>
              </a:rPr>
              <a:t>Basic network design</a:t>
            </a:r>
            <a:endParaRPr lang="fr-CM" sz="2000" b="1" dirty="0">
              <a:solidFill>
                <a:schemeClr val="bg1"/>
              </a:solidFill>
            </a:endParaRPr>
          </a:p>
        </p:txBody>
      </p:sp>
      <p:sp>
        <p:nvSpPr>
          <p:cNvPr id="10" name="TextBox 9">
            <a:extLst>
              <a:ext uri="{FF2B5EF4-FFF2-40B4-BE49-F238E27FC236}">
                <a16:creationId xmlns:a16="http://schemas.microsoft.com/office/drawing/2014/main" id="{F0F06480-07C3-7EB0-46AD-B5D6F913CC41}"/>
              </a:ext>
            </a:extLst>
          </p:cNvPr>
          <p:cNvSpPr txBox="1"/>
          <p:nvPr/>
        </p:nvSpPr>
        <p:spPr>
          <a:xfrm>
            <a:off x="4541690" y="1242714"/>
            <a:ext cx="3707788" cy="400110"/>
          </a:xfrm>
          <a:prstGeom prst="rect">
            <a:avLst/>
          </a:prstGeom>
          <a:noFill/>
        </p:spPr>
        <p:txBody>
          <a:bodyPr wrap="square" rtlCol="0">
            <a:spAutoFit/>
          </a:bodyPr>
          <a:lstStyle/>
          <a:p>
            <a:r>
              <a:rPr lang="fr-CM" sz="2000" b="1" dirty="0">
                <a:latin typeface="HGPSoeiKakugothicUB" panose="020B0400000000000000" pitchFamily="34" charset="-128"/>
                <a:ea typeface="HGPSoeiKakugothicUB" panose="020B0400000000000000" pitchFamily="34" charset="-128"/>
                <a:cs typeface="Aharoni" panose="020F0502020204030204" pitchFamily="2" charset="-79"/>
              </a:rPr>
              <a:t>What is a Wireless Access Point </a:t>
            </a:r>
          </a:p>
        </p:txBody>
      </p:sp>
      <p:sp>
        <p:nvSpPr>
          <p:cNvPr id="2" name="TextBox 1">
            <a:extLst>
              <a:ext uri="{FF2B5EF4-FFF2-40B4-BE49-F238E27FC236}">
                <a16:creationId xmlns:a16="http://schemas.microsoft.com/office/drawing/2014/main" id="{61FBD32F-5EC4-14B4-D5C7-5325B67923F3}"/>
              </a:ext>
            </a:extLst>
          </p:cNvPr>
          <p:cNvSpPr txBox="1"/>
          <p:nvPr/>
        </p:nvSpPr>
        <p:spPr>
          <a:xfrm>
            <a:off x="506963" y="3197034"/>
            <a:ext cx="11178073" cy="2031325"/>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 A wireless AP relays data between a wired Network and wireless devices, it's basically a wireless hub used by wireless devices to connect to an existing wired Network.</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 wireless AP can connect directly to an organization's router where the router is then connected directly to a Modem which gives the wireless devices access to the internet </a:t>
            </a:r>
            <a:endParaRPr lang="en-US" b="0" dirty="0">
              <a:effectLst/>
            </a:endParaRPr>
          </a:p>
          <a:p>
            <a:br>
              <a:rPr lang="en-US" dirty="0"/>
            </a:br>
            <a:endParaRPr lang="fr-CM" dirty="0"/>
          </a:p>
        </p:txBody>
      </p:sp>
    </p:spTree>
    <p:extLst>
      <p:ext uri="{BB962C8B-B14F-4D97-AF65-F5344CB8AC3E}">
        <p14:creationId xmlns:p14="http://schemas.microsoft.com/office/powerpoint/2010/main" val="18205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AAF70A93-27C9-E6DC-E273-925C0B2B3E4B}"/>
              </a:ext>
            </a:extLst>
          </p:cNvPr>
          <p:cNvCxnSpPr>
            <a:cxnSpLocks/>
          </p:cNvCxnSpPr>
          <p:nvPr/>
        </p:nvCxnSpPr>
        <p:spPr>
          <a:xfrm>
            <a:off x="2333998" y="4638916"/>
            <a:ext cx="5217304" cy="1543972"/>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4" name="Picture 3">
            <a:extLst>
              <a:ext uri="{FF2B5EF4-FFF2-40B4-BE49-F238E27FC236}">
                <a16:creationId xmlns:a16="http://schemas.microsoft.com/office/drawing/2014/main" id="{2D284B89-BE1F-597E-C1DA-8E05B583BC88}"/>
              </a:ext>
            </a:extLst>
          </p:cNvPr>
          <p:cNvPicPr>
            <a:picLocks noChangeAspect="1"/>
          </p:cNvPicPr>
          <p:nvPr/>
        </p:nvPicPr>
        <p:blipFill>
          <a:blip r:embed="rId2"/>
          <a:stretch>
            <a:fillRect/>
          </a:stretch>
        </p:blipFill>
        <p:spPr>
          <a:xfrm>
            <a:off x="265087" y="1633362"/>
            <a:ext cx="7037454" cy="4920479"/>
          </a:xfrm>
          <a:prstGeom prst="rect">
            <a:avLst/>
          </a:prstGeom>
          <a:ln w="228600" cap="sq" cmpd="thickThin">
            <a:solidFill>
              <a:srgbClr val="000000"/>
            </a:solidFill>
            <a:prstDash val="solid"/>
            <a:miter lim="800000"/>
          </a:ln>
          <a:effectLst>
            <a:innerShdw blurRad="76200">
              <a:srgbClr val="000000"/>
            </a:innerShdw>
          </a:effectLst>
        </p:spPr>
      </p:pic>
      <p:pic>
        <p:nvPicPr>
          <p:cNvPr id="38" name="Picture 37">
            <a:extLst>
              <a:ext uri="{FF2B5EF4-FFF2-40B4-BE49-F238E27FC236}">
                <a16:creationId xmlns:a16="http://schemas.microsoft.com/office/drawing/2014/main" id="{E1FC5C06-4835-7955-A774-E599E52690DC}"/>
              </a:ext>
            </a:extLst>
          </p:cNvPr>
          <p:cNvPicPr>
            <a:picLocks noChangeAspect="1"/>
          </p:cNvPicPr>
          <p:nvPr/>
        </p:nvPicPr>
        <p:blipFill>
          <a:blip r:embed="rId3"/>
          <a:stretch>
            <a:fillRect/>
          </a:stretch>
        </p:blipFill>
        <p:spPr>
          <a:xfrm>
            <a:off x="7769013" y="1639555"/>
            <a:ext cx="4148682" cy="3008687"/>
          </a:xfrm>
          <a:prstGeom prst="rect">
            <a:avLst/>
          </a:prstGeom>
          <a:ln w="228600" cap="sq" cmpd="thickThin">
            <a:solidFill>
              <a:srgbClr val="000000"/>
            </a:solidFill>
            <a:prstDash val="solid"/>
            <a:miter lim="800000"/>
          </a:ln>
          <a:effectLst>
            <a:innerShdw blurRad="76200">
              <a:srgbClr val="000000"/>
            </a:innerShdw>
          </a:effectLst>
        </p:spPr>
      </p:pic>
      <p:sp>
        <p:nvSpPr>
          <p:cNvPr id="5" name="Rectangle 4">
            <a:extLst>
              <a:ext uri="{FF2B5EF4-FFF2-40B4-BE49-F238E27FC236}">
                <a16:creationId xmlns:a16="http://schemas.microsoft.com/office/drawing/2014/main" id="{DFEFA914-A587-70F7-A443-0716277106C0}"/>
              </a:ext>
            </a:extLst>
          </p:cNvPr>
          <p:cNvSpPr/>
          <p:nvPr/>
        </p:nvSpPr>
        <p:spPr>
          <a:xfrm>
            <a:off x="0" y="0"/>
            <a:ext cx="12192000" cy="765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7" name="Picture 6" descr="A person in a suit and tie&#10;&#10;Description automatically generated">
            <a:extLst>
              <a:ext uri="{FF2B5EF4-FFF2-40B4-BE49-F238E27FC236}">
                <a16:creationId xmlns:a16="http://schemas.microsoft.com/office/drawing/2014/main" id="{E7946840-45FD-6CFA-2507-27FD94107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435" y="-245752"/>
            <a:ext cx="2021724" cy="2021724"/>
          </a:xfrm>
          <a:prstGeom prst="rect">
            <a:avLst/>
          </a:prstGeom>
        </p:spPr>
      </p:pic>
      <p:sp>
        <p:nvSpPr>
          <p:cNvPr id="9" name="TextBox 8">
            <a:extLst>
              <a:ext uri="{FF2B5EF4-FFF2-40B4-BE49-F238E27FC236}">
                <a16:creationId xmlns:a16="http://schemas.microsoft.com/office/drawing/2014/main" id="{F68AFBF0-C9C6-32D2-9595-304DD2D68454}"/>
              </a:ext>
            </a:extLst>
          </p:cNvPr>
          <p:cNvSpPr txBox="1"/>
          <p:nvPr/>
        </p:nvSpPr>
        <p:spPr>
          <a:xfrm>
            <a:off x="3840368" y="131982"/>
            <a:ext cx="4226767" cy="400110"/>
          </a:xfrm>
          <a:prstGeom prst="rect">
            <a:avLst/>
          </a:prstGeom>
          <a:noFill/>
        </p:spPr>
        <p:txBody>
          <a:bodyPr wrap="square" rtlCol="0">
            <a:spAutoFit/>
          </a:bodyPr>
          <a:lstStyle/>
          <a:p>
            <a:pPr algn="ctr"/>
            <a:r>
              <a:rPr lang="en-US" sz="2000" b="1" dirty="0">
                <a:solidFill>
                  <a:schemeClr val="bg1"/>
                </a:solidFill>
              </a:rPr>
              <a:t>Basic network design</a:t>
            </a:r>
            <a:endParaRPr lang="fr-CM" sz="2000" b="1" dirty="0">
              <a:solidFill>
                <a:schemeClr val="bg1"/>
              </a:solidFill>
            </a:endParaRPr>
          </a:p>
        </p:txBody>
      </p:sp>
      <p:sp>
        <p:nvSpPr>
          <p:cNvPr id="10" name="TextBox 9">
            <a:extLst>
              <a:ext uri="{FF2B5EF4-FFF2-40B4-BE49-F238E27FC236}">
                <a16:creationId xmlns:a16="http://schemas.microsoft.com/office/drawing/2014/main" id="{F0F06480-07C3-7EB0-46AD-B5D6F913CC41}"/>
              </a:ext>
            </a:extLst>
          </p:cNvPr>
          <p:cNvSpPr txBox="1"/>
          <p:nvPr/>
        </p:nvSpPr>
        <p:spPr>
          <a:xfrm>
            <a:off x="5500196" y="853309"/>
            <a:ext cx="1516830" cy="400110"/>
          </a:xfrm>
          <a:prstGeom prst="rect">
            <a:avLst/>
          </a:prstGeom>
          <a:noFill/>
        </p:spPr>
        <p:txBody>
          <a:bodyPr wrap="square" rtlCol="0">
            <a:spAutoFit/>
          </a:bodyPr>
          <a:lstStyle/>
          <a:p>
            <a:r>
              <a:rPr lang="fr-CM" sz="2000" b="1" dirty="0">
                <a:latin typeface="HGPSoeiKakugothicUB" panose="020B0400000000000000" pitchFamily="34" charset="-128"/>
                <a:ea typeface="HGPSoeiKakugothicUB" panose="020B0400000000000000" pitchFamily="34" charset="-128"/>
                <a:cs typeface="Aharoni" panose="020F0502020204030204" pitchFamily="2" charset="-79"/>
              </a:rPr>
              <a:t>Wireless AP</a:t>
            </a:r>
          </a:p>
        </p:txBody>
      </p:sp>
      <p:cxnSp>
        <p:nvCxnSpPr>
          <p:cNvPr id="2" name="Straight Arrow Connector 1">
            <a:extLst>
              <a:ext uri="{FF2B5EF4-FFF2-40B4-BE49-F238E27FC236}">
                <a16:creationId xmlns:a16="http://schemas.microsoft.com/office/drawing/2014/main" id="{43586B80-FDDD-CA6B-846E-1D11611C74C4}"/>
              </a:ext>
            </a:extLst>
          </p:cNvPr>
          <p:cNvCxnSpPr>
            <a:cxnSpLocks/>
          </p:cNvCxnSpPr>
          <p:nvPr/>
        </p:nvCxnSpPr>
        <p:spPr>
          <a:xfrm flipV="1">
            <a:off x="9046464" y="2636946"/>
            <a:ext cx="2439246" cy="1978611"/>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93273587-4368-B7BC-0C66-CBBA0CF9F50A}"/>
              </a:ext>
            </a:extLst>
          </p:cNvPr>
          <p:cNvPicPr>
            <a:picLocks noChangeAspect="1"/>
          </p:cNvPicPr>
          <p:nvPr/>
        </p:nvPicPr>
        <p:blipFill>
          <a:blip r:embed="rId3"/>
          <a:stretch>
            <a:fillRect/>
          </a:stretch>
        </p:blipFill>
        <p:spPr>
          <a:xfrm>
            <a:off x="7772730" y="4986599"/>
            <a:ext cx="4148682" cy="1577181"/>
          </a:xfrm>
          <a:prstGeom prst="rect">
            <a:avLst/>
          </a:prstGeom>
          <a:ln w="228600" cap="sq" cmpd="thickThin">
            <a:solidFill>
              <a:srgbClr val="000000"/>
            </a:solidFill>
            <a:prstDash val="solid"/>
            <a:miter lim="800000"/>
          </a:ln>
          <a:effectLst>
            <a:innerShdw blurRad="76200">
              <a:srgbClr val="000000"/>
            </a:innerShdw>
          </a:effectLst>
        </p:spPr>
      </p:pic>
      <p:cxnSp>
        <p:nvCxnSpPr>
          <p:cNvPr id="8" name="Straight Arrow Connector 7">
            <a:extLst>
              <a:ext uri="{FF2B5EF4-FFF2-40B4-BE49-F238E27FC236}">
                <a16:creationId xmlns:a16="http://schemas.microsoft.com/office/drawing/2014/main" id="{3884EA24-97A4-7DC3-E039-D3BAE48A9952}"/>
              </a:ext>
            </a:extLst>
          </p:cNvPr>
          <p:cNvCxnSpPr>
            <a:cxnSpLocks/>
          </p:cNvCxnSpPr>
          <p:nvPr/>
        </p:nvCxnSpPr>
        <p:spPr>
          <a:xfrm flipV="1">
            <a:off x="9085328" y="4164845"/>
            <a:ext cx="2255220" cy="452648"/>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3ECBC32C-BCE5-0C8A-8487-A558A3DCA518}"/>
              </a:ext>
            </a:extLst>
          </p:cNvPr>
          <p:cNvSpPr txBox="1"/>
          <p:nvPr/>
        </p:nvSpPr>
        <p:spPr>
          <a:xfrm>
            <a:off x="2669685" y="5022644"/>
            <a:ext cx="1092435" cy="307777"/>
          </a:xfrm>
          <a:prstGeom prst="rect">
            <a:avLst/>
          </a:prstGeom>
          <a:noFill/>
        </p:spPr>
        <p:txBody>
          <a:bodyPr wrap="square" rtlCol="0">
            <a:spAutoFit/>
          </a:bodyPr>
          <a:lstStyle/>
          <a:p>
            <a:r>
              <a:rPr lang="en-CA" sz="1400" dirty="0">
                <a:solidFill>
                  <a:schemeClr val="bg1"/>
                </a:solidFill>
              </a:rPr>
              <a:t>Switchers</a:t>
            </a:r>
            <a:endParaRPr lang="fr-CM" sz="1400" dirty="0">
              <a:solidFill>
                <a:schemeClr val="bg1"/>
              </a:solidFill>
            </a:endParaRPr>
          </a:p>
        </p:txBody>
      </p:sp>
      <p:sp>
        <p:nvSpPr>
          <p:cNvPr id="14" name="Rectangle 13">
            <a:extLst>
              <a:ext uri="{FF2B5EF4-FFF2-40B4-BE49-F238E27FC236}">
                <a16:creationId xmlns:a16="http://schemas.microsoft.com/office/drawing/2014/main" id="{3B8A55D1-5B26-87F7-BFFA-C228254A3045}"/>
              </a:ext>
            </a:extLst>
          </p:cNvPr>
          <p:cNvSpPr/>
          <p:nvPr/>
        </p:nvSpPr>
        <p:spPr>
          <a:xfrm rot="16200000">
            <a:off x="7209787" y="1848845"/>
            <a:ext cx="733743" cy="33187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a:p>
        </p:txBody>
      </p:sp>
      <p:cxnSp>
        <p:nvCxnSpPr>
          <p:cNvPr id="15" name="Straight Connector 14">
            <a:extLst>
              <a:ext uri="{FF2B5EF4-FFF2-40B4-BE49-F238E27FC236}">
                <a16:creationId xmlns:a16="http://schemas.microsoft.com/office/drawing/2014/main" id="{1ABB57FE-8B35-966F-0B67-673E9BDC0E52}"/>
              </a:ext>
            </a:extLst>
          </p:cNvPr>
          <p:cNvCxnSpPr/>
          <p:nvPr/>
        </p:nvCxnSpPr>
        <p:spPr>
          <a:xfrm>
            <a:off x="3258552" y="5451083"/>
            <a:ext cx="9744" cy="1152694"/>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5C98332-EF8D-7FDE-4D32-5D6AA75DFB76}"/>
              </a:ext>
            </a:extLst>
          </p:cNvPr>
          <p:cNvCxnSpPr/>
          <p:nvPr/>
        </p:nvCxnSpPr>
        <p:spPr>
          <a:xfrm flipH="1">
            <a:off x="2894322" y="5470225"/>
            <a:ext cx="338804" cy="0"/>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8C6B86F-30B3-8E04-7160-7AE360B0B180}"/>
              </a:ext>
            </a:extLst>
          </p:cNvPr>
          <p:cNvSpPr txBox="1"/>
          <p:nvPr/>
        </p:nvSpPr>
        <p:spPr>
          <a:xfrm>
            <a:off x="1222715" y="4258164"/>
            <a:ext cx="1373648" cy="338554"/>
          </a:xfrm>
          <a:prstGeom prst="rect">
            <a:avLst/>
          </a:prstGeom>
          <a:noFill/>
        </p:spPr>
        <p:txBody>
          <a:bodyPr wrap="square" rtlCol="0">
            <a:spAutoFit/>
          </a:bodyPr>
          <a:lstStyle/>
          <a:p>
            <a:r>
              <a:rPr lang="en-CA" sz="1600" dirty="0"/>
              <a:t>Wireless AP</a:t>
            </a:r>
            <a:endParaRPr lang="fr-CM" sz="1600" dirty="0"/>
          </a:p>
        </p:txBody>
      </p:sp>
      <p:pic>
        <p:nvPicPr>
          <p:cNvPr id="19" name="Graphic 18" descr="Wi-Fi with solid fill">
            <a:extLst>
              <a:ext uri="{FF2B5EF4-FFF2-40B4-BE49-F238E27FC236}">
                <a16:creationId xmlns:a16="http://schemas.microsoft.com/office/drawing/2014/main" id="{BF94E01D-58AD-C962-5A0E-204CE586A2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290" y="3971890"/>
            <a:ext cx="516425" cy="516425"/>
          </a:xfrm>
          <a:prstGeom prst="rect">
            <a:avLst/>
          </a:prstGeom>
        </p:spPr>
      </p:pic>
      <p:pic>
        <p:nvPicPr>
          <p:cNvPr id="20" name="Graphic 19" descr="Wi-Fi outline">
            <a:extLst>
              <a:ext uri="{FF2B5EF4-FFF2-40B4-BE49-F238E27FC236}">
                <a16:creationId xmlns:a16="http://schemas.microsoft.com/office/drawing/2014/main" id="{30F82809-A42E-71AA-1A44-AD20419679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9215" y="4939678"/>
            <a:ext cx="685514" cy="685514"/>
          </a:xfrm>
          <a:prstGeom prst="rect">
            <a:avLst/>
          </a:prstGeom>
        </p:spPr>
      </p:pic>
      <p:pic>
        <p:nvPicPr>
          <p:cNvPr id="21" name="Graphic 20" descr="Wireless with solid fill">
            <a:extLst>
              <a:ext uri="{FF2B5EF4-FFF2-40B4-BE49-F238E27FC236}">
                <a16:creationId xmlns:a16="http://schemas.microsoft.com/office/drawing/2014/main" id="{1FDB0B4A-D40D-140F-CD25-35895BB23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93769" y="2070448"/>
            <a:ext cx="542578" cy="542578"/>
          </a:xfrm>
          <a:prstGeom prst="rect">
            <a:avLst/>
          </a:prstGeom>
        </p:spPr>
      </p:pic>
      <p:pic>
        <p:nvPicPr>
          <p:cNvPr id="22" name="Graphic 21" descr="Wireless outline">
            <a:extLst>
              <a:ext uri="{FF2B5EF4-FFF2-40B4-BE49-F238E27FC236}">
                <a16:creationId xmlns:a16="http://schemas.microsoft.com/office/drawing/2014/main" id="{0A4D82CA-2D42-03E8-CA76-F6980F7BE8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22626" y="2048329"/>
            <a:ext cx="575062" cy="575062"/>
          </a:xfrm>
          <a:prstGeom prst="rect">
            <a:avLst/>
          </a:prstGeom>
        </p:spPr>
      </p:pic>
      <p:pic>
        <p:nvPicPr>
          <p:cNvPr id="23" name="Picture 22" descr="A picture containing computer, computer, screenshot, netbook&#10;&#10;Description automatically generated">
            <a:extLst>
              <a:ext uri="{FF2B5EF4-FFF2-40B4-BE49-F238E27FC236}">
                <a16:creationId xmlns:a16="http://schemas.microsoft.com/office/drawing/2014/main" id="{B0B82E00-2D50-762A-F3FD-EF45EAB2091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9796" y="1824886"/>
            <a:ext cx="1557437" cy="1200913"/>
          </a:xfrm>
          <a:prstGeom prst="rect">
            <a:avLst/>
          </a:prstGeom>
        </p:spPr>
      </p:pic>
      <p:pic>
        <p:nvPicPr>
          <p:cNvPr id="24" name="Picture 23" descr="A picture containing computer, computer, screenshot, electronic device&#10;&#10;Description automatically generated">
            <a:extLst>
              <a:ext uri="{FF2B5EF4-FFF2-40B4-BE49-F238E27FC236}">
                <a16:creationId xmlns:a16="http://schemas.microsoft.com/office/drawing/2014/main" id="{EB0B324C-5EB2-B5B9-8F05-61EDFC79BFF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17171" y="1928574"/>
            <a:ext cx="1373648" cy="1059196"/>
          </a:xfrm>
          <a:prstGeom prst="rect">
            <a:avLst/>
          </a:prstGeom>
        </p:spPr>
      </p:pic>
      <p:sp>
        <p:nvSpPr>
          <p:cNvPr id="25" name="TextBox 24">
            <a:extLst>
              <a:ext uri="{FF2B5EF4-FFF2-40B4-BE49-F238E27FC236}">
                <a16:creationId xmlns:a16="http://schemas.microsoft.com/office/drawing/2014/main" id="{07E5705A-0CC3-71AE-613B-A86023EB66EC}"/>
              </a:ext>
            </a:extLst>
          </p:cNvPr>
          <p:cNvSpPr txBox="1"/>
          <p:nvPr/>
        </p:nvSpPr>
        <p:spPr>
          <a:xfrm>
            <a:off x="10713549" y="6215287"/>
            <a:ext cx="924581" cy="338554"/>
          </a:xfrm>
          <a:prstGeom prst="rect">
            <a:avLst/>
          </a:prstGeom>
          <a:noFill/>
        </p:spPr>
        <p:txBody>
          <a:bodyPr wrap="square" rtlCol="0">
            <a:spAutoFit/>
          </a:bodyPr>
          <a:lstStyle/>
          <a:p>
            <a:r>
              <a:rPr lang="en-CA" sz="1600" dirty="0"/>
              <a:t>Router</a:t>
            </a:r>
            <a:endParaRPr lang="fr-CM" sz="1600" dirty="0"/>
          </a:p>
        </p:txBody>
      </p:sp>
      <p:pic>
        <p:nvPicPr>
          <p:cNvPr id="28" name="Graphic 27" descr="Computer with solid fill">
            <a:extLst>
              <a:ext uri="{FF2B5EF4-FFF2-40B4-BE49-F238E27FC236}">
                <a16:creationId xmlns:a16="http://schemas.microsoft.com/office/drawing/2014/main" id="{3C7E3700-BE51-80D1-E640-B7C24B10905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1310" y="3498235"/>
            <a:ext cx="914400" cy="914400"/>
          </a:xfrm>
          <a:prstGeom prst="rect">
            <a:avLst/>
          </a:prstGeom>
        </p:spPr>
      </p:pic>
      <p:cxnSp>
        <p:nvCxnSpPr>
          <p:cNvPr id="29" name="Straight Arrow Connector 28">
            <a:extLst>
              <a:ext uri="{FF2B5EF4-FFF2-40B4-BE49-F238E27FC236}">
                <a16:creationId xmlns:a16="http://schemas.microsoft.com/office/drawing/2014/main" id="{DE231129-7B0B-8DD1-9C12-2DCE7976CA54}"/>
              </a:ext>
            </a:extLst>
          </p:cNvPr>
          <p:cNvCxnSpPr>
            <a:cxnSpLocks/>
            <a:stCxn id="45" idx="3"/>
          </p:cNvCxnSpPr>
          <p:nvPr/>
        </p:nvCxnSpPr>
        <p:spPr>
          <a:xfrm flipV="1">
            <a:off x="7965772" y="5930186"/>
            <a:ext cx="2325744" cy="269251"/>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31" name="Graphic 30" descr="Wireless with solid fill">
            <a:extLst>
              <a:ext uri="{FF2B5EF4-FFF2-40B4-BE49-F238E27FC236}">
                <a16:creationId xmlns:a16="http://schemas.microsoft.com/office/drawing/2014/main" id="{446315B1-1E3C-4AC5-DDF6-6F14DAADB4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08834" y="1992597"/>
            <a:ext cx="542578" cy="542578"/>
          </a:xfrm>
          <a:prstGeom prst="rect">
            <a:avLst/>
          </a:prstGeom>
        </p:spPr>
      </p:pic>
      <p:pic>
        <p:nvPicPr>
          <p:cNvPr id="32" name="Graphic 31" descr="Smart Phone with solid fill">
            <a:extLst>
              <a:ext uri="{FF2B5EF4-FFF2-40B4-BE49-F238E27FC236}">
                <a16:creationId xmlns:a16="http://schemas.microsoft.com/office/drawing/2014/main" id="{70FF2EFE-C7B3-34DE-183F-4D95F6B7ED1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65858" y="5361705"/>
            <a:ext cx="738871" cy="894141"/>
          </a:xfrm>
          <a:prstGeom prst="rect">
            <a:avLst/>
          </a:prstGeom>
        </p:spPr>
      </p:pic>
      <p:sp>
        <p:nvSpPr>
          <p:cNvPr id="39" name="Rectangle 38">
            <a:extLst>
              <a:ext uri="{FF2B5EF4-FFF2-40B4-BE49-F238E27FC236}">
                <a16:creationId xmlns:a16="http://schemas.microsoft.com/office/drawing/2014/main" id="{1F89894D-7C39-0A59-1433-FD5912815F13}"/>
              </a:ext>
            </a:extLst>
          </p:cNvPr>
          <p:cNvSpPr/>
          <p:nvPr/>
        </p:nvSpPr>
        <p:spPr>
          <a:xfrm rot="16200000">
            <a:off x="7209787" y="5177595"/>
            <a:ext cx="733743" cy="33187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a:p>
        </p:txBody>
      </p:sp>
      <p:pic>
        <p:nvPicPr>
          <p:cNvPr id="6" name="Picture 5" descr="A picture containing electronics, notebook, computer, computer&#10;&#10;Description automatically generated">
            <a:extLst>
              <a:ext uri="{FF2B5EF4-FFF2-40B4-BE49-F238E27FC236}">
                <a16:creationId xmlns:a16="http://schemas.microsoft.com/office/drawing/2014/main" id="{60CEF9CA-DEA9-4699-0220-C244FE21569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01875" y="2117503"/>
            <a:ext cx="644570" cy="640989"/>
          </a:xfrm>
          <a:prstGeom prst="rect">
            <a:avLst/>
          </a:prstGeom>
        </p:spPr>
      </p:pic>
      <p:sp>
        <p:nvSpPr>
          <p:cNvPr id="45" name="Flowchart: Direct Access Storage 44">
            <a:extLst>
              <a:ext uri="{FF2B5EF4-FFF2-40B4-BE49-F238E27FC236}">
                <a16:creationId xmlns:a16="http://schemas.microsoft.com/office/drawing/2014/main" id="{59F70766-A028-7B03-A916-5D723AD77A60}"/>
              </a:ext>
            </a:extLst>
          </p:cNvPr>
          <p:cNvSpPr/>
          <p:nvPr/>
        </p:nvSpPr>
        <p:spPr>
          <a:xfrm>
            <a:off x="7862019" y="6089694"/>
            <a:ext cx="155630" cy="219485"/>
          </a:xfrm>
          <a:prstGeom prst="flowChartMagneticDrum">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47" name="Flowchart: Direct Access Storage 46">
            <a:extLst>
              <a:ext uri="{FF2B5EF4-FFF2-40B4-BE49-F238E27FC236}">
                <a16:creationId xmlns:a16="http://schemas.microsoft.com/office/drawing/2014/main" id="{00F9B21C-BDA3-3DC4-555A-0C0657A44C19}"/>
              </a:ext>
            </a:extLst>
          </p:cNvPr>
          <p:cNvSpPr/>
          <p:nvPr/>
        </p:nvSpPr>
        <p:spPr>
          <a:xfrm rot="5400000">
            <a:off x="8920887" y="4921101"/>
            <a:ext cx="155630" cy="219485"/>
          </a:xfrm>
          <a:prstGeom prst="flowChartMagneticDrum">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a:p>
        </p:txBody>
      </p:sp>
      <p:pic>
        <p:nvPicPr>
          <p:cNvPr id="17" name="Picture 16" descr="A picture containing screenshot, electronics, control, design&#10;&#10;Description automatically generated">
            <a:extLst>
              <a:ext uri="{FF2B5EF4-FFF2-40B4-BE49-F238E27FC236}">
                <a16:creationId xmlns:a16="http://schemas.microsoft.com/office/drawing/2014/main" id="{3E34887E-6EC3-E77E-D2C7-0D185AF0733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1397" y="3862559"/>
            <a:ext cx="2446225" cy="1298740"/>
          </a:xfrm>
          <a:prstGeom prst="rect">
            <a:avLst/>
          </a:prstGeom>
        </p:spPr>
      </p:pic>
      <p:cxnSp>
        <p:nvCxnSpPr>
          <p:cNvPr id="12" name="Straight Connector 11">
            <a:extLst>
              <a:ext uri="{FF2B5EF4-FFF2-40B4-BE49-F238E27FC236}">
                <a16:creationId xmlns:a16="http://schemas.microsoft.com/office/drawing/2014/main" id="{F78738B3-2CCC-31FD-A2A0-1DA9D9CD7520}"/>
              </a:ext>
            </a:extLst>
          </p:cNvPr>
          <p:cNvCxnSpPr>
            <a:cxnSpLocks/>
          </p:cNvCxnSpPr>
          <p:nvPr/>
        </p:nvCxnSpPr>
        <p:spPr>
          <a:xfrm>
            <a:off x="358565" y="4992296"/>
            <a:ext cx="2955563" cy="24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3730D13-1F07-C561-591F-A4928A62725B}"/>
              </a:ext>
            </a:extLst>
          </p:cNvPr>
          <p:cNvCxnSpPr>
            <a:cxnSpLocks/>
          </p:cNvCxnSpPr>
          <p:nvPr/>
        </p:nvCxnSpPr>
        <p:spPr>
          <a:xfrm flipH="1">
            <a:off x="9060880" y="2683352"/>
            <a:ext cx="573557" cy="1892098"/>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27" name="Picture 26" descr="A computer with a mouse and keyboard&#10;&#10;Description automatically generated with low confidence">
            <a:extLst>
              <a:ext uri="{FF2B5EF4-FFF2-40B4-BE49-F238E27FC236}">
                <a16:creationId xmlns:a16="http://schemas.microsoft.com/office/drawing/2014/main" id="{BCC9A836-816F-29DF-8045-DF0803C9C2C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987303" y="1924241"/>
            <a:ext cx="1294268" cy="1287078"/>
          </a:xfrm>
          <a:prstGeom prst="rect">
            <a:avLst/>
          </a:prstGeom>
        </p:spPr>
      </p:pic>
      <p:cxnSp>
        <p:nvCxnSpPr>
          <p:cNvPr id="61" name="Straight Arrow Connector 60">
            <a:extLst>
              <a:ext uri="{FF2B5EF4-FFF2-40B4-BE49-F238E27FC236}">
                <a16:creationId xmlns:a16="http://schemas.microsoft.com/office/drawing/2014/main" id="{DF18B2A0-D3A7-D8F8-F237-CD5E67CCF70D}"/>
              </a:ext>
            </a:extLst>
          </p:cNvPr>
          <p:cNvCxnSpPr>
            <a:cxnSpLocks/>
            <a:stCxn id="47" idx="3"/>
          </p:cNvCxnSpPr>
          <p:nvPr/>
        </p:nvCxnSpPr>
        <p:spPr>
          <a:xfrm>
            <a:off x="8998702" y="5056782"/>
            <a:ext cx="656384" cy="631079"/>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33" name="Picture 32" descr="A picture containing design&#10;&#10;Description automatically generated with medium confidence">
            <a:extLst>
              <a:ext uri="{FF2B5EF4-FFF2-40B4-BE49-F238E27FC236}">
                <a16:creationId xmlns:a16="http://schemas.microsoft.com/office/drawing/2014/main" id="{F5DB255C-5FC0-7A6F-5FD1-162B971440E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919538" y="4705625"/>
            <a:ext cx="2724066" cy="2100480"/>
          </a:xfrm>
          <a:prstGeom prst="rect">
            <a:avLst/>
          </a:prstGeom>
        </p:spPr>
      </p:pic>
      <p:pic>
        <p:nvPicPr>
          <p:cNvPr id="64" name="Graphic 63" descr="Wireless with solid fill">
            <a:extLst>
              <a:ext uri="{FF2B5EF4-FFF2-40B4-BE49-F238E27FC236}">
                <a16:creationId xmlns:a16="http://schemas.microsoft.com/office/drawing/2014/main" id="{DD9A0027-7A34-40C4-B393-C637A53A68E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69079" y="3072978"/>
            <a:ext cx="542578" cy="542578"/>
          </a:xfrm>
          <a:prstGeom prst="rect">
            <a:avLst/>
          </a:prstGeom>
        </p:spPr>
      </p:pic>
      <p:pic>
        <p:nvPicPr>
          <p:cNvPr id="65" name="Picture 64" descr="A picture containing electronics, notebook, computer, computer&#10;&#10;Description automatically generated">
            <a:extLst>
              <a:ext uri="{FF2B5EF4-FFF2-40B4-BE49-F238E27FC236}">
                <a16:creationId xmlns:a16="http://schemas.microsoft.com/office/drawing/2014/main" id="{53954023-8FF7-3ED5-6D92-C528E47F4E8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762120" y="3197884"/>
            <a:ext cx="644570" cy="640989"/>
          </a:xfrm>
          <a:prstGeom prst="rect">
            <a:avLst/>
          </a:prstGeom>
        </p:spPr>
      </p:pic>
      <p:pic>
        <p:nvPicPr>
          <p:cNvPr id="67" name="Graphic 66" descr="Wireless with solid fill">
            <a:extLst>
              <a:ext uri="{FF2B5EF4-FFF2-40B4-BE49-F238E27FC236}">
                <a16:creationId xmlns:a16="http://schemas.microsoft.com/office/drawing/2014/main" id="{66205810-7B78-D7C6-F583-7F09DAEDA7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8243" y="2801689"/>
            <a:ext cx="542578" cy="542578"/>
          </a:xfrm>
          <a:prstGeom prst="rect">
            <a:avLst/>
          </a:prstGeom>
        </p:spPr>
      </p:pic>
      <p:pic>
        <p:nvPicPr>
          <p:cNvPr id="66" name="Picture 65" descr="A picture containing computer, computer, screenshot, netbook&#10;&#10;Description automatically generated">
            <a:extLst>
              <a:ext uri="{FF2B5EF4-FFF2-40B4-BE49-F238E27FC236}">
                <a16:creationId xmlns:a16="http://schemas.microsoft.com/office/drawing/2014/main" id="{A865AD78-9FC9-E002-42DD-DDD86F72C42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710" y="2604095"/>
            <a:ext cx="1557437" cy="1200913"/>
          </a:xfrm>
          <a:prstGeom prst="rect">
            <a:avLst/>
          </a:prstGeom>
        </p:spPr>
      </p:pic>
      <p:pic>
        <p:nvPicPr>
          <p:cNvPr id="30" name="Graphic 29" descr="Computer outline">
            <a:extLst>
              <a:ext uri="{FF2B5EF4-FFF2-40B4-BE49-F238E27FC236}">
                <a16:creationId xmlns:a16="http://schemas.microsoft.com/office/drawing/2014/main" id="{64F071A5-609D-5C2B-CC7B-B7A54C7507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71310" y="1775971"/>
            <a:ext cx="1205767" cy="1205767"/>
          </a:xfrm>
          <a:prstGeom prst="rect">
            <a:avLst/>
          </a:prstGeom>
        </p:spPr>
      </p:pic>
    </p:spTree>
    <p:extLst>
      <p:ext uri="{BB962C8B-B14F-4D97-AF65-F5344CB8AC3E}">
        <p14:creationId xmlns:p14="http://schemas.microsoft.com/office/powerpoint/2010/main" val="409631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p:cTn id="18" dur="500" fill="hold"/>
                                        <p:tgtEl>
                                          <p:spTgt spid="64"/>
                                        </p:tgtEl>
                                        <p:attrNameLst>
                                          <p:attrName>ppt_w</p:attrName>
                                        </p:attrNameLst>
                                      </p:cBhvr>
                                      <p:tavLst>
                                        <p:tav tm="0">
                                          <p:val>
                                            <p:fltVal val="0"/>
                                          </p:val>
                                        </p:tav>
                                        <p:tav tm="100000">
                                          <p:val>
                                            <p:strVal val="#ppt_w"/>
                                          </p:val>
                                        </p:tav>
                                      </p:tavLst>
                                    </p:anim>
                                    <p:anim calcmode="lin" valueType="num">
                                      <p:cBhvr>
                                        <p:cTn id="19" dur="500" fill="hold"/>
                                        <p:tgtEl>
                                          <p:spTgt spid="64"/>
                                        </p:tgtEl>
                                        <p:attrNameLst>
                                          <p:attrName>ppt_h</p:attrName>
                                        </p:attrNameLst>
                                      </p:cBhvr>
                                      <p:tavLst>
                                        <p:tav tm="0">
                                          <p:val>
                                            <p:fltVal val="0"/>
                                          </p:val>
                                        </p:tav>
                                        <p:tav tm="100000">
                                          <p:val>
                                            <p:strVal val="#ppt_h"/>
                                          </p:val>
                                        </p:tav>
                                      </p:tavLst>
                                    </p:anim>
                                    <p:animEffect transition="in" filter="fade">
                                      <p:cBhvr>
                                        <p:cTn id="20" dur="500"/>
                                        <p:tgtEl>
                                          <p:spTgt spid="64"/>
                                        </p:tgtEl>
                                      </p:cBhvr>
                                    </p:animEffect>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EFA914-A587-70F7-A443-0716277106C0}"/>
              </a:ext>
            </a:extLst>
          </p:cNvPr>
          <p:cNvSpPr/>
          <p:nvPr/>
        </p:nvSpPr>
        <p:spPr>
          <a:xfrm>
            <a:off x="0" y="0"/>
            <a:ext cx="12192000" cy="765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7" name="Picture 6" descr="A person in a suit and tie&#10;&#10;Description automatically generated">
            <a:extLst>
              <a:ext uri="{FF2B5EF4-FFF2-40B4-BE49-F238E27FC236}">
                <a16:creationId xmlns:a16="http://schemas.microsoft.com/office/drawing/2014/main" id="{E7946840-45FD-6CFA-2507-27FD9410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35" y="-245752"/>
            <a:ext cx="2021724" cy="2021724"/>
          </a:xfrm>
          <a:prstGeom prst="rect">
            <a:avLst/>
          </a:prstGeom>
        </p:spPr>
      </p:pic>
      <p:sp>
        <p:nvSpPr>
          <p:cNvPr id="9" name="TextBox 8">
            <a:extLst>
              <a:ext uri="{FF2B5EF4-FFF2-40B4-BE49-F238E27FC236}">
                <a16:creationId xmlns:a16="http://schemas.microsoft.com/office/drawing/2014/main" id="{F68AFBF0-C9C6-32D2-9595-304DD2D68454}"/>
              </a:ext>
            </a:extLst>
          </p:cNvPr>
          <p:cNvSpPr txBox="1"/>
          <p:nvPr/>
        </p:nvSpPr>
        <p:spPr>
          <a:xfrm>
            <a:off x="4156788" y="150491"/>
            <a:ext cx="4226767" cy="400110"/>
          </a:xfrm>
          <a:prstGeom prst="rect">
            <a:avLst/>
          </a:prstGeom>
          <a:noFill/>
        </p:spPr>
        <p:txBody>
          <a:bodyPr wrap="square" rtlCol="0">
            <a:spAutoFit/>
          </a:bodyPr>
          <a:lstStyle/>
          <a:p>
            <a:pPr algn="ctr"/>
            <a:r>
              <a:rPr lang="en-US" sz="2000" b="1" dirty="0">
                <a:solidFill>
                  <a:schemeClr val="bg1"/>
                </a:solidFill>
              </a:rPr>
              <a:t>Basic network design</a:t>
            </a:r>
            <a:endParaRPr lang="fr-CM" sz="2000" b="1" dirty="0">
              <a:solidFill>
                <a:schemeClr val="bg1"/>
              </a:solidFill>
            </a:endParaRPr>
          </a:p>
        </p:txBody>
      </p:sp>
      <p:sp>
        <p:nvSpPr>
          <p:cNvPr id="10" name="TextBox 9">
            <a:extLst>
              <a:ext uri="{FF2B5EF4-FFF2-40B4-BE49-F238E27FC236}">
                <a16:creationId xmlns:a16="http://schemas.microsoft.com/office/drawing/2014/main" id="{F0F06480-07C3-7EB0-46AD-B5D6F913CC41}"/>
              </a:ext>
            </a:extLst>
          </p:cNvPr>
          <p:cNvSpPr txBox="1"/>
          <p:nvPr/>
        </p:nvSpPr>
        <p:spPr>
          <a:xfrm>
            <a:off x="4994987" y="1472324"/>
            <a:ext cx="2202025" cy="400110"/>
          </a:xfrm>
          <a:prstGeom prst="rect">
            <a:avLst/>
          </a:prstGeom>
          <a:noFill/>
        </p:spPr>
        <p:txBody>
          <a:bodyPr wrap="square" rtlCol="0">
            <a:spAutoFit/>
          </a:bodyPr>
          <a:lstStyle/>
          <a:p>
            <a:r>
              <a:rPr lang="fr-CM" sz="2000" b="1" dirty="0">
                <a:latin typeface="HGPSoeiKakugothicUB" panose="020B0400000000000000" pitchFamily="34" charset="-128"/>
                <a:ea typeface="HGPSoeiKakugothicUB" panose="020B0400000000000000" pitchFamily="34" charset="-128"/>
                <a:cs typeface="Aharoni" panose="020F0502020204030204" pitchFamily="2" charset="-79"/>
              </a:rPr>
              <a:t>What is a Firewall</a:t>
            </a:r>
          </a:p>
        </p:txBody>
      </p:sp>
      <p:sp>
        <p:nvSpPr>
          <p:cNvPr id="2" name="TextBox 1">
            <a:extLst>
              <a:ext uri="{FF2B5EF4-FFF2-40B4-BE49-F238E27FC236}">
                <a16:creationId xmlns:a16="http://schemas.microsoft.com/office/drawing/2014/main" id="{61FBD32F-5EC4-14B4-D5C7-5325B67923F3}"/>
              </a:ext>
            </a:extLst>
          </p:cNvPr>
          <p:cNvSpPr txBox="1"/>
          <p:nvPr/>
        </p:nvSpPr>
        <p:spPr>
          <a:xfrm>
            <a:off x="681136" y="2313991"/>
            <a:ext cx="11178073" cy="1200329"/>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A router is a device that routes or forwards data from one network to another based on their IP address. When a data packet is received from the router, the router inspects the data’s IP address. If the router determines that the data packet is meant for its own network it receives it, but if it's not meant for its own network, it sends it off to another Network</a:t>
            </a:r>
            <a:endParaRPr lang="fr-CM" dirty="0"/>
          </a:p>
        </p:txBody>
      </p:sp>
      <p:cxnSp>
        <p:nvCxnSpPr>
          <p:cNvPr id="40" name="Straight Arrow Connector 39">
            <a:extLst>
              <a:ext uri="{FF2B5EF4-FFF2-40B4-BE49-F238E27FC236}">
                <a16:creationId xmlns:a16="http://schemas.microsoft.com/office/drawing/2014/main" id="{E2D72B69-6D3C-EA9C-69E1-C2F7560557E8}"/>
              </a:ext>
            </a:extLst>
          </p:cNvPr>
          <p:cNvCxnSpPr>
            <a:cxnSpLocks/>
          </p:cNvCxnSpPr>
          <p:nvPr/>
        </p:nvCxnSpPr>
        <p:spPr>
          <a:xfrm flipV="1">
            <a:off x="1253981" y="5452703"/>
            <a:ext cx="2170595" cy="791457"/>
          </a:xfrm>
          <a:prstGeom prst="straightConnector1">
            <a:avLst/>
          </a:prstGeom>
          <a:ln w="19050" cap="flat" cmpd="sng" algn="ctr">
            <a:solidFill>
              <a:schemeClr val="accent2">
                <a:lumMod val="75000"/>
              </a:schemeClr>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BE3EAFBF-440F-299B-00BF-DAD6D21B3865}"/>
              </a:ext>
            </a:extLst>
          </p:cNvPr>
          <p:cNvCxnSpPr>
            <a:cxnSpLocks/>
          </p:cNvCxnSpPr>
          <p:nvPr/>
        </p:nvCxnSpPr>
        <p:spPr>
          <a:xfrm>
            <a:off x="6571899" y="5219253"/>
            <a:ext cx="2233257" cy="14228"/>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sp>
        <p:nvSpPr>
          <p:cNvPr id="60" name="TextBox 59">
            <a:extLst>
              <a:ext uri="{FF2B5EF4-FFF2-40B4-BE49-F238E27FC236}">
                <a16:creationId xmlns:a16="http://schemas.microsoft.com/office/drawing/2014/main" id="{7794E045-7D3B-C098-EEFF-D8B54A178018}"/>
              </a:ext>
            </a:extLst>
          </p:cNvPr>
          <p:cNvSpPr txBox="1"/>
          <p:nvPr/>
        </p:nvSpPr>
        <p:spPr>
          <a:xfrm>
            <a:off x="2669685" y="5022644"/>
            <a:ext cx="1092435" cy="307777"/>
          </a:xfrm>
          <a:prstGeom prst="rect">
            <a:avLst/>
          </a:prstGeom>
          <a:noFill/>
        </p:spPr>
        <p:txBody>
          <a:bodyPr wrap="square" rtlCol="0">
            <a:spAutoFit/>
          </a:bodyPr>
          <a:lstStyle/>
          <a:p>
            <a:r>
              <a:rPr lang="en-CA" sz="1400" dirty="0">
                <a:solidFill>
                  <a:schemeClr val="bg1"/>
                </a:solidFill>
              </a:rPr>
              <a:t>Switchers</a:t>
            </a:r>
            <a:endParaRPr lang="fr-CM" sz="1400" dirty="0">
              <a:solidFill>
                <a:schemeClr val="bg1"/>
              </a:solidFill>
            </a:endParaRPr>
          </a:p>
        </p:txBody>
      </p:sp>
      <p:sp>
        <p:nvSpPr>
          <p:cNvPr id="61" name="TextBox 60">
            <a:extLst>
              <a:ext uri="{FF2B5EF4-FFF2-40B4-BE49-F238E27FC236}">
                <a16:creationId xmlns:a16="http://schemas.microsoft.com/office/drawing/2014/main" id="{ED9B7B0C-E6A6-556C-EBEC-338BC98FB3CA}"/>
              </a:ext>
            </a:extLst>
          </p:cNvPr>
          <p:cNvSpPr txBox="1"/>
          <p:nvPr/>
        </p:nvSpPr>
        <p:spPr>
          <a:xfrm>
            <a:off x="5625306" y="4829661"/>
            <a:ext cx="924581" cy="338554"/>
          </a:xfrm>
          <a:prstGeom prst="rect">
            <a:avLst/>
          </a:prstGeom>
          <a:noFill/>
        </p:spPr>
        <p:txBody>
          <a:bodyPr wrap="square" rtlCol="0">
            <a:spAutoFit/>
          </a:bodyPr>
          <a:lstStyle/>
          <a:p>
            <a:r>
              <a:rPr lang="en-CA" sz="1600" dirty="0"/>
              <a:t>Router</a:t>
            </a:r>
            <a:endParaRPr lang="fr-CM" sz="1600" dirty="0"/>
          </a:p>
        </p:txBody>
      </p:sp>
      <p:cxnSp>
        <p:nvCxnSpPr>
          <p:cNvPr id="3" name="Straight Arrow Connector 2">
            <a:extLst>
              <a:ext uri="{FF2B5EF4-FFF2-40B4-BE49-F238E27FC236}">
                <a16:creationId xmlns:a16="http://schemas.microsoft.com/office/drawing/2014/main" id="{F8A9323E-5B1A-4B7F-9A14-9C3FC4152BBA}"/>
              </a:ext>
            </a:extLst>
          </p:cNvPr>
          <p:cNvCxnSpPr>
            <a:cxnSpLocks/>
          </p:cNvCxnSpPr>
          <p:nvPr/>
        </p:nvCxnSpPr>
        <p:spPr>
          <a:xfrm flipV="1">
            <a:off x="8745413" y="5168215"/>
            <a:ext cx="1322926" cy="1237480"/>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63B75C1-D72C-784C-B4BB-B658C45C85B5}"/>
              </a:ext>
            </a:extLst>
          </p:cNvPr>
          <p:cNvCxnSpPr>
            <a:cxnSpLocks/>
          </p:cNvCxnSpPr>
          <p:nvPr/>
        </p:nvCxnSpPr>
        <p:spPr>
          <a:xfrm>
            <a:off x="9101589" y="4132770"/>
            <a:ext cx="854919" cy="935708"/>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B699881B-0C49-6670-EC1C-40D28786E97E}"/>
              </a:ext>
            </a:extLst>
          </p:cNvPr>
          <p:cNvCxnSpPr>
            <a:cxnSpLocks/>
          </p:cNvCxnSpPr>
          <p:nvPr/>
        </p:nvCxnSpPr>
        <p:spPr>
          <a:xfrm flipV="1">
            <a:off x="10206988" y="4052339"/>
            <a:ext cx="677201" cy="951762"/>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FE399E8B-D8EC-BF1A-3D8F-EA469BCAB6D2}"/>
              </a:ext>
            </a:extLst>
          </p:cNvPr>
          <p:cNvCxnSpPr>
            <a:cxnSpLocks/>
          </p:cNvCxnSpPr>
          <p:nvPr/>
        </p:nvCxnSpPr>
        <p:spPr>
          <a:xfrm>
            <a:off x="9976916" y="5198528"/>
            <a:ext cx="1354401" cy="1435658"/>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111A0600-0B5E-7CA0-AE1F-D931D7F6407F}"/>
              </a:ext>
            </a:extLst>
          </p:cNvPr>
          <p:cNvCxnSpPr>
            <a:cxnSpLocks/>
          </p:cNvCxnSpPr>
          <p:nvPr/>
        </p:nvCxnSpPr>
        <p:spPr>
          <a:xfrm>
            <a:off x="4000527" y="5277678"/>
            <a:ext cx="1426317" cy="0"/>
          </a:xfrm>
          <a:prstGeom prst="straightConnector1">
            <a:avLst/>
          </a:prstGeom>
          <a:ln w="9525" cap="flat" cmpd="sng" algn="ctr">
            <a:solidFill>
              <a:schemeClr val="accent6"/>
            </a:solidFill>
            <a:prstDash val="solid"/>
            <a:round/>
            <a:headEnd type="arrow" w="med" len="med"/>
            <a:tailEnd type="arrow"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pic>
        <p:nvPicPr>
          <p:cNvPr id="20" name="Picture 19" descr="A picture containing screenshot, electronics, design, router&#10;&#10;Description automatically generated">
            <a:extLst>
              <a:ext uri="{FF2B5EF4-FFF2-40B4-BE49-F238E27FC236}">
                <a16:creationId xmlns:a16="http://schemas.microsoft.com/office/drawing/2014/main" id="{479D100D-3485-0207-6887-641898120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239" y="4202743"/>
            <a:ext cx="3366538" cy="1880014"/>
          </a:xfrm>
          <a:prstGeom prst="rect">
            <a:avLst/>
          </a:prstGeom>
        </p:spPr>
      </p:pic>
      <p:pic>
        <p:nvPicPr>
          <p:cNvPr id="22" name="Picture 21" descr="A picture containing design&#10;&#10;Description automatically generated with medium confidence">
            <a:extLst>
              <a:ext uri="{FF2B5EF4-FFF2-40B4-BE49-F238E27FC236}">
                <a16:creationId xmlns:a16="http://schemas.microsoft.com/office/drawing/2014/main" id="{EDEB61F5-3281-DE26-526A-632F5D8E6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3828" y="4298977"/>
            <a:ext cx="2724066" cy="2100480"/>
          </a:xfrm>
          <a:prstGeom prst="rect">
            <a:avLst/>
          </a:prstGeom>
        </p:spPr>
      </p:pic>
      <p:pic>
        <p:nvPicPr>
          <p:cNvPr id="15" name="Picture 14" descr="A picture containing cartoon&#10;&#10;Description automatically generated">
            <a:extLst>
              <a:ext uri="{FF2B5EF4-FFF2-40B4-BE49-F238E27FC236}">
                <a16:creationId xmlns:a16="http://schemas.microsoft.com/office/drawing/2014/main" id="{32E58FCE-E2D0-C80C-AFBF-C045EF4BC9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3485" y="4586293"/>
            <a:ext cx="1875877" cy="1865456"/>
          </a:xfrm>
          <a:prstGeom prst="rect">
            <a:avLst/>
          </a:prstGeom>
        </p:spPr>
      </p:pic>
      <p:pic>
        <p:nvPicPr>
          <p:cNvPr id="14" name="Picture 13" descr="A picture containing electronics, notebook, computer, computer&#10;&#10;Description automatically generated">
            <a:extLst>
              <a:ext uri="{FF2B5EF4-FFF2-40B4-BE49-F238E27FC236}">
                <a16:creationId xmlns:a16="http://schemas.microsoft.com/office/drawing/2014/main" id="{B4181321-C40A-7281-DCF2-A0D7DC8B19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518" y="5726410"/>
            <a:ext cx="1207621" cy="1200912"/>
          </a:xfrm>
          <a:prstGeom prst="rect">
            <a:avLst/>
          </a:prstGeom>
        </p:spPr>
      </p:pic>
      <p:pic>
        <p:nvPicPr>
          <p:cNvPr id="24" name="Picture 23" descr="A picture containing computer, computer, screenshot, electronic device&#10;&#10;Description automatically generated">
            <a:extLst>
              <a:ext uri="{FF2B5EF4-FFF2-40B4-BE49-F238E27FC236}">
                <a16:creationId xmlns:a16="http://schemas.microsoft.com/office/drawing/2014/main" id="{21E25DC0-3812-D9D1-F719-594B8270E9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2156" y="2729181"/>
            <a:ext cx="2724066" cy="2100480"/>
          </a:xfrm>
          <a:prstGeom prst="rect">
            <a:avLst/>
          </a:prstGeom>
        </p:spPr>
      </p:pic>
      <p:pic>
        <p:nvPicPr>
          <p:cNvPr id="26" name="Picture 25" descr="A picture containing computer, computer, screenshot, netbook&#10;&#10;Description automatically generated">
            <a:extLst>
              <a:ext uri="{FF2B5EF4-FFF2-40B4-BE49-F238E27FC236}">
                <a16:creationId xmlns:a16="http://schemas.microsoft.com/office/drawing/2014/main" id="{E31B6FBF-129B-C76D-5FF9-A4E5910C4D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83106" y="2839244"/>
            <a:ext cx="2724066" cy="2100480"/>
          </a:xfrm>
          <a:prstGeom prst="rect">
            <a:avLst/>
          </a:prstGeom>
        </p:spPr>
      </p:pic>
      <p:pic>
        <p:nvPicPr>
          <p:cNvPr id="12" name="Picture 11" descr="A computer with a mouse and keyboard&#10;&#10;Description automatically generated with low confidence">
            <a:extLst>
              <a:ext uri="{FF2B5EF4-FFF2-40B4-BE49-F238E27FC236}">
                <a16:creationId xmlns:a16="http://schemas.microsoft.com/office/drawing/2014/main" id="{6ABFC97C-499B-507B-A9B6-D7400FE4E4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05819" y="5713085"/>
            <a:ext cx="1292126" cy="1284948"/>
          </a:xfrm>
          <a:prstGeom prst="rect">
            <a:avLst/>
          </a:prstGeom>
        </p:spPr>
      </p:pic>
      <p:pic>
        <p:nvPicPr>
          <p:cNvPr id="4" name="Picture 3" descr="A picture containing map, earth, world, planet&#10;&#10;Description automatically generated">
            <a:extLst>
              <a:ext uri="{FF2B5EF4-FFF2-40B4-BE49-F238E27FC236}">
                <a16:creationId xmlns:a16="http://schemas.microsoft.com/office/drawing/2014/main" id="{7E672085-DAED-FB35-6933-3DD551E29B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254" y="5643996"/>
            <a:ext cx="1207035" cy="1200329"/>
          </a:xfrm>
          <a:prstGeom prst="rect">
            <a:avLst/>
          </a:prstGeom>
        </p:spPr>
      </p:pic>
      <p:pic>
        <p:nvPicPr>
          <p:cNvPr id="28" name="Picture 27" descr="A blue cloud with white gears on it&#10;&#10;Description automatically generated with medium confidence">
            <a:extLst>
              <a:ext uri="{FF2B5EF4-FFF2-40B4-BE49-F238E27FC236}">
                <a16:creationId xmlns:a16="http://schemas.microsoft.com/office/drawing/2014/main" id="{159CFB81-E2F6-7AF5-1133-B861CF89E5B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47" y="5385729"/>
            <a:ext cx="2724066" cy="2100480"/>
          </a:xfrm>
          <a:prstGeom prst="rect">
            <a:avLst/>
          </a:prstGeom>
        </p:spPr>
      </p:pic>
      <p:pic>
        <p:nvPicPr>
          <p:cNvPr id="39" name="Picture 38" descr="A person wearing a mask and black mask sitting at a computer&#10;&#10;Description automatically generated with low confidence">
            <a:extLst>
              <a:ext uri="{FF2B5EF4-FFF2-40B4-BE49-F238E27FC236}">
                <a16:creationId xmlns:a16="http://schemas.microsoft.com/office/drawing/2014/main" id="{5F752685-D668-1995-2950-0F33C7DCF5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983" y="3468280"/>
            <a:ext cx="1270765" cy="1441775"/>
          </a:xfrm>
          <a:prstGeom prst="rect">
            <a:avLst/>
          </a:prstGeom>
        </p:spPr>
      </p:pic>
      <p:pic>
        <p:nvPicPr>
          <p:cNvPr id="42" name="Picture 41" descr="A picture containing text, screenshot, design&#10;&#10;Description automatically generated">
            <a:extLst>
              <a:ext uri="{FF2B5EF4-FFF2-40B4-BE49-F238E27FC236}">
                <a16:creationId xmlns:a16="http://schemas.microsoft.com/office/drawing/2014/main" id="{D1BD8747-423E-5F3C-A77C-A1410A86CC8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1364621" y="4365902"/>
            <a:ext cx="443244" cy="440782"/>
          </a:xfrm>
          <a:prstGeom prst="rect">
            <a:avLst/>
          </a:prstGeom>
        </p:spPr>
      </p:pic>
      <p:pic>
        <p:nvPicPr>
          <p:cNvPr id="44" name="Picture 43" descr="A picture containing text, screenshot, design&#10;&#10;Description automatically generated">
            <a:extLst>
              <a:ext uri="{FF2B5EF4-FFF2-40B4-BE49-F238E27FC236}">
                <a16:creationId xmlns:a16="http://schemas.microsoft.com/office/drawing/2014/main" id="{735194AD-2BD1-B7F2-2D58-E0AD128173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1649013" y="4565761"/>
            <a:ext cx="443244" cy="440782"/>
          </a:xfrm>
          <a:prstGeom prst="rect">
            <a:avLst/>
          </a:prstGeom>
        </p:spPr>
      </p:pic>
      <p:pic>
        <p:nvPicPr>
          <p:cNvPr id="45" name="Picture 44" descr="A picture containing text, screenshot, design&#10;&#10;Description automatically generated">
            <a:extLst>
              <a:ext uri="{FF2B5EF4-FFF2-40B4-BE49-F238E27FC236}">
                <a16:creationId xmlns:a16="http://schemas.microsoft.com/office/drawing/2014/main" id="{226C8761-9651-9056-63F7-955B95B670C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2152300" y="4896586"/>
            <a:ext cx="443244" cy="440782"/>
          </a:xfrm>
          <a:prstGeom prst="rect">
            <a:avLst/>
          </a:prstGeom>
        </p:spPr>
      </p:pic>
      <p:pic>
        <p:nvPicPr>
          <p:cNvPr id="46" name="Picture 45" descr="A picture containing text, screenshot, design&#10;&#10;Description automatically generated">
            <a:extLst>
              <a:ext uri="{FF2B5EF4-FFF2-40B4-BE49-F238E27FC236}">
                <a16:creationId xmlns:a16="http://schemas.microsoft.com/office/drawing/2014/main" id="{9AD2195D-2727-ACDD-E83B-0D4D6F3DE3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2217797" y="4965479"/>
            <a:ext cx="443244" cy="440782"/>
          </a:xfrm>
          <a:prstGeom prst="rect">
            <a:avLst/>
          </a:prstGeom>
        </p:spPr>
      </p:pic>
      <p:pic>
        <p:nvPicPr>
          <p:cNvPr id="47" name="Picture 46" descr="A picture containing text, screenshot, design&#10;&#10;Description automatically generated">
            <a:extLst>
              <a:ext uri="{FF2B5EF4-FFF2-40B4-BE49-F238E27FC236}">
                <a16:creationId xmlns:a16="http://schemas.microsoft.com/office/drawing/2014/main" id="{21F9F1BD-19C4-9A61-4E38-40ABF40C05A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2502189" y="5165338"/>
            <a:ext cx="443244" cy="440782"/>
          </a:xfrm>
          <a:prstGeom prst="rect">
            <a:avLst/>
          </a:prstGeom>
        </p:spPr>
      </p:pic>
      <p:pic>
        <p:nvPicPr>
          <p:cNvPr id="48" name="Picture 47" descr="A picture containing text, screenshot, design&#10;&#10;Description automatically generated">
            <a:extLst>
              <a:ext uri="{FF2B5EF4-FFF2-40B4-BE49-F238E27FC236}">
                <a16:creationId xmlns:a16="http://schemas.microsoft.com/office/drawing/2014/main" id="{A22544C4-95B2-E6D4-E250-DC221E2591D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2786581" y="5365197"/>
            <a:ext cx="443244" cy="440782"/>
          </a:xfrm>
          <a:prstGeom prst="rect">
            <a:avLst/>
          </a:prstGeom>
        </p:spPr>
      </p:pic>
      <p:pic>
        <p:nvPicPr>
          <p:cNvPr id="50" name="Picture 49" descr="A picture containing text, screenshot, design&#10;&#10;Description automatically generated">
            <a:extLst>
              <a:ext uri="{FF2B5EF4-FFF2-40B4-BE49-F238E27FC236}">
                <a16:creationId xmlns:a16="http://schemas.microsoft.com/office/drawing/2014/main" id="{1D3F3493-ADAC-F127-C5F0-7AF89120F9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3101676" y="5286270"/>
            <a:ext cx="443244" cy="440782"/>
          </a:xfrm>
          <a:prstGeom prst="rect">
            <a:avLst/>
          </a:prstGeom>
        </p:spPr>
      </p:pic>
      <p:pic>
        <p:nvPicPr>
          <p:cNvPr id="52" name="Picture 51" descr="A picture containing text, screenshot, design&#10;&#10;Description automatically generated">
            <a:extLst>
              <a:ext uri="{FF2B5EF4-FFF2-40B4-BE49-F238E27FC236}">
                <a16:creationId xmlns:a16="http://schemas.microsoft.com/office/drawing/2014/main" id="{71BCECA3-B13F-F0BE-5500-1E7DD7399AF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3416771" y="5207343"/>
            <a:ext cx="443244" cy="440782"/>
          </a:xfrm>
          <a:prstGeom prst="rect">
            <a:avLst/>
          </a:prstGeom>
        </p:spPr>
      </p:pic>
      <p:pic>
        <p:nvPicPr>
          <p:cNvPr id="54" name="Picture 53" descr="A picture containing text, screenshot, design&#10;&#10;Description automatically generated">
            <a:extLst>
              <a:ext uri="{FF2B5EF4-FFF2-40B4-BE49-F238E27FC236}">
                <a16:creationId xmlns:a16="http://schemas.microsoft.com/office/drawing/2014/main" id="{FFB735E8-05DA-2D6B-36B4-D145855E283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3542534" y="5446116"/>
            <a:ext cx="443244" cy="440782"/>
          </a:xfrm>
          <a:prstGeom prst="rect">
            <a:avLst/>
          </a:prstGeom>
        </p:spPr>
      </p:pic>
      <p:pic>
        <p:nvPicPr>
          <p:cNvPr id="56" name="Picture 55" descr="A picture containing text, screenshot, design&#10;&#10;Description automatically generated">
            <a:extLst>
              <a:ext uri="{FF2B5EF4-FFF2-40B4-BE49-F238E27FC236}">
                <a16:creationId xmlns:a16="http://schemas.microsoft.com/office/drawing/2014/main" id="{679DD5A3-7FE6-5570-2641-DB9778927A6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3668297" y="5684889"/>
            <a:ext cx="443244" cy="440782"/>
          </a:xfrm>
          <a:prstGeom prst="rect">
            <a:avLst/>
          </a:prstGeom>
        </p:spPr>
      </p:pic>
      <p:pic>
        <p:nvPicPr>
          <p:cNvPr id="58" name="Picture 57" descr="A picture containing text, screenshot, design&#10;&#10;Description automatically generated">
            <a:extLst>
              <a:ext uri="{FF2B5EF4-FFF2-40B4-BE49-F238E27FC236}">
                <a16:creationId xmlns:a16="http://schemas.microsoft.com/office/drawing/2014/main" id="{E9657214-BCFF-85FA-8EC8-9DD24FD430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3267934" y="5624592"/>
            <a:ext cx="443244" cy="440782"/>
          </a:xfrm>
          <a:prstGeom prst="rect">
            <a:avLst/>
          </a:prstGeom>
        </p:spPr>
      </p:pic>
      <p:pic>
        <p:nvPicPr>
          <p:cNvPr id="62" name="Picture 61" descr="A picture containing text, screenshot, design&#10;&#10;Description automatically generated">
            <a:extLst>
              <a:ext uri="{FF2B5EF4-FFF2-40B4-BE49-F238E27FC236}">
                <a16:creationId xmlns:a16="http://schemas.microsoft.com/office/drawing/2014/main" id="{01A3BAC5-DEE1-4C64-7F54-073F615F584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2867571" y="5564295"/>
            <a:ext cx="443244" cy="440782"/>
          </a:xfrm>
          <a:prstGeom prst="rect">
            <a:avLst/>
          </a:prstGeom>
        </p:spPr>
      </p:pic>
      <p:pic>
        <p:nvPicPr>
          <p:cNvPr id="63" name="Picture 62" descr="A picture containing text, screenshot, design&#10;&#10;Description automatically generated">
            <a:extLst>
              <a:ext uri="{FF2B5EF4-FFF2-40B4-BE49-F238E27FC236}">
                <a16:creationId xmlns:a16="http://schemas.microsoft.com/office/drawing/2014/main" id="{2E03CF42-8482-0574-D81C-5B4E322D88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2964407" y="5025757"/>
            <a:ext cx="443244" cy="440782"/>
          </a:xfrm>
          <a:prstGeom prst="rect">
            <a:avLst/>
          </a:prstGeom>
        </p:spPr>
      </p:pic>
      <p:pic>
        <p:nvPicPr>
          <p:cNvPr id="64" name="Picture 63" descr="A picture containing text, screenshot, design&#10;&#10;Description automatically generated">
            <a:extLst>
              <a:ext uri="{FF2B5EF4-FFF2-40B4-BE49-F238E27FC236}">
                <a16:creationId xmlns:a16="http://schemas.microsoft.com/office/drawing/2014/main" id="{BAE96DC4-28AF-560A-A2CC-407C1BEBEB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6699499">
            <a:off x="3309548" y="5430847"/>
            <a:ext cx="443244" cy="440782"/>
          </a:xfrm>
          <a:prstGeom prst="rect">
            <a:avLst/>
          </a:prstGeom>
        </p:spPr>
      </p:pic>
    </p:spTree>
    <p:extLst>
      <p:ext uri="{BB962C8B-B14F-4D97-AF65-F5344CB8AC3E}">
        <p14:creationId xmlns:p14="http://schemas.microsoft.com/office/powerpoint/2010/main" val="25077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875E-6 1.11022E-16 L 0.1345 0.12639 " pathEditMode="relative" rAng="0" ptsTypes="AA">
                                      <p:cBhvr>
                                        <p:cTn id="14" dur="2000" fill="hold"/>
                                        <p:tgtEl>
                                          <p:spTgt spid="42"/>
                                        </p:tgtEl>
                                        <p:attrNameLst>
                                          <p:attrName>ppt_x</p:attrName>
                                          <p:attrName>ppt_y</p:attrName>
                                        </p:attrNameLst>
                                      </p:cBhvr>
                                      <p:rCtr x="6719" y="6319"/>
                                    </p:animMotion>
                                  </p:childTnLst>
                                </p:cTn>
                              </p:par>
                            </p:childTnLst>
                          </p:cTn>
                        </p:par>
                        <p:par>
                          <p:cTn id="15" fill="hold">
                            <p:stCondLst>
                              <p:cond delay="2000"/>
                            </p:stCondLst>
                            <p:childTnLst>
                              <p:par>
                                <p:cTn id="16" presetID="42" presetClass="path" presetSubtype="0" accel="50000" decel="50000" fill="hold" nodeType="afterEffect">
                                  <p:stCondLst>
                                    <p:cond delay="0"/>
                                  </p:stCondLst>
                                  <p:childTnLst>
                                    <p:animMotion origin="layout" path="M 0.06459 0.03889 L 0 1.11022E-16 " pathEditMode="relative" rAng="0" ptsTypes="AA">
                                      <p:cBhvr>
                                        <p:cTn id="17" dur="2000" spd="-100000" fill="hold"/>
                                        <p:tgtEl>
                                          <p:spTgt spid="46"/>
                                        </p:tgtEl>
                                        <p:attrNameLst>
                                          <p:attrName>ppt_x</p:attrName>
                                          <p:attrName>ppt_y</p:attrName>
                                        </p:attrNameLst>
                                      </p:cBhvr>
                                      <p:rCtr x="-3984" y="-2963"/>
                                    </p:animMotion>
                                  </p:childTnLst>
                                </p:cTn>
                              </p:par>
                            </p:childTnLst>
                          </p:cTn>
                        </p:par>
                        <p:par>
                          <p:cTn id="18" fill="hold">
                            <p:stCondLst>
                              <p:cond delay="4000"/>
                            </p:stCondLst>
                            <p:childTnLst>
                              <p:par>
                                <p:cTn id="19" presetID="1" presetClass="entr" presetSubtype="0"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par>
                          <p:cTn id="21" fill="hold">
                            <p:stCondLst>
                              <p:cond delay="4000"/>
                            </p:stCondLst>
                            <p:childTnLst>
                              <p:par>
                                <p:cTn id="22" presetID="1" presetClass="entr" presetSubtype="0" fill="hold" nodeType="after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childTnLst>
                          </p:cTn>
                        </p:par>
                        <p:par>
                          <p:cTn id="24" fill="hold">
                            <p:stCondLst>
                              <p:cond delay="4000"/>
                            </p:stCondLst>
                            <p:childTnLst>
                              <p:par>
                                <p:cTn id="25" presetID="45" presetClass="entr" presetSubtype="0"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2000"/>
                                        <p:tgtEl>
                                          <p:spTgt spid="56"/>
                                        </p:tgtEl>
                                      </p:cBhvr>
                                    </p:animEffect>
                                    <p:anim calcmode="lin" valueType="num">
                                      <p:cBhvr>
                                        <p:cTn id="28" dur="2000" fill="hold"/>
                                        <p:tgtEl>
                                          <p:spTgt spid="56"/>
                                        </p:tgtEl>
                                        <p:attrNameLst>
                                          <p:attrName>ppt_w</p:attrName>
                                        </p:attrNameLst>
                                      </p:cBhvr>
                                      <p:tavLst>
                                        <p:tav tm="0" fmla="#ppt_w*sin(2.5*pi*$)">
                                          <p:val>
                                            <p:fltVal val="0"/>
                                          </p:val>
                                        </p:tav>
                                        <p:tav tm="100000">
                                          <p:val>
                                            <p:fltVal val="1"/>
                                          </p:val>
                                        </p:tav>
                                      </p:tavLst>
                                    </p:anim>
                                    <p:anim calcmode="lin" valueType="num">
                                      <p:cBhvr>
                                        <p:cTn id="29" dur="2000" fill="hold"/>
                                        <p:tgtEl>
                                          <p:spTgt spid="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8859</TotalTime>
  <Words>466</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HGPSoeiKakugothicUB</vt:lpstr>
      <vt:lpstr>Aharoni</vt:lpstr>
      <vt:lpstr>Arial</vt:lpstr>
      <vt:lpstr>Calibri</vt:lpstr>
      <vt:lpstr>Calibri Light</vt:lpstr>
      <vt:lpstr>DDG_ProximaNova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CWil Ch</dc:creator>
  <cp:lastModifiedBy>CWil Ch</cp:lastModifiedBy>
  <cp:revision>1</cp:revision>
  <cp:lastPrinted>2023-06-25T20:58:00Z</cp:lastPrinted>
  <dcterms:created xsi:type="dcterms:W3CDTF">2023-06-17T07:34:23Z</dcterms:created>
  <dcterms:modified xsi:type="dcterms:W3CDTF">2023-06-25T21:00:25Z</dcterms:modified>
</cp:coreProperties>
</file>